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79" r:id="rId2"/>
    <p:sldId id="280" r:id="rId3"/>
    <p:sldId id="281" r:id="rId4"/>
    <p:sldId id="283" r:id="rId5"/>
    <p:sldId id="284" r:id="rId6"/>
    <p:sldId id="285" r:id="rId7"/>
    <p:sldId id="286" r:id="rId8"/>
    <p:sldId id="288" r:id="rId9"/>
    <p:sldId id="289" r:id="rId10"/>
    <p:sldId id="290" r:id="rId11"/>
    <p:sldId id="291" r:id="rId12"/>
    <p:sldId id="292" r:id="rId13"/>
    <p:sldId id="293" r:id="rId14"/>
    <p:sldId id="294" r:id="rId15"/>
    <p:sldId id="295" r:id="rId16"/>
    <p:sldId id="296" r:id="rId17"/>
    <p:sldId id="297" r:id="rId18"/>
    <p:sldId id="299" r:id="rId19"/>
    <p:sldId id="298" r:id="rId20"/>
    <p:sldId id="300" r:id="rId21"/>
    <p:sldId id="301" r:id="rId22"/>
    <p:sldId id="302" r:id="rId23"/>
    <p:sldId id="327" r:id="rId24"/>
    <p:sldId id="303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  <p15:guide id="3" pos="461" userDrawn="1">
          <p15:clr>
            <a:srgbClr val="A4A3A4"/>
          </p15:clr>
        </p15:guide>
        <p15:guide id="4" pos="72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63D8"/>
    <a:srgbClr val="F2F2F2"/>
    <a:srgbClr val="3C89EE"/>
    <a:srgbClr val="1F5891"/>
    <a:srgbClr val="0E6C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63" autoAdjust="0"/>
    <p:restoredTop sz="95609" autoAdjust="0"/>
  </p:normalViewPr>
  <p:slideViewPr>
    <p:cSldViewPr snapToGrid="0" showGuides="1">
      <p:cViewPr>
        <p:scale>
          <a:sx n="125" d="100"/>
          <a:sy n="125" d="100"/>
        </p:scale>
        <p:origin x="-2148" y="-258"/>
      </p:cViewPr>
      <p:guideLst>
        <p:guide orient="horz" pos="2160"/>
        <p:guide pos="3840"/>
        <p:guide pos="461"/>
        <p:guide pos="7219"/>
      </p:guideLst>
    </p:cSldViewPr>
  </p:slid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2023/4/19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6704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534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353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1129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9130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6478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2594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8286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4121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5219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1257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44390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 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 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37686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0121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88867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26307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 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1357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5661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8336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890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4532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7933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3124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4083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EF07C-B57B-45E4-B7A8-B86CA8032CAE}" type="datetimeFigureOut">
              <a:rPr lang="zh-CN" altLang="en-US" smtClean="0"/>
              <a:t>2023/4/19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E76FD-467F-4882-A1EC-63856DFFF7C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EF07C-B57B-45E4-B7A8-B86CA8032CAE}" type="datetimeFigureOut">
              <a:rPr lang="zh-CN" altLang="en-US" smtClean="0"/>
              <a:t>2023/4/19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E76FD-467F-4882-A1EC-63856DFFF7C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A69F3D4-9113-A897-DD9C-032E3C40D1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79" t="47651" b="24086"/>
          <a:stretch/>
        </p:blipFill>
        <p:spPr>
          <a:xfrm>
            <a:off x="7569200" y="4919683"/>
            <a:ext cx="4025900" cy="1938317"/>
          </a:xfrm>
          <a:prstGeom prst="rect">
            <a:avLst/>
          </a:prstGeom>
        </p:spPr>
      </p:pic>
      <p:sp>
        <p:nvSpPr>
          <p:cNvPr id="8" name="椭圆 7">
            <a:extLst>
              <a:ext uri="{FF2B5EF4-FFF2-40B4-BE49-F238E27FC236}">
                <a16:creationId xmlns:a16="http://schemas.microsoft.com/office/drawing/2014/main" id="{C68C3017-E8DC-C1F4-FFEB-A1ACBC34B2AA}"/>
              </a:ext>
            </a:extLst>
          </p:cNvPr>
          <p:cNvSpPr/>
          <p:nvPr userDrawn="1"/>
        </p:nvSpPr>
        <p:spPr>
          <a:xfrm>
            <a:off x="7683039" y="6127699"/>
            <a:ext cx="4272883" cy="4272883"/>
          </a:xfrm>
          <a:prstGeom prst="ellipse">
            <a:avLst/>
          </a:prstGeom>
          <a:gradFill>
            <a:gsLst>
              <a:gs pos="0">
                <a:srgbClr val="3C89EE">
                  <a:alpha val="19000"/>
                </a:srgbClr>
              </a:gs>
              <a:gs pos="100000">
                <a:srgbClr val="0C63D8">
                  <a:alpha val="61000"/>
                </a:srgbClr>
              </a:gs>
            </a:gsLst>
            <a:lin ang="5400000" scaled="1"/>
          </a:gra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97FB04FC-2639-2977-808F-B506E8B64F52}"/>
              </a:ext>
            </a:extLst>
          </p:cNvPr>
          <p:cNvSpPr/>
          <p:nvPr userDrawn="1"/>
        </p:nvSpPr>
        <p:spPr>
          <a:xfrm>
            <a:off x="1428563" y="-277718"/>
            <a:ext cx="751194" cy="751194"/>
          </a:xfrm>
          <a:prstGeom prst="ellipse">
            <a:avLst/>
          </a:prstGeom>
          <a:gradFill>
            <a:gsLst>
              <a:gs pos="0">
                <a:srgbClr val="3C89EE">
                  <a:alpha val="0"/>
                </a:srgbClr>
              </a:gs>
              <a:gs pos="100000">
                <a:srgbClr val="0C63D8">
                  <a:alpha val="61000"/>
                </a:srgbClr>
              </a:gs>
            </a:gsLst>
            <a:lin ang="5400000" scaled="1"/>
          </a:gra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AC774537-D8A5-C148-4CE4-A16F50F1BE39}"/>
              </a:ext>
            </a:extLst>
          </p:cNvPr>
          <p:cNvSpPr/>
          <p:nvPr userDrawn="1"/>
        </p:nvSpPr>
        <p:spPr>
          <a:xfrm>
            <a:off x="10117440" y="5888840"/>
            <a:ext cx="3573160" cy="3573160"/>
          </a:xfrm>
          <a:prstGeom prst="ellipse">
            <a:avLst/>
          </a:prstGeom>
          <a:gradFill>
            <a:gsLst>
              <a:gs pos="0">
                <a:srgbClr val="3C89EE"/>
              </a:gs>
              <a:gs pos="100000">
                <a:srgbClr val="0C63D8"/>
              </a:gs>
            </a:gsLst>
            <a:lin ang="5400000" scaled="1"/>
          </a:gra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26124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5455F57-68B2-AB8D-B742-587CA0DC564B}"/>
              </a:ext>
            </a:extLst>
          </p:cNvPr>
          <p:cNvGrpSpPr/>
          <p:nvPr userDrawn="1"/>
        </p:nvGrpSpPr>
        <p:grpSpPr>
          <a:xfrm>
            <a:off x="0" y="3361249"/>
            <a:ext cx="12192000" cy="3496752"/>
            <a:chOff x="0" y="2521079"/>
            <a:chExt cx="9144000" cy="262242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9D19A39-4023-13A1-D31B-BE9BA823DD80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7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10" name="图片 9">
              <a:hlinkClick r:id="rId2"/>
              <a:extLst>
                <a:ext uri="{FF2B5EF4-FFF2-40B4-BE49-F238E27FC236}">
                  <a16:creationId xmlns:a16="http://schemas.microsoft.com/office/drawing/2014/main" id="{70036DCB-A1BB-197D-226F-333A2F51932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475524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DEF07C-B57B-45E4-B7A8-B86CA8032CAE}" type="datetimeFigureOut">
              <a:rPr lang="zh-CN" altLang="en-US" smtClean="0"/>
              <a:t>2023/4/19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5E76FD-467F-4882-A1EC-63856DFFF7C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>
            <a:extLst>
              <a:ext uri="{FF2B5EF4-FFF2-40B4-BE49-F238E27FC236}">
                <a16:creationId xmlns:a16="http://schemas.microsoft.com/office/drawing/2014/main" id="{E3427F74-E002-70D5-30AF-C0A93EAF46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D6711773-D9C6-D4AA-EFD8-B023ED9EFD9D}"/>
              </a:ext>
            </a:extLst>
          </p:cNvPr>
          <p:cNvSpPr/>
          <p:nvPr/>
        </p:nvSpPr>
        <p:spPr>
          <a:xfrm>
            <a:off x="2403022" y="2993727"/>
            <a:ext cx="7385956" cy="493941"/>
          </a:xfrm>
          <a:prstGeom prst="roundRect">
            <a:avLst>
              <a:gd name="adj" fmla="val 14739"/>
            </a:avLst>
          </a:prstGeom>
          <a:gradFill>
            <a:gsLst>
              <a:gs pos="0">
                <a:srgbClr val="3C89EE"/>
              </a:gs>
              <a:gs pos="100000">
                <a:srgbClr val="0C63D8"/>
              </a:gs>
            </a:gsLst>
            <a:lin ang="5400000" scaled="1"/>
          </a:gra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B1D3A43-B8A9-A352-6797-0281AC0E3451}"/>
              </a:ext>
            </a:extLst>
          </p:cNvPr>
          <p:cNvSpPr txBox="1"/>
          <p:nvPr/>
        </p:nvSpPr>
        <p:spPr>
          <a:xfrm>
            <a:off x="2525486" y="1556468"/>
            <a:ext cx="71410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gradFill>
                  <a:gsLst>
                    <a:gs pos="0">
                      <a:srgbClr val="3C89EE"/>
                    </a:gs>
                    <a:gs pos="100000">
                      <a:srgbClr val="0C63D8"/>
                    </a:gs>
                  </a:gsLst>
                  <a:lin ang="54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总结汇报商务模板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64C52AB1-20F0-74DB-22B3-0C1DEE0F25DA}"/>
              </a:ext>
            </a:extLst>
          </p:cNvPr>
          <p:cNvSpPr/>
          <p:nvPr/>
        </p:nvSpPr>
        <p:spPr>
          <a:xfrm>
            <a:off x="5941089" y="-470170"/>
            <a:ext cx="1141882" cy="1141882"/>
          </a:xfrm>
          <a:prstGeom prst="ellipse">
            <a:avLst/>
          </a:prstGeom>
          <a:gradFill>
            <a:gsLst>
              <a:gs pos="0">
                <a:srgbClr val="3C89EE">
                  <a:alpha val="19000"/>
                </a:srgbClr>
              </a:gs>
              <a:gs pos="100000">
                <a:srgbClr val="0C63D8">
                  <a:alpha val="61000"/>
                </a:srgbClr>
              </a:gs>
            </a:gsLst>
            <a:lin ang="5400000" scaled="1"/>
          </a:gra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B1FDFE2-E072-F663-8C38-12853FB0F985}"/>
              </a:ext>
            </a:extLst>
          </p:cNvPr>
          <p:cNvSpPr/>
          <p:nvPr/>
        </p:nvSpPr>
        <p:spPr>
          <a:xfrm>
            <a:off x="7759460" y="4924927"/>
            <a:ext cx="4272883" cy="4272883"/>
          </a:xfrm>
          <a:prstGeom prst="ellipse">
            <a:avLst/>
          </a:prstGeom>
          <a:gradFill>
            <a:gsLst>
              <a:gs pos="0">
                <a:srgbClr val="3C89EE">
                  <a:alpha val="19000"/>
                </a:srgbClr>
              </a:gs>
              <a:gs pos="100000">
                <a:srgbClr val="0C63D8">
                  <a:alpha val="61000"/>
                </a:srgbClr>
              </a:gs>
            </a:gsLst>
            <a:lin ang="5400000" scaled="1"/>
          </a:gra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84A6B025-C497-4706-73DB-94771F119993}"/>
              </a:ext>
            </a:extLst>
          </p:cNvPr>
          <p:cNvSpPr/>
          <p:nvPr/>
        </p:nvSpPr>
        <p:spPr>
          <a:xfrm>
            <a:off x="-644978" y="2533196"/>
            <a:ext cx="1791607" cy="1791607"/>
          </a:xfrm>
          <a:prstGeom prst="ellipse">
            <a:avLst/>
          </a:prstGeom>
          <a:gradFill>
            <a:gsLst>
              <a:gs pos="0">
                <a:srgbClr val="3C89EE">
                  <a:alpha val="19000"/>
                </a:srgbClr>
              </a:gs>
              <a:gs pos="100000">
                <a:srgbClr val="0C63D8">
                  <a:alpha val="61000"/>
                </a:srgbClr>
              </a:gs>
            </a:gsLst>
            <a:lin ang="5400000" scaled="1"/>
          </a:gra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E96A79A0-9238-7DD5-56E8-82287646549A}"/>
              </a:ext>
            </a:extLst>
          </p:cNvPr>
          <p:cNvSpPr/>
          <p:nvPr/>
        </p:nvSpPr>
        <p:spPr>
          <a:xfrm>
            <a:off x="10309412" y="1647057"/>
            <a:ext cx="286017" cy="286017"/>
          </a:xfrm>
          <a:prstGeom prst="ellipse">
            <a:avLst/>
          </a:prstGeom>
          <a:gradFill>
            <a:gsLst>
              <a:gs pos="0">
                <a:srgbClr val="3C89EE"/>
              </a:gs>
              <a:gs pos="100000">
                <a:srgbClr val="0C63D8"/>
              </a:gs>
            </a:gsLst>
            <a:lin ang="5400000" scaled="1"/>
          </a:gra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F237CC86-F3AB-380C-3058-8B0B2B49F185}"/>
              </a:ext>
            </a:extLst>
          </p:cNvPr>
          <p:cNvSpPr/>
          <p:nvPr/>
        </p:nvSpPr>
        <p:spPr>
          <a:xfrm>
            <a:off x="1304728" y="901818"/>
            <a:ext cx="531329" cy="531329"/>
          </a:xfrm>
          <a:prstGeom prst="ellipse">
            <a:avLst/>
          </a:prstGeom>
          <a:gradFill>
            <a:gsLst>
              <a:gs pos="0">
                <a:srgbClr val="3C89EE">
                  <a:alpha val="0"/>
                </a:srgbClr>
              </a:gs>
              <a:gs pos="100000">
                <a:srgbClr val="0C63D8">
                  <a:alpha val="61000"/>
                </a:srgbClr>
              </a:gs>
            </a:gsLst>
            <a:lin ang="5400000" scaled="1"/>
          </a:gra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E26D89C-83F2-00C5-886C-A54F6C664DA7}"/>
              </a:ext>
            </a:extLst>
          </p:cNvPr>
          <p:cNvGrpSpPr/>
          <p:nvPr/>
        </p:nvGrpSpPr>
        <p:grpSpPr>
          <a:xfrm>
            <a:off x="3750368" y="4783265"/>
            <a:ext cx="4430006" cy="342544"/>
            <a:chOff x="4289813" y="5868701"/>
            <a:chExt cx="2391457" cy="342544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C71F5FE-FC75-7A08-9190-EF79B86FEEB8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63BFD3D-FB06-BDDC-E9A7-D4E7B6679AA6}"/>
                </a:ext>
              </a:extLst>
            </p:cNvPr>
            <p:cNvSpPr txBox="1"/>
            <p:nvPr/>
          </p:nvSpPr>
          <p:spPr>
            <a:xfrm>
              <a:off x="5622037" y="5872691"/>
              <a:ext cx="105923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2023.04.20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B2E4C51C-7A58-9534-F216-74374D9BD1D8}"/>
              </a:ext>
            </a:extLst>
          </p:cNvPr>
          <p:cNvSpPr txBox="1"/>
          <p:nvPr/>
        </p:nvSpPr>
        <p:spPr>
          <a:xfrm>
            <a:off x="3048000" y="3782803"/>
            <a:ext cx="609600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816A4ED0-DC38-A878-CDF5-47D90D6E0F00}"/>
              </a:ext>
            </a:extLst>
          </p:cNvPr>
          <p:cNvSpPr/>
          <p:nvPr/>
        </p:nvSpPr>
        <p:spPr>
          <a:xfrm>
            <a:off x="7199296" y="5483956"/>
            <a:ext cx="431143" cy="431143"/>
          </a:xfrm>
          <a:prstGeom prst="ellipse">
            <a:avLst/>
          </a:prstGeom>
          <a:gradFill>
            <a:gsLst>
              <a:gs pos="0">
                <a:srgbClr val="3C89EE">
                  <a:alpha val="0"/>
                </a:srgbClr>
              </a:gs>
              <a:gs pos="100000">
                <a:srgbClr val="0C63D8">
                  <a:alpha val="61000"/>
                </a:srgbClr>
              </a:gs>
            </a:gsLst>
            <a:lin ang="5400000" scaled="1"/>
          </a:gra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0E9990DB-578B-F2BE-C29D-6673CF337AE7}"/>
              </a:ext>
            </a:extLst>
          </p:cNvPr>
          <p:cNvSpPr txBox="1"/>
          <p:nvPr/>
        </p:nvSpPr>
        <p:spPr>
          <a:xfrm>
            <a:off x="3436457" y="3043508"/>
            <a:ext cx="53190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商务模板  </a:t>
            </a:r>
            <a:r>
              <a:rPr lang="en-US" altLang="zh-CN" sz="1600" dirty="0">
                <a:solidFill>
                  <a:schemeClr val="bg1"/>
                </a:solidFill>
              </a:rPr>
              <a:t>/  </a:t>
            </a:r>
            <a:r>
              <a:rPr lang="zh-CN" altLang="en-US" sz="1600" dirty="0">
                <a:solidFill>
                  <a:schemeClr val="bg1"/>
                </a:solidFill>
              </a:rPr>
              <a:t>汇报  </a:t>
            </a:r>
            <a:r>
              <a:rPr lang="en-US" altLang="zh-CN" sz="1600" dirty="0">
                <a:solidFill>
                  <a:schemeClr val="bg1"/>
                </a:solidFill>
              </a:rPr>
              <a:t>/  </a:t>
            </a:r>
            <a:r>
              <a:rPr lang="zh-CN" altLang="en-US" sz="1600" dirty="0">
                <a:solidFill>
                  <a:schemeClr val="bg1"/>
                </a:solidFill>
              </a:rPr>
              <a:t>总结  </a:t>
            </a:r>
            <a:r>
              <a:rPr lang="en-US" altLang="zh-CN" sz="1600" dirty="0">
                <a:solidFill>
                  <a:schemeClr val="bg1"/>
                </a:solidFill>
              </a:rPr>
              <a:t>/  </a:t>
            </a:r>
            <a:r>
              <a:rPr lang="zh-CN" altLang="en-US" sz="1600" dirty="0">
                <a:solidFill>
                  <a:schemeClr val="bg1"/>
                </a:solidFill>
              </a:rPr>
              <a:t>计划  </a:t>
            </a:r>
            <a:r>
              <a:rPr lang="en-US" altLang="zh-CN" sz="1600" dirty="0">
                <a:solidFill>
                  <a:schemeClr val="bg1"/>
                </a:solidFill>
              </a:rPr>
              <a:t>/  </a:t>
            </a:r>
            <a:r>
              <a:rPr lang="zh-CN" altLang="en-US" sz="1600" dirty="0">
                <a:solidFill>
                  <a:schemeClr val="bg1"/>
                </a:solidFill>
              </a:rPr>
              <a:t>职场演示  </a:t>
            </a:r>
            <a:r>
              <a:rPr lang="en-US" altLang="zh-CN" sz="1600" dirty="0">
                <a:solidFill>
                  <a:schemeClr val="bg1"/>
                </a:solidFill>
              </a:rPr>
              <a:t>/  </a:t>
            </a:r>
            <a:r>
              <a:rPr lang="zh-CN" altLang="en-US" sz="1600" dirty="0">
                <a:solidFill>
                  <a:schemeClr val="bg1"/>
                </a:solidFill>
              </a:rPr>
              <a:t>通用模板</a:t>
            </a:r>
          </a:p>
        </p:txBody>
      </p:sp>
    </p:spTree>
    <p:extLst>
      <p:ext uri="{BB962C8B-B14F-4D97-AF65-F5344CB8AC3E}">
        <p14:creationId xmlns:p14="http://schemas.microsoft.com/office/powerpoint/2010/main" val="2695549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B3A6F367-E4BF-4825-3E7A-FBEFEDD2C32E}"/>
              </a:ext>
            </a:extLst>
          </p:cNvPr>
          <p:cNvGrpSpPr/>
          <p:nvPr/>
        </p:nvGrpSpPr>
        <p:grpSpPr>
          <a:xfrm>
            <a:off x="4043658" y="246475"/>
            <a:ext cx="4127069" cy="467116"/>
            <a:chOff x="1644096" y="2017775"/>
            <a:chExt cx="4127069" cy="467116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CDC45156-57AD-105C-64C4-6438F74955AC}"/>
                </a:ext>
              </a:extLst>
            </p:cNvPr>
            <p:cNvSpPr/>
            <p:nvPr/>
          </p:nvSpPr>
          <p:spPr>
            <a:xfrm>
              <a:off x="2100152" y="2017775"/>
              <a:ext cx="3270133" cy="467116"/>
            </a:xfrm>
            <a:prstGeom prst="roundRect">
              <a:avLst>
                <a:gd name="adj" fmla="val 6965"/>
              </a:avLst>
            </a:prstGeom>
            <a:gradFill>
              <a:gsLst>
                <a:gs pos="0">
                  <a:srgbClr val="3C89EE"/>
                </a:gs>
                <a:gs pos="100000">
                  <a:srgbClr val="0C63D8"/>
                </a:gs>
              </a:gsLst>
              <a:lin ang="5400000" scaled="1"/>
            </a:gradFill>
            <a:ln>
              <a:noFill/>
            </a:ln>
            <a:effectLst>
              <a:outerShdw blurRad="63500" dist="76200" dir="2460000" algn="t" rotWithShape="0">
                <a:srgbClr val="3C89EE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CECA7D1-CC7A-035D-1F64-58AD3D6E91E4}"/>
                </a:ext>
              </a:extLst>
            </p:cNvPr>
            <p:cNvSpPr txBox="1"/>
            <p:nvPr/>
          </p:nvSpPr>
          <p:spPr>
            <a:xfrm>
              <a:off x="2930300" y="2048203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694D5139-5304-36FF-0582-40C79D3B61C6}"/>
                </a:ext>
              </a:extLst>
            </p:cNvPr>
            <p:cNvSpPr/>
            <p:nvPr/>
          </p:nvSpPr>
          <p:spPr>
            <a:xfrm>
              <a:off x="4969404" y="2167720"/>
              <a:ext cx="801761" cy="13096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82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AE464A27-1811-1F49-C91C-7584BE722280}"/>
                </a:ext>
              </a:extLst>
            </p:cNvPr>
            <p:cNvSpPr/>
            <p:nvPr/>
          </p:nvSpPr>
          <p:spPr>
            <a:xfrm>
              <a:off x="1644096" y="2167720"/>
              <a:ext cx="801761" cy="13096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82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34B10DFE-EA39-7C2B-355C-33C00A6EE099}"/>
              </a:ext>
            </a:extLst>
          </p:cNvPr>
          <p:cNvGrpSpPr/>
          <p:nvPr/>
        </p:nvGrpSpPr>
        <p:grpSpPr>
          <a:xfrm>
            <a:off x="4276725" y="1650617"/>
            <a:ext cx="3552825" cy="5119687"/>
            <a:chOff x="4276725" y="1881188"/>
            <a:chExt cx="3552825" cy="5119687"/>
          </a:xfrm>
        </p:grpSpPr>
        <p:grpSp>
          <p:nvGrpSpPr>
            <p:cNvPr id="3" name="Group 30">
              <a:extLst>
                <a:ext uri="{FF2B5EF4-FFF2-40B4-BE49-F238E27FC236}">
                  <a16:creationId xmlns:a16="http://schemas.microsoft.com/office/drawing/2014/main" id="{1D3BB27B-DBA8-AB1A-DB2C-E96B4457E583}"/>
                </a:ext>
              </a:extLst>
            </p:cNvPr>
            <p:cNvGrpSpPr/>
            <p:nvPr/>
          </p:nvGrpSpPr>
          <p:grpSpPr>
            <a:xfrm>
              <a:off x="5935663" y="3762375"/>
              <a:ext cx="1893887" cy="1417638"/>
              <a:chOff x="5881688" y="4137025"/>
              <a:chExt cx="2579687" cy="1930400"/>
            </a:xfrm>
          </p:grpSpPr>
          <p:sp>
            <p:nvSpPr>
              <p:cNvPr id="4" name="Freeform 31">
                <a:extLst>
                  <a:ext uri="{FF2B5EF4-FFF2-40B4-BE49-F238E27FC236}">
                    <a16:creationId xmlns:a16="http://schemas.microsoft.com/office/drawing/2014/main" id="{A1C93C65-1899-A4D0-DB95-732F307F909D}"/>
                  </a:ext>
                </a:extLst>
              </p:cNvPr>
              <p:cNvSpPr/>
              <p:nvPr/>
            </p:nvSpPr>
            <p:spPr bwMode="auto">
              <a:xfrm>
                <a:off x="5888038" y="4137025"/>
                <a:ext cx="2382837" cy="1019175"/>
              </a:xfrm>
              <a:custGeom>
                <a:avLst/>
                <a:gdLst>
                  <a:gd name="T0" fmla="*/ 0 w 1501"/>
                  <a:gd name="T1" fmla="*/ 12 h 642"/>
                  <a:gd name="T2" fmla="*/ 41 w 1501"/>
                  <a:gd name="T3" fmla="*/ 0 h 642"/>
                  <a:gd name="T4" fmla="*/ 1501 w 1501"/>
                  <a:gd name="T5" fmla="*/ 622 h 642"/>
                  <a:gd name="T6" fmla="*/ 1462 w 1501"/>
                  <a:gd name="T7" fmla="*/ 642 h 642"/>
                  <a:gd name="T8" fmla="*/ 0 w 1501"/>
                  <a:gd name="T9" fmla="*/ 12 h 6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1" h="642">
                    <a:moveTo>
                      <a:pt x="0" y="12"/>
                    </a:moveTo>
                    <a:lnTo>
                      <a:pt x="41" y="0"/>
                    </a:lnTo>
                    <a:lnTo>
                      <a:pt x="1501" y="622"/>
                    </a:lnTo>
                    <a:lnTo>
                      <a:pt x="1462" y="64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1F589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35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endParaRPr>
              </a:p>
            </p:txBody>
          </p:sp>
          <p:sp>
            <p:nvSpPr>
              <p:cNvPr id="5" name="Freeform 32">
                <a:extLst>
                  <a:ext uri="{FF2B5EF4-FFF2-40B4-BE49-F238E27FC236}">
                    <a16:creationId xmlns:a16="http://schemas.microsoft.com/office/drawing/2014/main" id="{8B473987-1F33-7A26-9C2C-C9545F054DFC}"/>
                  </a:ext>
                </a:extLst>
              </p:cNvPr>
              <p:cNvSpPr/>
              <p:nvPr/>
            </p:nvSpPr>
            <p:spPr bwMode="auto">
              <a:xfrm>
                <a:off x="5881688" y="4156075"/>
                <a:ext cx="2524125" cy="1911350"/>
              </a:xfrm>
              <a:custGeom>
                <a:avLst/>
                <a:gdLst>
                  <a:gd name="T0" fmla="*/ 1468 w 1590"/>
                  <a:gd name="T1" fmla="*/ 1204 h 1204"/>
                  <a:gd name="T2" fmla="*/ 0 w 1590"/>
                  <a:gd name="T3" fmla="*/ 574 h 1204"/>
                  <a:gd name="T4" fmla="*/ 0 w 1590"/>
                  <a:gd name="T5" fmla="*/ 0 h 1204"/>
                  <a:gd name="T6" fmla="*/ 1468 w 1590"/>
                  <a:gd name="T7" fmla="*/ 630 h 1204"/>
                  <a:gd name="T8" fmla="*/ 1590 w 1590"/>
                  <a:gd name="T9" fmla="*/ 939 h 1204"/>
                  <a:gd name="T10" fmla="*/ 1468 w 1590"/>
                  <a:gd name="T11" fmla="*/ 1204 h 1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90" h="1204">
                    <a:moveTo>
                      <a:pt x="1468" y="1204"/>
                    </a:moveTo>
                    <a:lnTo>
                      <a:pt x="0" y="574"/>
                    </a:lnTo>
                    <a:lnTo>
                      <a:pt x="0" y="0"/>
                    </a:lnTo>
                    <a:lnTo>
                      <a:pt x="1468" y="630"/>
                    </a:lnTo>
                    <a:lnTo>
                      <a:pt x="1590" y="939"/>
                    </a:lnTo>
                    <a:lnTo>
                      <a:pt x="1468" y="1204"/>
                    </a:lnTo>
                    <a:close/>
                  </a:path>
                </a:pathLst>
              </a:custGeom>
              <a:solidFill>
                <a:srgbClr val="0C63D8"/>
              </a:solidFill>
              <a:ln>
                <a:noFill/>
              </a:ln>
              <a:effectLst>
                <a:outerShdw blurRad="63500" dist="76200" dir="2460000" algn="t" rotWithShape="0">
                  <a:srgbClr val="3C89EE">
                    <a:alpha val="2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  <a:cs typeface="+mn-ea"/>
                </a:endParaRPr>
              </a:p>
            </p:txBody>
          </p:sp>
          <p:sp>
            <p:nvSpPr>
              <p:cNvPr id="6" name="Freeform 33">
                <a:extLst>
                  <a:ext uri="{FF2B5EF4-FFF2-40B4-BE49-F238E27FC236}">
                    <a16:creationId xmlns:a16="http://schemas.microsoft.com/office/drawing/2014/main" id="{6FFAD23F-1154-F36B-13AC-F45311C9BDC2}"/>
                  </a:ext>
                </a:extLst>
              </p:cNvPr>
              <p:cNvSpPr/>
              <p:nvPr/>
            </p:nvSpPr>
            <p:spPr bwMode="auto">
              <a:xfrm>
                <a:off x="8208963" y="5124450"/>
                <a:ext cx="252412" cy="942975"/>
              </a:xfrm>
              <a:custGeom>
                <a:avLst/>
                <a:gdLst>
                  <a:gd name="T0" fmla="*/ 4 w 159"/>
                  <a:gd name="T1" fmla="*/ 594 h 594"/>
                  <a:gd name="T2" fmla="*/ 46 w 159"/>
                  <a:gd name="T3" fmla="*/ 575 h 594"/>
                  <a:gd name="T4" fmla="*/ 159 w 159"/>
                  <a:gd name="T5" fmla="*/ 314 h 594"/>
                  <a:gd name="T6" fmla="*/ 39 w 159"/>
                  <a:gd name="T7" fmla="*/ 0 h 594"/>
                  <a:gd name="T8" fmla="*/ 0 w 159"/>
                  <a:gd name="T9" fmla="*/ 20 h 594"/>
                  <a:gd name="T10" fmla="*/ 122 w 159"/>
                  <a:gd name="T11" fmla="*/ 329 h 594"/>
                  <a:gd name="T12" fmla="*/ 4 w 159"/>
                  <a:gd name="T13" fmla="*/ 594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" h="594">
                    <a:moveTo>
                      <a:pt x="4" y="594"/>
                    </a:moveTo>
                    <a:lnTo>
                      <a:pt x="46" y="575"/>
                    </a:lnTo>
                    <a:lnTo>
                      <a:pt x="159" y="314"/>
                    </a:lnTo>
                    <a:lnTo>
                      <a:pt x="39" y="0"/>
                    </a:lnTo>
                    <a:lnTo>
                      <a:pt x="0" y="20"/>
                    </a:lnTo>
                    <a:lnTo>
                      <a:pt x="122" y="329"/>
                    </a:lnTo>
                    <a:lnTo>
                      <a:pt x="4" y="594"/>
                    </a:lnTo>
                    <a:close/>
                  </a:path>
                </a:pathLst>
              </a:custGeom>
              <a:solidFill>
                <a:srgbClr val="1F589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35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endParaRPr>
              </a:p>
            </p:txBody>
          </p:sp>
        </p:grpSp>
        <p:grpSp>
          <p:nvGrpSpPr>
            <p:cNvPr id="7" name="Group 34">
              <a:extLst>
                <a:ext uri="{FF2B5EF4-FFF2-40B4-BE49-F238E27FC236}">
                  <a16:creationId xmlns:a16="http://schemas.microsoft.com/office/drawing/2014/main" id="{292A1ADE-BF8D-4462-B334-BB9E4F47C746}"/>
                </a:ext>
              </a:extLst>
            </p:cNvPr>
            <p:cNvGrpSpPr/>
            <p:nvPr/>
          </p:nvGrpSpPr>
          <p:grpSpPr>
            <a:xfrm>
              <a:off x="4406900" y="4510088"/>
              <a:ext cx="1562100" cy="1241425"/>
              <a:chOff x="3881438" y="4922838"/>
              <a:chExt cx="2044699" cy="1625600"/>
            </a:xfrm>
          </p:grpSpPr>
          <p:sp>
            <p:nvSpPr>
              <p:cNvPr id="8" name="Freeform 35">
                <a:extLst>
                  <a:ext uri="{FF2B5EF4-FFF2-40B4-BE49-F238E27FC236}">
                    <a16:creationId xmlns:a16="http://schemas.microsoft.com/office/drawing/2014/main" id="{C91D3AF4-A340-0314-2817-F4F755A29987}"/>
                  </a:ext>
                </a:extLst>
              </p:cNvPr>
              <p:cNvSpPr/>
              <p:nvPr/>
            </p:nvSpPr>
            <p:spPr bwMode="auto">
              <a:xfrm>
                <a:off x="4073525" y="4922838"/>
                <a:ext cx="1852612" cy="714375"/>
              </a:xfrm>
              <a:custGeom>
                <a:avLst/>
                <a:gdLst>
                  <a:gd name="T0" fmla="*/ 1167 w 1167"/>
                  <a:gd name="T1" fmla="*/ 12 h 450"/>
                  <a:gd name="T2" fmla="*/ 1126 w 1167"/>
                  <a:gd name="T3" fmla="*/ 0 h 450"/>
                  <a:gd name="T4" fmla="*/ 0 w 1167"/>
                  <a:gd name="T5" fmla="*/ 430 h 450"/>
                  <a:gd name="T6" fmla="*/ 37 w 1167"/>
                  <a:gd name="T7" fmla="*/ 450 h 450"/>
                  <a:gd name="T8" fmla="*/ 1167 w 1167"/>
                  <a:gd name="T9" fmla="*/ 12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7" h="450">
                    <a:moveTo>
                      <a:pt x="1167" y="12"/>
                    </a:moveTo>
                    <a:lnTo>
                      <a:pt x="1126" y="0"/>
                    </a:lnTo>
                    <a:lnTo>
                      <a:pt x="0" y="430"/>
                    </a:lnTo>
                    <a:lnTo>
                      <a:pt x="37" y="450"/>
                    </a:lnTo>
                    <a:lnTo>
                      <a:pt x="1167" y="12"/>
                    </a:lnTo>
                    <a:close/>
                  </a:path>
                </a:pathLst>
              </a:custGeom>
              <a:solidFill>
                <a:srgbClr val="1F589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35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endParaRPr>
              </a:p>
            </p:txBody>
          </p:sp>
          <p:sp>
            <p:nvSpPr>
              <p:cNvPr id="9" name="Freeform 36">
                <a:extLst>
                  <a:ext uri="{FF2B5EF4-FFF2-40B4-BE49-F238E27FC236}">
                    <a16:creationId xmlns:a16="http://schemas.microsoft.com/office/drawing/2014/main" id="{B2AD9A09-2DC2-9682-1523-B92DCA1B1D8C}"/>
                  </a:ext>
                </a:extLst>
              </p:cNvPr>
              <p:cNvSpPr/>
              <p:nvPr/>
            </p:nvSpPr>
            <p:spPr bwMode="auto">
              <a:xfrm>
                <a:off x="3933825" y="4941888"/>
                <a:ext cx="1992312" cy="1606550"/>
              </a:xfrm>
              <a:custGeom>
                <a:avLst/>
                <a:gdLst>
                  <a:gd name="T0" fmla="*/ 123 w 1255"/>
                  <a:gd name="T1" fmla="*/ 1012 h 1012"/>
                  <a:gd name="T2" fmla="*/ 1255 w 1255"/>
                  <a:gd name="T3" fmla="*/ 574 h 1012"/>
                  <a:gd name="T4" fmla="*/ 1255 w 1255"/>
                  <a:gd name="T5" fmla="*/ 0 h 1012"/>
                  <a:gd name="T6" fmla="*/ 123 w 1255"/>
                  <a:gd name="T7" fmla="*/ 438 h 1012"/>
                  <a:gd name="T8" fmla="*/ 0 w 1255"/>
                  <a:gd name="T9" fmla="*/ 748 h 1012"/>
                  <a:gd name="T10" fmla="*/ 123 w 1255"/>
                  <a:gd name="T11" fmla="*/ 1012 h 10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55" h="1012">
                    <a:moveTo>
                      <a:pt x="123" y="1012"/>
                    </a:moveTo>
                    <a:lnTo>
                      <a:pt x="1255" y="574"/>
                    </a:lnTo>
                    <a:lnTo>
                      <a:pt x="1255" y="0"/>
                    </a:lnTo>
                    <a:lnTo>
                      <a:pt x="123" y="438"/>
                    </a:lnTo>
                    <a:lnTo>
                      <a:pt x="0" y="748"/>
                    </a:lnTo>
                    <a:lnTo>
                      <a:pt x="123" y="1012"/>
                    </a:lnTo>
                    <a:close/>
                  </a:path>
                </a:pathLst>
              </a:custGeom>
              <a:solidFill>
                <a:srgbClr val="0C63D8"/>
              </a:solidFill>
              <a:ln>
                <a:noFill/>
              </a:ln>
              <a:effectLst>
                <a:outerShdw blurRad="63500" dist="76200" dir="2460000" algn="t" rotWithShape="0">
                  <a:srgbClr val="3C89EE">
                    <a:alpha val="2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  <a:cs typeface="+mn-ea"/>
                </a:endParaRPr>
              </a:p>
            </p:txBody>
          </p:sp>
          <p:sp>
            <p:nvSpPr>
              <p:cNvPr id="12" name="Freeform 37">
                <a:extLst>
                  <a:ext uri="{FF2B5EF4-FFF2-40B4-BE49-F238E27FC236}">
                    <a16:creationId xmlns:a16="http://schemas.microsoft.com/office/drawing/2014/main" id="{C8E94587-9AD2-49EF-AEFD-4E61CF4C0729}"/>
                  </a:ext>
                </a:extLst>
              </p:cNvPr>
              <p:cNvSpPr/>
              <p:nvPr/>
            </p:nvSpPr>
            <p:spPr bwMode="auto">
              <a:xfrm>
                <a:off x="3881438" y="5605463"/>
                <a:ext cx="249237" cy="942975"/>
              </a:xfrm>
              <a:custGeom>
                <a:avLst/>
                <a:gdLst>
                  <a:gd name="T0" fmla="*/ 156 w 157"/>
                  <a:gd name="T1" fmla="*/ 594 h 594"/>
                  <a:gd name="T2" fmla="*/ 114 w 157"/>
                  <a:gd name="T3" fmla="*/ 575 h 594"/>
                  <a:gd name="T4" fmla="*/ 0 w 157"/>
                  <a:gd name="T5" fmla="*/ 314 h 594"/>
                  <a:gd name="T6" fmla="*/ 121 w 157"/>
                  <a:gd name="T7" fmla="*/ 0 h 594"/>
                  <a:gd name="T8" fmla="*/ 157 w 157"/>
                  <a:gd name="T9" fmla="*/ 18 h 594"/>
                  <a:gd name="T10" fmla="*/ 37 w 157"/>
                  <a:gd name="T11" fmla="*/ 330 h 594"/>
                  <a:gd name="T12" fmla="*/ 156 w 157"/>
                  <a:gd name="T13" fmla="*/ 594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" h="594">
                    <a:moveTo>
                      <a:pt x="156" y="594"/>
                    </a:moveTo>
                    <a:lnTo>
                      <a:pt x="114" y="575"/>
                    </a:lnTo>
                    <a:lnTo>
                      <a:pt x="0" y="314"/>
                    </a:lnTo>
                    <a:lnTo>
                      <a:pt x="121" y="0"/>
                    </a:lnTo>
                    <a:lnTo>
                      <a:pt x="157" y="18"/>
                    </a:lnTo>
                    <a:lnTo>
                      <a:pt x="37" y="330"/>
                    </a:lnTo>
                    <a:lnTo>
                      <a:pt x="156" y="594"/>
                    </a:lnTo>
                    <a:close/>
                  </a:path>
                </a:pathLst>
              </a:custGeom>
              <a:solidFill>
                <a:srgbClr val="1F589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35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endParaRPr>
              </a:p>
            </p:txBody>
          </p:sp>
        </p:grpSp>
        <p:grpSp>
          <p:nvGrpSpPr>
            <p:cNvPr id="13" name="Group 38">
              <a:extLst>
                <a:ext uri="{FF2B5EF4-FFF2-40B4-BE49-F238E27FC236}">
                  <a16:creationId xmlns:a16="http://schemas.microsoft.com/office/drawing/2014/main" id="{D3857E12-9E91-E56C-A1F4-FC3AA476FB18}"/>
                </a:ext>
              </a:extLst>
            </p:cNvPr>
            <p:cNvGrpSpPr/>
            <p:nvPr/>
          </p:nvGrpSpPr>
          <p:grpSpPr>
            <a:xfrm>
              <a:off x="4408488" y="2192338"/>
              <a:ext cx="1617662" cy="1212850"/>
              <a:chOff x="3846513" y="1779588"/>
              <a:chExt cx="2155825" cy="1617662"/>
            </a:xfrm>
          </p:grpSpPr>
          <p:sp>
            <p:nvSpPr>
              <p:cNvPr id="14" name="Freeform 39">
                <a:extLst>
                  <a:ext uri="{FF2B5EF4-FFF2-40B4-BE49-F238E27FC236}">
                    <a16:creationId xmlns:a16="http://schemas.microsoft.com/office/drawing/2014/main" id="{2FB13557-9FAE-1CA3-F9E4-DE525863B39C}"/>
                  </a:ext>
                </a:extLst>
              </p:cNvPr>
              <p:cNvSpPr/>
              <p:nvPr/>
            </p:nvSpPr>
            <p:spPr bwMode="auto">
              <a:xfrm>
                <a:off x="4037013" y="1779588"/>
                <a:ext cx="1955800" cy="706438"/>
              </a:xfrm>
              <a:custGeom>
                <a:avLst/>
                <a:gdLst>
                  <a:gd name="T0" fmla="*/ 1232 w 1232"/>
                  <a:gd name="T1" fmla="*/ 11 h 445"/>
                  <a:gd name="T2" fmla="*/ 1190 w 1232"/>
                  <a:gd name="T3" fmla="*/ 0 h 445"/>
                  <a:gd name="T4" fmla="*/ 0 w 1232"/>
                  <a:gd name="T5" fmla="*/ 425 h 445"/>
                  <a:gd name="T6" fmla="*/ 39 w 1232"/>
                  <a:gd name="T7" fmla="*/ 445 h 445"/>
                  <a:gd name="T8" fmla="*/ 1232 w 1232"/>
                  <a:gd name="T9" fmla="*/ 11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2" h="445">
                    <a:moveTo>
                      <a:pt x="1232" y="11"/>
                    </a:moveTo>
                    <a:lnTo>
                      <a:pt x="1190" y="0"/>
                    </a:lnTo>
                    <a:lnTo>
                      <a:pt x="0" y="425"/>
                    </a:lnTo>
                    <a:lnTo>
                      <a:pt x="39" y="445"/>
                    </a:lnTo>
                    <a:lnTo>
                      <a:pt x="1232" y="11"/>
                    </a:lnTo>
                    <a:close/>
                  </a:path>
                </a:pathLst>
              </a:custGeom>
              <a:solidFill>
                <a:srgbClr val="1F589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Sans Semibold" panose="00000700000000000000" pitchFamily="2" charset="-122"/>
                  <a:ea typeface="MiSans Semibold" panose="00000700000000000000" pitchFamily="2" charset="-122"/>
                </a:endParaRPr>
              </a:p>
            </p:txBody>
          </p:sp>
          <p:sp>
            <p:nvSpPr>
              <p:cNvPr id="15" name="Freeform 40">
                <a:extLst>
                  <a:ext uri="{FF2B5EF4-FFF2-40B4-BE49-F238E27FC236}">
                    <a16:creationId xmlns:a16="http://schemas.microsoft.com/office/drawing/2014/main" id="{0DD8E479-623B-F7BD-2C72-4C9818FD9AE3}"/>
                  </a:ext>
                </a:extLst>
              </p:cNvPr>
              <p:cNvSpPr/>
              <p:nvPr/>
            </p:nvSpPr>
            <p:spPr bwMode="auto">
              <a:xfrm>
                <a:off x="3903663" y="1787525"/>
                <a:ext cx="2098675" cy="1609725"/>
              </a:xfrm>
              <a:custGeom>
                <a:avLst/>
                <a:gdLst>
                  <a:gd name="T0" fmla="*/ 123 w 1322"/>
                  <a:gd name="T1" fmla="*/ 1014 h 1014"/>
                  <a:gd name="T2" fmla="*/ 1322 w 1322"/>
                  <a:gd name="T3" fmla="*/ 581 h 1014"/>
                  <a:gd name="T4" fmla="*/ 1322 w 1322"/>
                  <a:gd name="T5" fmla="*/ 0 h 1014"/>
                  <a:gd name="T6" fmla="*/ 123 w 1322"/>
                  <a:gd name="T7" fmla="*/ 440 h 1014"/>
                  <a:gd name="T8" fmla="*/ 0 w 1322"/>
                  <a:gd name="T9" fmla="*/ 750 h 1014"/>
                  <a:gd name="T10" fmla="*/ 123 w 1322"/>
                  <a:gd name="T11" fmla="*/ 1014 h 1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22" h="1014">
                    <a:moveTo>
                      <a:pt x="123" y="1014"/>
                    </a:moveTo>
                    <a:lnTo>
                      <a:pt x="1322" y="581"/>
                    </a:lnTo>
                    <a:lnTo>
                      <a:pt x="1322" y="0"/>
                    </a:lnTo>
                    <a:lnTo>
                      <a:pt x="123" y="440"/>
                    </a:lnTo>
                    <a:lnTo>
                      <a:pt x="0" y="750"/>
                    </a:lnTo>
                    <a:lnTo>
                      <a:pt x="123" y="1014"/>
                    </a:lnTo>
                    <a:close/>
                  </a:path>
                </a:pathLst>
              </a:custGeom>
              <a:solidFill>
                <a:srgbClr val="0C63D8"/>
              </a:solidFill>
              <a:ln>
                <a:noFill/>
              </a:ln>
              <a:effectLst>
                <a:outerShdw blurRad="63500" dist="76200" dir="2460000" algn="t" rotWithShape="0">
                  <a:srgbClr val="3C89EE">
                    <a:alpha val="2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  <a:cs typeface="+mn-ea"/>
                </a:endParaRPr>
              </a:p>
            </p:txBody>
          </p:sp>
          <p:sp>
            <p:nvSpPr>
              <p:cNvPr id="19" name="Freeform 41">
                <a:extLst>
                  <a:ext uri="{FF2B5EF4-FFF2-40B4-BE49-F238E27FC236}">
                    <a16:creationId xmlns:a16="http://schemas.microsoft.com/office/drawing/2014/main" id="{FE4FCD9A-693A-50C5-0FBB-2BD0F5495AE2}"/>
                  </a:ext>
                </a:extLst>
              </p:cNvPr>
              <p:cNvSpPr/>
              <p:nvPr/>
            </p:nvSpPr>
            <p:spPr bwMode="auto">
              <a:xfrm>
                <a:off x="3846513" y="2454275"/>
                <a:ext cx="258762" cy="942975"/>
              </a:xfrm>
              <a:custGeom>
                <a:avLst/>
                <a:gdLst>
                  <a:gd name="T0" fmla="*/ 161 w 163"/>
                  <a:gd name="T1" fmla="*/ 594 h 594"/>
                  <a:gd name="T2" fmla="*/ 113 w 163"/>
                  <a:gd name="T3" fmla="*/ 576 h 594"/>
                  <a:gd name="T4" fmla="*/ 0 w 163"/>
                  <a:gd name="T5" fmla="*/ 315 h 594"/>
                  <a:gd name="T6" fmla="*/ 120 w 163"/>
                  <a:gd name="T7" fmla="*/ 0 h 594"/>
                  <a:gd name="T8" fmla="*/ 163 w 163"/>
                  <a:gd name="T9" fmla="*/ 19 h 594"/>
                  <a:gd name="T10" fmla="*/ 36 w 163"/>
                  <a:gd name="T11" fmla="*/ 330 h 594"/>
                  <a:gd name="T12" fmla="*/ 161 w 163"/>
                  <a:gd name="T13" fmla="*/ 594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" h="594">
                    <a:moveTo>
                      <a:pt x="161" y="594"/>
                    </a:moveTo>
                    <a:lnTo>
                      <a:pt x="113" y="576"/>
                    </a:lnTo>
                    <a:lnTo>
                      <a:pt x="0" y="315"/>
                    </a:lnTo>
                    <a:lnTo>
                      <a:pt x="120" y="0"/>
                    </a:lnTo>
                    <a:lnTo>
                      <a:pt x="163" y="19"/>
                    </a:lnTo>
                    <a:lnTo>
                      <a:pt x="36" y="330"/>
                    </a:lnTo>
                    <a:lnTo>
                      <a:pt x="161" y="594"/>
                    </a:lnTo>
                    <a:close/>
                  </a:path>
                </a:pathLst>
              </a:custGeom>
              <a:solidFill>
                <a:srgbClr val="1F589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Sans Semibold" panose="00000700000000000000" pitchFamily="2" charset="-122"/>
                  <a:ea typeface="MiSans Semibold" panose="00000700000000000000" pitchFamily="2" charset="-122"/>
                </a:endParaRPr>
              </a:p>
            </p:txBody>
          </p:sp>
        </p:grpSp>
        <p:grpSp>
          <p:nvGrpSpPr>
            <p:cNvPr id="20" name="Group 42">
              <a:extLst>
                <a:ext uri="{FF2B5EF4-FFF2-40B4-BE49-F238E27FC236}">
                  <a16:creationId xmlns:a16="http://schemas.microsoft.com/office/drawing/2014/main" id="{F083AF7E-39B3-2EE9-D5BF-308C8B9BB6EF}"/>
                </a:ext>
              </a:extLst>
            </p:cNvPr>
            <p:cNvGrpSpPr/>
            <p:nvPr/>
          </p:nvGrpSpPr>
          <p:grpSpPr>
            <a:xfrm>
              <a:off x="4276725" y="3338513"/>
              <a:ext cx="1695450" cy="1268412"/>
              <a:chOff x="3579813" y="3217863"/>
              <a:chExt cx="2351087" cy="1757363"/>
            </a:xfrm>
          </p:grpSpPr>
          <p:sp>
            <p:nvSpPr>
              <p:cNvPr id="21" name="Freeform 43">
                <a:extLst>
                  <a:ext uri="{FF2B5EF4-FFF2-40B4-BE49-F238E27FC236}">
                    <a16:creationId xmlns:a16="http://schemas.microsoft.com/office/drawing/2014/main" id="{DBCFF342-026A-3FBD-1E52-EC9039EA9E44}"/>
                  </a:ext>
                </a:extLst>
              </p:cNvPr>
              <p:cNvSpPr/>
              <p:nvPr/>
            </p:nvSpPr>
            <p:spPr bwMode="auto">
              <a:xfrm>
                <a:off x="3768725" y="3217863"/>
                <a:ext cx="2162175" cy="844550"/>
              </a:xfrm>
              <a:custGeom>
                <a:avLst/>
                <a:gdLst>
                  <a:gd name="T0" fmla="*/ 1362 w 1362"/>
                  <a:gd name="T1" fmla="*/ 12 h 532"/>
                  <a:gd name="T2" fmla="*/ 1321 w 1362"/>
                  <a:gd name="T3" fmla="*/ 0 h 532"/>
                  <a:gd name="T4" fmla="*/ 0 w 1362"/>
                  <a:gd name="T5" fmla="*/ 512 h 532"/>
                  <a:gd name="T6" fmla="*/ 39 w 1362"/>
                  <a:gd name="T7" fmla="*/ 532 h 532"/>
                  <a:gd name="T8" fmla="*/ 1362 w 1362"/>
                  <a:gd name="T9" fmla="*/ 12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2" h="532">
                    <a:moveTo>
                      <a:pt x="1362" y="12"/>
                    </a:moveTo>
                    <a:lnTo>
                      <a:pt x="1321" y="0"/>
                    </a:lnTo>
                    <a:lnTo>
                      <a:pt x="0" y="512"/>
                    </a:lnTo>
                    <a:lnTo>
                      <a:pt x="39" y="532"/>
                    </a:lnTo>
                    <a:lnTo>
                      <a:pt x="1362" y="12"/>
                    </a:lnTo>
                    <a:close/>
                  </a:path>
                </a:pathLst>
              </a:custGeom>
              <a:solidFill>
                <a:srgbClr val="1F589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35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endParaRPr>
              </a:p>
            </p:txBody>
          </p:sp>
          <p:sp>
            <p:nvSpPr>
              <p:cNvPr id="22" name="Freeform 44">
                <a:extLst>
                  <a:ext uri="{FF2B5EF4-FFF2-40B4-BE49-F238E27FC236}">
                    <a16:creationId xmlns:a16="http://schemas.microsoft.com/office/drawing/2014/main" id="{F4C4F8D8-D4A9-3FB2-96AF-7C6D14015A25}"/>
                  </a:ext>
                </a:extLst>
              </p:cNvPr>
              <p:cNvSpPr/>
              <p:nvPr/>
            </p:nvSpPr>
            <p:spPr bwMode="auto">
              <a:xfrm>
                <a:off x="3630613" y="3236913"/>
                <a:ext cx="2295525" cy="1738313"/>
              </a:xfrm>
              <a:custGeom>
                <a:avLst/>
                <a:gdLst>
                  <a:gd name="T0" fmla="*/ 123 w 1446"/>
                  <a:gd name="T1" fmla="*/ 1095 h 1095"/>
                  <a:gd name="T2" fmla="*/ 1446 w 1446"/>
                  <a:gd name="T3" fmla="*/ 574 h 1095"/>
                  <a:gd name="T4" fmla="*/ 1446 w 1446"/>
                  <a:gd name="T5" fmla="*/ 0 h 1095"/>
                  <a:gd name="T6" fmla="*/ 123 w 1446"/>
                  <a:gd name="T7" fmla="*/ 520 h 1095"/>
                  <a:gd name="T8" fmla="*/ 0 w 1446"/>
                  <a:gd name="T9" fmla="*/ 830 h 1095"/>
                  <a:gd name="T10" fmla="*/ 123 w 1446"/>
                  <a:gd name="T11" fmla="*/ 1095 h 10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6" h="1095">
                    <a:moveTo>
                      <a:pt x="123" y="1095"/>
                    </a:moveTo>
                    <a:lnTo>
                      <a:pt x="1446" y="574"/>
                    </a:lnTo>
                    <a:lnTo>
                      <a:pt x="1446" y="0"/>
                    </a:lnTo>
                    <a:lnTo>
                      <a:pt x="123" y="520"/>
                    </a:lnTo>
                    <a:lnTo>
                      <a:pt x="0" y="830"/>
                    </a:lnTo>
                    <a:lnTo>
                      <a:pt x="123" y="1095"/>
                    </a:lnTo>
                    <a:close/>
                  </a:path>
                </a:pathLst>
              </a:custGeom>
              <a:solidFill>
                <a:srgbClr val="0C63D8"/>
              </a:solidFill>
              <a:ln>
                <a:noFill/>
              </a:ln>
              <a:effectLst>
                <a:outerShdw blurRad="63500" dist="76200" dir="2460000" algn="t" rotWithShape="0">
                  <a:srgbClr val="3C89EE">
                    <a:alpha val="2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  <a:cs typeface="+mn-ea"/>
                </a:endParaRPr>
              </a:p>
            </p:txBody>
          </p:sp>
          <p:sp>
            <p:nvSpPr>
              <p:cNvPr id="23" name="Freeform 45">
                <a:extLst>
                  <a:ext uri="{FF2B5EF4-FFF2-40B4-BE49-F238E27FC236}">
                    <a16:creationId xmlns:a16="http://schemas.microsoft.com/office/drawing/2014/main" id="{DAB9FBE3-48D9-9593-F31C-3AAD78AC01A4}"/>
                  </a:ext>
                </a:extLst>
              </p:cNvPr>
              <p:cNvSpPr/>
              <p:nvPr/>
            </p:nvSpPr>
            <p:spPr bwMode="auto">
              <a:xfrm>
                <a:off x="3579813" y="4030663"/>
                <a:ext cx="250825" cy="944563"/>
              </a:xfrm>
              <a:custGeom>
                <a:avLst/>
                <a:gdLst>
                  <a:gd name="T0" fmla="*/ 155 w 158"/>
                  <a:gd name="T1" fmla="*/ 595 h 595"/>
                  <a:gd name="T2" fmla="*/ 113 w 158"/>
                  <a:gd name="T3" fmla="*/ 577 h 595"/>
                  <a:gd name="T4" fmla="*/ 0 w 158"/>
                  <a:gd name="T5" fmla="*/ 316 h 595"/>
                  <a:gd name="T6" fmla="*/ 119 w 158"/>
                  <a:gd name="T7" fmla="*/ 0 h 595"/>
                  <a:gd name="T8" fmla="*/ 158 w 158"/>
                  <a:gd name="T9" fmla="*/ 20 h 595"/>
                  <a:gd name="T10" fmla="*/ 37 w 158"/>
                  <a:gd name="T11" fmla="*/ 330 h 595"/>
                  <a:gd name="T12" fmla="*/ 155 w 158"/>
                  <a:gd name="T13" fmla="*/ 595 h 5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" h="595">
                    <a:moveTo>
                      <a:pt x="155" y="595"/>
                    </a:moveTo>
                    <a:lnTo>
                      <a:pt x="113" y="577"/>
                    </a:lnTo>
                    <a:lnTo>
                      <a:pt x="0" y="316"/>
                    </a:lnTo>
                    <a:lnTo>
                      <a:pt x="119" y="0"/>
                    </a:lnTo>
                    <a:lnTo>
                      <a:pt x="158" y="20"/>
                    </a:lnTo>
                    <a:lnTo>
                      <a:pt x="37" y="330"/>
                    </a:lnTo>
                    <a:lnTo>
                      <a:pt x="155" y="595"/>
                    </a:lnTo>
                    <a:close/>
                  </a:path>
                </a:pathLst>
              </a:custGeom>
              <a:solidFill>
                <a:srgbClr val="1F589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35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endParaRPr>
              </a:p>
            </p:txBody>
          </p:sp>
        </p:grpSp>
        <p:grpSp>
          <p:nvGrpSpPr>
            <p:cNvPr id="24" name="Group 46">
              <a:extLst>
                <a:ext uri="{FF2B5EF4-FFF2-40B4-BE49-F238E27FC236}">
                  <a16:creationId xmlns:a16="http://schemas.microsoft.com/office/drawing/2014/main" id="{4EFA9DC3-5ED5-41C1-51E2-C768E5023628}"/>
                </a:ext>
              </a:extLst>
            </p:cNvPr>
            <p:cNvGrpSpPr/>
            <p:nvPr/>
          </p:nvGrpSpPr>
          <p:grpSpPr>
            <a:xfrm>
              <a:off x="5935663" y="2603500"/>
              <a:ext cx="1674812" cy="1333500"/>
              <a:chOff x="5881688" y="2327275"/>
              <a:chExt cx="2422525" cy="1930401"/>
            </a:xfrm>
          </p:grpSpPr>
          <p:sp>
            <p:nvSpPr>
              <p:cNvPr id="25" name="Freeform 47">
                <a:extLst>
                  <a:ext uri="{FF2B5EF4-FFF2-40B4-BE49-F238E27FC236}">
                    <a16:creationId xmlns:a16="http://schemas.microsoft.com/office/drawing/2014/main" id="{1A8067FF-EC9C-8DAD-36F7-D886B6E3717B}"/>
                  </a:ext>
                </a:extLst>
              </p:cNvPr>
              <p:cNvSpPr/>
              <p:nvPr/>
            </p:nvSpPr>
            <p:spPr bwMode="auto">
              <a:xfrm>
                <a:off x="5883275" y="2327275"/>
                <a:ext cx="2205037" cy="900113"/>
              </a:xfrm>
              <a:custGeom>
                <a:avLst/>
                <a:gdLst>
                  <a:gd name="T0" fmla="*/ 0 w 1389"/>
                  <a:gd name="T1" fmla="*/ 13 h 567"/>
                  <a:gd name="T2" fmla="*/ 46 w 1389"/>
                  <a:gd name="T3" fmla="*/ 0 h 567"/>
                  <a:gd name="T4" fmla="*/ 1389 w 1389"/>
                  <a:gd name="T5" fmla="*/ 545 h 567"/>
                  <a:gd name="T6" fmla="*/ 1345 w 1389"/>
                  <a:gd name="T7" fmla="*/ 567 h 567"/>
                  <a:gd name="T8" fmla="*/ 0 w 1389"/>
                  <a:gd name="T9" fmla="*/ 13 h 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89" h="567">
                    <a:moveTo>
                      <a:pt x="0" y="13"/>
                    </a:moveTo>
                    <a:lnTo>
                      <a:pt x="46" y="0"/>
                    </a:lnTo>
                    <a:lnTo>
                      <a:pt x="1389" y="545"/>
                    </a:lnTo>
                    <a:lnTo>
                      <a:pt x="1345" y="567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1F589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35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endParaRPr>
              </a:p>
            </p:txBody>
          </p:sp>
          <p:sp>
            <p:nvSpPr>
              <p:cNvPr id="26" name="Freeform 48">
                <a:extLst>
                  <a:ext uri="{FF2B5EF4-FFF2-40B4-BE49-F238E27FC236}">
                    <a16:creationId xmlns:a16="http://schemas.microsoft.com/office/drawing/2014/main" id="{159A583A-AD32-5484-7FCE-057C0D613CF5}"/>
                  </a:ext>
                </a:extLst>
              </p:cNvPr>
              <p:cNvSpPr/>
              <p:nvPr/>
            </p:nvSpPr>
            <p:spPr bwMode="auto">
              <a:xfrm>
                <a:off x="5881688" y="2347913"/>
                <a:ext cx="2362200" cy="1909763"/>
              </a:xfrm>
              <a:custGeom>
                <a:avLst/>
                <a:gdLst>
                  <a:gd name="T0" fmla="*/ 1350 w 1488"/>
                  <a:gd name="T1" fmla="*/ 1203 h 1203"/>
                  <a:gd name="T2" fmla="*/ 0 w 1488"/>
                  <a:gd name="T3" fmla="*/ 647 h 1203"/>
                  <a:gd name="T4" fmla="*/ 0 w 1488"/>
                  <a:gd name="T5" fmla="*/ 0 h 1203"/>
                  <a:gd name="T6" fmla="*/ 1350 w 1488"/>
                  <a:gd name="T7" fmla="*/ 554 h 1203"/>
                  <a:gd name="T8" fmla="*/ 1488 w 1488"/>
                  <a:gd name="T9" fmla="*/ 904 h 1203"/>
                  <a:gd name="T10" fmla="*/ 1350 w 1488"/>
                  <a:gd name="T11" fmla="*/ 1203 h 1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88" h="1203">
                    <a:moveTo>
                      <a:pt x="1350" y="1203"/>
                    </a:moveTo>
                    <a:lnTo>
                      <a:pt x="0" y="647"/>
                    </a:lnTo>
                    <a:lnTo>
                      <a:pt x="0" y="0"/>
                    </a:lnTo>
                    <a:lnTo>
                      <a:pt x="1350" y="554"/>
                    </a:lnTo>
                    <a:lnTo>
                      <a:pt x="1488" y="904"/>
                    </a:lnTo>
                    <a:lnTo>
                      <a:pt x="1350" y="1203"/>
                    </a:lnTo>
                    <a:close/>
                  </a:path>
                </a:pathLst>
              </a:custGeom>
              <a:solidFill>
                <a:srgbClr val="0C63D8"/>
              </a:solidFill>
              <a:ln>
                <a:noFill/>
              </a:ln>
              <a:effectLst>
                <a:outerShdw blurRad="63500" dist="76200" dir="2460000" algn="t" rotWithShape="0">
                  <a:srgbClr val="3C89EE">
                    <a:alpha val="2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  <a:cs typeface="+mn-ea"/>
                </a:endParaRPr>
              </a:p>
            </p:txBody>
          </p:sp>
          <p:sp>
            <p:nvSpPr>
              <p:cNvPr id="27" name="Freeform 49">
                <a:extLst>
                  <a:ext uri="{FF2B5EF4-FFF2-40B4-BE49-F238E27FC236}">
                    <a16:creationId xmlns:a16="http://schemas.microsoft.com/office/drawing/2014/main" id="{B0CF397F-0D8A-BC12-F827-9E8299B21F01}"/>
                  </a:ext>
                </a:extLst>
              </p:cNvPr>
              <p:cNvSpPr/>
              <p:nvPr/>
            </p:nvSpPr>
            <p:spPr bwMode="auto">
              <a:xfrm>
                <a:off x="8018463" y="3192463"/>
                <a:ext cx="285750" cy="1065213"/>
              </a:xfrm>
              <a:custGeom>
                <a:avLst/>
                <a:gdLst>
                  <a:gd name="T0" fmla="*/ 4 w 180"/>
                  <a:gd name="T1" fmla="*/ 671 h 671"/>
                  <a:gd name="T2" fmla="*/ 51 w 180"/>
                  <a:gd name="T3" fmla="*/ 649 h 671"/>
                  <a:gd name="T4" fmla="*/ 180 w 180"/>
                  <a:gd name="T5" fmla="*/ 355 h 671"/>
                  <a:gd name="T6" fmla="*/ 44 w 180"/>
                  <a:gd name="T7" fmla="*/ 0 h 671"/>
                  <a:gd name="T8" fmla="*/ 0 w 180"/>
                  <a:gd name="T9" fmla="*/ 22 h 671"/>
                  <a:gd name="T10" fmla="*/ 139 w 180"/>
                  <a:gd name="T11" fmla="*/ 372 h 671"/>
                  <a:gd name="T12" fmla="*/ 4 w 180"/>
                  <a:gd name="T13" fmla="*/ 67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0" h="671">
                    <a:moveTo>
                      <a:pt x="4" y="671"/>
                    </a:moveTo>
                    <a:lnTo>
                      <a:pt x="51" y="649"/>
                    </a:lnTo>
                    <a:lnTo>
                      <a:pt x="180" y="355"/>
                    </a:lnTo>
                    <a:lnTo>
                      <a:pt x="44" y="0"/>
                    </a:lnTo>
                    <a:lnTo>
                      <a:pt x="0" y="22"/>
                    </a:lnTo>
                    <a:lnTo>
                      <a:pt x="139" y="372"/>
                    </a:lnTo>
                    <a:lnTo>
                      <a:pt x="4" y="671"/>
                    </a:lnTo>
                    <a:close/>
                  </a:path>
                </a:pathLst>
              </a:custGeom>
              <a:solidFill>
                <a:srgbClr val="1F589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35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endParaRPr>
              </a:p>
            </p:txBody>
          </p:sp>
        </p:grpSp>
        <p:grpSp>
          <p:nvGrpSpPr>
            <p:cNvPr id="28" name="Group 50">
              <a:extLst>
                <a:ext uri="{FF2B5EF4-FFF2-40B4-BE49-F238E27FC236}">
                  <a16:creationId xmlns:a16="http://schemas.microsoft.com/office/drawing/2014/main" id="{9C2D25EF-1355-345B-2046-F4EBB8437EE5}"/>
                </a:ext>
              </a:extLst>
            </p:cNvPr>
            <p:cNvGrpSpPr/>
            <p:nvPr/>
          </p:nvGrpSpPr>
          <p:grpSpPr>
            <a:xfrm>
              <a:off x="5921375" y="1881188"/>
              <a:ext cx="187325" cy="5119687"/>
              <a:chOff x="5862638" y="1365250"/>
              <a:chExt cx="239712" cy="5727701"/>
            </a:xfrm>
          </p:grpSpPr>
          <p:sp>
            <p:nvSpPr>
              <p:cNvPr id="29" name="Freeform 51">
                <a:extLst>
                  <a:ext uri="{FF2B5EF4-FFF2-40B4-BE49-F238E27FC236}">
                    <a16:creationId xmlns:a16="http://schemas.microsoft.com/office/drawing/2014/main" id="{66AD44A4-6F7D-BA2B-3DCC-865F8F9C4D9D}"/>
                  </a:ext>
                </a:extLst>
              </p:cNvPr>
              <p:cNvSpPr/>
              <p:nvPr/>
            </p:nvSpPr>
            <p:spPr bwMode="auto">
              <a:xfrm>
                <a:off x="5867400" y="1403350"/>
                <a:ext cx="112712" cy="5689600"/>
              </a:xfrm>
              <a:custGeom>
                <a:avLst/>
                <a:gdLst>
                  <a:gd name="T0" fmla="*/ 71 w 71"/>
                  <a:gd name="T1" fmla="*/ 3584 h 3584"/>
                  <a:gd name="T2" fmla="*/ 0 w 71"/>
                  <a:gd name="T3" fmla="*/ 3544 h 3584"/>
                  <a:gd name="T4" fmla="*/ 0 w 71"/>
                  <a:gd name="T5" fmla="*/ 0 h 3584"/>
                  <a:gd name="T6" fmla="*/ 71 w 71"/>
                  <a:gd name="T7" fmla="*/ 38 h 3584"/>
                  <a:gd name="T8" fmla="*/ 71 w 71"/>
                  <a:gd name="T9" fmla="*/ 3584 h 3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3584">
                    <a:moveTo>
                      <a:pt x="71" y="3584"/>
                    </a:moveTo>
                    <a:lnTo>
                      <a:pt x="0" y="3544"/>
                    </a:lnTo>
                    <a:lnTo>
                      <a:pt x="0" y="0"/>
                    </a:lnTo>
                    <a:lnTo>
                      <a:pt x="71" y="38"/>
                    </a:lnTo>
                    <a:lnTo>
                      <a:pt x="71" y="3584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40000"/>
                      <a:lumOff val="60000"/>
                    </a:schemeClr>
                  </a:gs>
                  <a:gs pos="100000">
                    <a:schemeClr val="tx1">
                      <a:lumMod val="7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Sans Semibold" panose="00000700000000000000" pitchFamily="2" charset="-122"/>
                  <a:ea typeface="MiSans Semibold" panose="00000700000000000000" pitchFamily="2" charset="-122"/>
                </a:endParaRPr>
              </a:p>
            </p:txBody>
          </p:sp>
          <p:sp>
            <p:nvSpPr>
              <p:cNvPr id="30" name="Freeform 52">
                <a:extLst>
                  <a:ext uri="{FF2B5EF4-FFF2-40B4-BE49-F238E27FC236}">
                    <a16:creationId xmlns:a16="http://schemas.microsoft.com/office/drawing/2014/main" id="{635AD9EA-DB04-0A90-9334-7129EF5BA40E}"/>
                  </a:ext>
                </a:extLst>
              </p:cNvPr>
              <p:cNvSpPr/>
              <p:nvPr/>
            </p:nvSpPr>
            <p:spPr bwMode="auto">
              <a:xfrm>
                <a:off x="5980113" y="1417638"/>
                <a:ext cx="119062" cy="5675313"/>
              </a:xfrm>
              <a:custGeom>
                <a:avLst/>
                <a:gdLst>
                  <a:gd name="T0" fmla="*/ 0 w 75"/>
                  <a:gd name="T1" fmla="*/ 3575 h 3575"/>
                  <a:gd name="T2" fmla="*/ 75 w 75"/>
                  <a:gd name="T3" fmla="*/ 3546 h 3575"/>
                  <a:gd name="T4" fmla="*/ 75 w 75"/>
                  <a:gd name="T5" fmla="*/ 0 h 3575"/>
                  <a:gd name="T6" fmla="*/ 0 w 75"/>
                  <a:gd name="T7" fmla="*/ 29 h 3575"/>
                  <a:gd name="T8" fmla="*/ 0 w 75"/>
                  <a:gd name="T9" fmla="*/ 3575 h 3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3575">
                    <a:moveTo>
                      <a:pt x="0" y="3575"/>
                    </a:moveTo>
                    <a:lnTo>
                      <a:pt x="75" y="3546"/>
                    </a:lnTo>
                    <a:lnTo>
                      <a:pt x="75" y="0"/>
                    </a:lnTo>
                    <a:lnTo>
                      <a:pt x="0" y="29"/>
                    </a:lnTo>
                    <a:lnTo>
                      <a:pt x="0" y="3575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40000"/>
                      <a:lumOff val="60000"/>
                    </a:schemeClr>
                  </a:gs>
                  <a:gs pos="59000">
                    <a:schemeClr val="tx1">
                      <a:lumMod val="7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Sans Semibold" panose="00000700000000000000" pitchFamily="2" charset="-122"/>
                  <a:ea typeface="MiSans Semibold" panose="00000700000000000000" pitchFamily="2" charset="-122"/>
                </a:endParaRPr>
              </a:p>
            </p:txBody>
          </p:sp>
          <p:sp>
            <p:nvSpPr>
              <p:cNvPr id="31" name="Freeform 53">
                <a:extLst>
                  <a:ext uri="{FF2B5EF4-FFF2-40B4-BE49-F238E27FC236}">
                    <a16:creationId xmlns:a16="http://schemas.microsoft.com/office/drawing/2014/main" id="{C7284DEC-9FB0-A30E-2981-34208AAFA202}"/>
                  </a:ext>
                </a:extLst>
              </p:cNvPr>
              <p:cNvSpPr/>
              <p:nvPr/>
            </p:nvSpPr>
            <p:spPr bwMode="auto">
              <a:xfrm>
                <a:off x="5862638" y="1365250"/>
                <a:ext cx="239712" cy="98425"/>
              </a:xfrm>
              <a:custGeom>
                <a:avLst/>
                <a:gdLst>
                  <a:gd name="T0" fmla="*/ 0 w 151"/>
                  <a:gd name="T1" fmla="*/ 24 h 62"/>
                  <a:gd name="T2" fmla="*/ 79 w 151"/>
                  <a:gd name="T3" fmla="*/ 0 h 62"/>
                  <a:gd name="T4" fmla="*/ 151 w 151"/>
                  <a:gd name="T5" fmla="*/ 33 h 62"/>
                  <a:gd name="T6" fmla="*/ 76 w 151"/>
                  <a:gd name="T7" fmla="*/ 62 h 62"/>
                  <a:gd name="T8" fmla="*/ 0 w 151"/>
                  <a:gd name="T9" fmla="*/ 2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62">
                    <a:moveTo>
                      <a:pt x="0" y="24"/>
                    </a:moveTo>
                    <a:lnTo>
                      <a:pt x="79" y="0"/>
                    </a:lnTo>
                    <a:lnTo>
                      <a:pt x="151" y="33"/>
                    </a:lnTo>
                    <a:lnTo>
                      <a:pt x="76" y="6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chemeClr val="tx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Sans Semibold" panose="00000700000000000000" pitchFamily="2" charset="-122"/>
                  <a:ea typeface="MiSans Semibold" panose="00000700000000000000" pitchFamily="2" charset="-122"/>
                </a:endParaRPr>
              </a:p>
            </p:txBody>
          </p:sp>
        </p:grpSp>
        <p:sp>
          <p:nvSpPr>
            <p:cNvPr id="32" name="TextBox 23">
              <a:extLst>
                <a:ext uri="{FF2B5EF4-FFF2-40B4-BE49-F238E27FC236}">
                  <a16:creationId xmlns:a16="http://schemas.microsoft.com/office/drawing/2014/main" id="{80558E91-867E-969E-FB53-4EB98B0ECFA3}"/>
                </a:ext>
              </a:extLst>
            </p:cNvPr>
            <p:cNvSpPr txBox="1"/>
            <p:nvPr/>
          </p:nvSpPr>
          <p:spPr>
            <a:xfrm rot="21398564">
              <a:off x="4582136" y="3960000"/>
              <a:ext cx="708848" cy="3231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isometricRightUp">
                  <a:rot lat="2100000" lon="19800000" rev="0"/>
                </a:camera>
                <a:lightRig rig="threePt" dir="t"/>
              </a:scene3d>
            </a:bodyPr>
            <a:lstStyle/>
            <a:p>
              <a:pPr marR="0"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id-ID" sz="1500" kern="1200" cap="none" spc="0" normalizeH="0" baseline="0" noProof="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part3</a:t>
              </a:r>
            </a:p>
          </p:txBody>
        </p:sp>
        <p:sp>
          <p:nvSpPr>
            <p:cNvPr id="33" name="TextBox 54">
              <a:extLst>
                <a:ext uri="{FF2B5EF4-FFF2-40B4-BE49-F238E27FC236}">
                  <a16:creationId xmlns:a16="http://schemas.microsoft.com/office/drawing/2014/main" id="{97C6CB25-5025-1ED9-03AD-C74A1FD4D92F}"/>
                </a:ext>
              </a:extLst>
            </p:cNvPr>
            <p:cNvSpPr txBox="1"/>
            <p:nvPr/>
          </p:nvSpPr>
          <p:spPr>
            <a:xfrm rot="21398564">
              <a:off x="4732329" y="5043718"/>
              <a:ext cx="720070" cy="3231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isometricRightUp">
                  <a:rot lat="2100000" lon="19800000" rev="0"/>
                </a:camera>
                <a:lightRig rig="threePt" dir="t"/>
              </a:scene3d>
            </a:bodyPr>
            <a:lstStyle/>
            <a:p>
              <a:pPr marR="0"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id-ID" sz="1500" kern="1200" cap="none" spc="0" normalizeH="0" baseline="0" noProof="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Part5</a:t>
              </a:r>
            </a:p>
          </p:txBody>
        </p:sp>
        <p:sp>
          <p:nvSpPr>
            <p:cNvPr id="34" name="TextBox 55">
              <a:extLst>
                <a:ext uri="{FF2B5EF4-FFF2-40B4-BE49-F238E27FC236}">
                  <a16:creationId xmlns:a16="http://schemas.microsoft.com/office/drawing/2014/main" id="{731FE961-1984-32BD-AF01-537D12DF6AFC}"/>
                </a:ext>
              </a:extLst>
            </p:cNvPr>
            <p:cNvSpPr txBox="1"/>
            <p:nvPr/>
          </p:nvSpPr>
          <p:spPr>
            <a:xfrm rot="21398564">
              <a:off x="4684248" y="2706943"/>
              <a:ext cx="829073" cy="3231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isometricRightUp">
                  <a:rot lat="2100000" lon="19800000" rev="0"/>
                </a:camera>
                <a:lightRig rig="threePt" dir="t"/>
              </a:scene3d>
            </a:bodyPr>
            <a:lstStyle/>
            <a:p>
              <a:pPr marR="0"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id-ID" sz="1500" kern="1200" cap="none" spc="0" normalizeH="0" baseline="0" noProof="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Part  1</a:t>
              </a:r>
            </a:p>
          </p:txBody>
        </p:sp>
        <p:sp>
          <p:nvSpPr>
            <p:cNvPr id="35" name="TextBox 56">
              <a:extLst>
                <a:ext uri="{FF2B5EF4-FFF2-40B4-BE49-F238E27FC236}">
                  <a16:creationId xmlns:a16="http://schemas.microsoft.com/office/drawing/2014/main" id="{1AF49C32-5ED4-E33E-C647-7E75FAED69E7}"/>
                </a:ext>
              </a:extLst>
            </p:cNvPr>
            <p:cNvSpPr txBox="1"/>
            <p:nvPr/>
          </p:nvSpPr>
          <p:spPr>
            <a:xfrm rot="21398564">
              <a:off x="6554386" y="3206789"/>
              <a:ext cx="716863" cy="3231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isometricLeftDown">
                  <a:rot lat="2100000" lon="2400000" rev="0"/>
                </a:camera>
                <a:lightRig rig="threePt" dir="t"/>
              </a:scene3d>
            </a:bodyPr>
            <a:lstStyle/>
            <a:p>
              <a:pPr marR="0"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id-ID" sz="1500" kern="1200" cap="none" spc="0" normalizeH="0" baseline="0" noProof="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Part2</a:t>
              </a:r>
            </a:p>
          </p:txBody>
        </p:sp>
        <p:sp>
          <p:nvSpPr>
            <p:cNvPr id="36" name="TextBox 57">
              <a:extLst>
                <a:ext uri="{FF2B5EF4-FFF2-40B4-BE49-F238E27FC236}">
                  <a16:creationId xmlns:a16="http://schemas.microsoft.com/office/drawing/2014/main" id="{9F2D5437-8F1D-BBFE-B35B-C62E9D3F8181}"/>
                </a:ext>
              </a:extLst>
            </p:cNvPr>
            <p:cNvSpPr txBox="1"/>
            <p:nvPr/>
          </p:nvSpPr>
          <p:spPr>
            <a:xfrm rot="21398564">
              <a:off x="6620201" y="4379591"/>
              <a:ext cx="8274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isometricLeftDown">
                  <a:rot lat="2100000" lon="2400000" rev="0"/>
                </a:camera>
                <a:lightRig rig="threePt" dir="t"/>
              </a:scene3d>
            </a:bodyPr>
            <a:lstStyle/>
            <a:p>
              <a:pPr marR="0"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id-ID" kern="1200" cap="none" spc="0" normalizeH="0" baseline="0" noProof="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Part4</a:t>
              </a:r>
            </a:p>
          </p:txBody>
        </p:sp>
        <p:grpSp>
          <p:nvGrpSpPr>
            <p:cNvPr id="37" name="Group 63">
              <a:extLst>
                <a:ext uri="{FF2B5EF4-FFF2-40B4-BE49-F238E27FC236}">
                  <a16:creationId xmlns:a16="http://schemas.microsoft.com/office/drawing/2014/main" id="{F3017774-B463-DAD6-A8B2-9E15AD51536E}"/>
                </a:ext>
              </a:extLst>
            </p:cNvPr>
            <p:cNvGrpSpPr/>
            <p:nvPr/>
          </p:nvGrpSpPr>
          <p:grpSpPr>
            <a:xfrm>
              <a:off x="6199997" y="2992323"/>
              <a:ext cx="262392" cy="300018"/>
              <a:chOff x="3262431" y="4342379"/>
              <a:chExt cx="349856" cy="400024"/>
            </a:xfrm>
            <a:solidFill>
              <a:schemeClr val="bg2"/>
            </a:solidFill>
            <a:scene3d>
              <a:camera prst="isometricLeftDown">
                <a:rot lat="2100000" lon="2400000" rev="0"/>
              </a:camera>
              <a:lightRig rig="threePt" dir="t"/>
            </a:scene3d>
          </p:grpSpPr>
          <p:sp>
            <p:nvSpPr>
              <p:cNvPr id="38" name="Freeform 49">
                <a:extLst>
                  <a:ext uri="{FF2B5EF4-FFF2-40B4-BE49-F238E27FC236}">
                    <a16:creationId xmlns:a16="http://schemas.microsoft.com/office/drawing/2014/main" id="{0BF21758-561C-4E97-B740-869655952FF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62431" y="4342379"/>
                <a:ext cx="349856" cy="400024"/>
              </a:xfrm>
              <a:custGeom>
                <a:avLst/>
                <a:gdLst>
                  <a:gd name="T0" fmla="*/ 56 w 112"/>
                  <a:gd name="T1" fmla="*/ 0 h 128"/>
                  <a:gd name="T2" fmla="*/ 0 w 112"/>
                  <a:gd name="T3" fmla="*/ 26 h 128"/>
                  <a:gd name="T4" fmla="*/ 0 w 112"/>
                  <a:gd name="T5" fmla="*/ 102 h 128"/>
                  <a:gd name="T6" fmla="*/ 56 w 112"/>
                  <a:gd name="T7" fmla="*/ 128 h 128"/>
                  <a:gd name="T8" fmla="*/ 112 w 112"/>
                  <a:gd name="T9" fmla="*/ 102 h 128"/>
                  <a:gd name="T10" fmla="*/ 112 w 112"/>
                  <a:gd name="T11" fmla="*/ 26 h 128"/>
                  <a:gd name="T12" fmla="*/ 56 w 112"/>
                  <a:gd name="T13" fmla="*/ 0 h 128"/>
                  <a:gd name="T14" fmla="*/ 104 w 112"/>
                  <a:gd name="T15" fmla="*/ 102 h 128"/>
                  <a:gd name="T16" fmla="*/ 56 w 112"/>
                  <a:gd name="T17" fmla="*/ 120 h 128"/>
                  <a:gd name="T18" fmla="*/ 8 w 112"/>
                  <a:gd name="T19" fmla="*/ 102 h 128"/>
                  <a:gd name="T20" fmla="*/ 8 w 112"/>
                  <a:gd name="T21" fmla="*/ 87 h 128"/>
                  <a:gd name="T22" fmla="*/ 56 w 112"/>
                  <a:gd name="T23" fmla="*/ 100 h 128"/>
                  <a:gd name="T24" fmla="*/ 104 w 112"/>
                  <a:gd name="T25" fmla="*/ 87 h 128"/>
                  <a:gd name="T26" fmla="*/ 104 w 112"/>
                  <a:gd name="T27" fmla="*/ 102 h 128"/>
                  <a:gd name="T28" fmla="*/ 104 w 112"/>
                  <a:gd name="T29" fmla="*/ 78 h 128"/>
                  <a:gd name="T30" fmla="*/ 104 w 112"/>
                  <a:gd name="T31" fmla="*/ 78 h 128"/>
                  <a:gd name="T32" fmla="*/ 104 w 112"/>
                  <a:gd name="T33" fmla="*/ 78 h 128"/>
                  <a:gd name="T34" fmla="*/ 56 w 112"/>
                  <a:gd name="T35" fmla="*/ 96 h 128"/>
                  <a:gd name="T36" fmla="*/ 8 w 112"/>
                  <a:gd name="T37" fmla="*/ 78 h 128"/>
                  <a:gd name="T38" fmla="*/ 8 w 112"/>
                  <a:gd name="T39" fmla="*/ 78 h 128"/>
                  <a:gd name="T40" fmla="*/ 8 w 112"/>
                  <a:gd name="T41" fmla="*/ 78 h 128"/>
                  <a:gd name="T42" fmla="*/ 8 w 112"/>
                  <a:gd name="T43" fmla="*/ 63 h 128"/>
                  <a:gd name="T44" fmla="*/ 56 w 112"/>
                  <a:gd name="T45" fmla="*/ 76 h 128"/>
                  <a:gd name="T46" fmla="*/ 104 w 112"/>
                  <a:gd name="T47" fmla="*/ 63 h 128"/>
                  <a:gd name="T48" fmla="*/ 104 w 112"/>
                  <a:gd name="T49" fmla="*/ 78 h 128"/>
                  <a:gd name="T50" fmla="*/ 104 w 112"/>
                  <a:gd name="T51" fmla="*/ 54 h 128"/>
                  <a:gd name="T52" fmla="*/ 104 w 112"/>
                  <a:gd name="T53" fmla="*/ 54 h 128"/>
                  <a:gd name="T54" fmla="*/ 104 w 112"/>
                  <a:gd name="T55" fmla="*/ 54 h 128"/>
                  <a:gd name="T56" fmla="*/ 56 w 112"/>
                  <a:gd name="T57" fmla="*/ 72 h 128"/>
                  <a:gd name="T58" fmla="*/ 8 w 112"/>
                  <a:gd name="T59" fmla="*/ 54 h 128"/>
                  <a:gd name="T60" fmla="*/ 8 w 112"/>
                  <a:gd name="T61" fmla="*/ 54 h 128"/>
                  <a:gd name="T62" fmla="*/ 8 w 112"/>
                  <a:gd name="T63" fmla="*/ 54 h 128"/>
                  <a:gd name="T64" fmla="*/ 8 w 112"/>
                  <a:gd name="T65" fmla="*/ 40 h 128"/>
                  <a:gd name="T66" fmla="*/ 56 w 112"/>
                  <a:gd name="T67" fmla="*/ 52 h 128"/>
                  <a:gd name="T68" fmla="*/ 104 w 112"/>
                  <a:gd name="T69" fmla="*/ 40 h 128"/>
                  <a:gd name="T70" fmla="*/ 104 w 112"/>
                  <a:gd name="T71" fmla="*/ 54 h 128"/>
                  <a:gd name="T72" fmla="*/ 56 w 112"/>
                  <a:gd name="T73" fmla="*/ 44 h 128"/>
                  <a:gd name="T74" fmla="*/ 8 w 112"/>
                  <a:gd name="T75" fmla="*/ 26 h 128"/>
                  <a:gd name="T76" fmla="*/ 56 w 112"/>
                  <a:gd name="T77" fmla="*/ 8 h 128"/>
                  <a:gd name="T78" fmla="*/ 104 w 112"/>
                  <a:gd name="T79" fmla="*/ 26 h 128"/>
                  <a:gd name="T80" fmla="*/ 56 w 112"/>
                  <a:gd name="T81" fmla="*/ 4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2" h="128">
                    <a:moveTo>
                      <a:pt x="56" y="0"/>
                    </a:moveTo>
                    <a:cubicBezTo>
                      <a:pt x="29" y="0"/>
                      <a:pt x="0" y="8"/>
                      <a:pt x="0" y="26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20"/>
                      <a:pt x="29" y="128"/>
                      <a:pt x="56" y="128"/>
                    </a:cubicBezTo>
                    <a:cubicBezTo>
                      <a:pt x="83" y="128"/>
                      <a:pt x="112" y="120"/>
                      <a:pt x="112" y="102"/>
                    </a:cubicBezTo>
                    <a:cubicBezTo>
                      <a:pt x="112" y="26"/>
                      <a:pt x="112" y="26"/>
                      <a:pt x="112" y="26"/>
                    </a:cubicBezTo>
                    <a:cubicBezTo>
                      <a:pt x="112" y="8"/>
                      <a:pt x="83" y="0"/>
                      <a:pt x="56" y="0"/>
                    </a:cubicBezTo>
                    <a:close/>
                    <a:moveTo>
                      <a:pt x="104" y="102"/>
                    </a:moveTo>
                    <a:cubicBezTo>
                      <a:pt x="104" y="112"/>
                      <a:pt x="83" y="120"/>
                      <a:pt x="56" y="120"/>
                    </a:cubicBezTo>
                    <a:cubicBezTo>
                      <a:pt x="29" y="120"/>
                      <a:pt x="8" y="112"/>
                      <a:pt x="8" y="102"/>
                    </a:cubicBezTo>
                    <a:cubicBezTo>
                      <a:pt x="8" y="87"/>
                      <a:pt x="8" y="87"/>
                      <a:pt x="8" y="87"/>
                    </a:cubicBezTo>
                    <a:cubicBezTo>
                      <a:pt x="16" y="96"/>
                      <a:pt x="36" y="100"/>
                      <a:pt x="56" y="100"/>
                    </a:cubicBezTo>
                    <a:cubicBezTo>
                      <a:pt x="76" y="100"/>
                      <a:pt x="96" y="96"/>
                      <a:pt x="104" y="87"/>
                    </a:cubicBezTo>
                    <a:lnTo>
                      <a:pt x="104" y="102"/>
                    </a:lnTo>
                    <a:close/>
                    <a:moveTo>
                      <a:pt x="104" y="78"/>
                    </a:moveTo>
                    <a:cubicBezTo>
                      <a:pt x="104" y="78"/>
                      <a:pt x="104" y="78"/>
                      <a:pt x="104" y="78"/>
                    </a:cubicBezTo>
                    <a:cubicBezTo>
                      <a:pt x="104" y="78"/>
                      <a:pt x="104" y="78"/>
                      <a:pt x="104" y="78"/>
                    </a:cubicBezTo>
                    <a:cubicBezTo>
                      <a:pt x="104" y="88"/>
                      <a:pt x="83" y="96"/>
                      <a:pt x="56" y="96"/>
                    </a:cubicBezTo>
                    <a:cubicBezTo>
                      <a:pt x="29" y="96"/>
                      <a:pt x="8" y="88"/>
                      <a:pt x="8" y="78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16" y="72"/>
                      <a:pt x="36" y="76"/>
                      <a:pt x="56" y="76"/>
                    </a:cubicBezTo>
                    <a:cubicBezTo>
                      <a:pt x="76" y="76"/>
                      <a:pt x="96" y="72"/>
                      <a:pt x="104" y="63"/>
                    </a:cubicBezTo>
                    <a:lnTo>
                      <a:pt x="104" y="78"/>
                    </a:lnTo>
                    <a:close/>
                    <a:moveTo>
                      <a:pt x="104" y="54"/>
                    </a:moveTo>
                    <a:cubicBezTo>
                      <a:pt x="104" y="54"/>
                      <a:pt x="104" y="54"/>
                      <a:pt x="104" y="54"/>
                    </a:cubicBezTo>
                    <a:cubicBezTo>
                      <a:pt x="104" y="54"/>
                      <a:pt x="104" y="54"/>
                      <a:pt x="104" y="54"/>
                    </a:cubicBezTo>
                    <a:cubicBezTo>
                      <a:pt x="104" y="64"/>
                      <a:pt x="83" y="72"/>
                      <a:pt x="56" y="72"/>
                    </a:cubicBezTo>
                    <a:cubicBezTo>
                      <a:pt x="29" y="72"/>
                      <a:pt x="8" y="64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18" y="48"/>
                      <a:pt x="38" y="52"/>
                      <a:pt x="56" y="52"/>
                    </a:cubicBezTo>
                    <a:cubicBezTo>
                      <a:pt x="74" y="52"/>
                      <a:pt x="94" y="48"/>
                      <a:pt x="104" y="40"/>
                    </a:cubicBezTo>
                    <a:lnTo>
                      <a:pt x="104" y="54"/>
                    </a:lnTo>
                    <a:close/>
                    <a:moveTo>
                      <a:pt x="56" y="44"/>
                    </a:moveTo>
                    <a:cubicBezTo>
                      <a:pt x="29" y="44"/>
                      <a:pt x="8" y="36"/>
                      <a:pt x="8" y="26"/>
                    </a:cubicBezTo>
                    <a:cubicBezTo>
                      <a:pt x="8" y="16"/>
                      <a:pt x="29" y="8"/>
                      <a:pt x="56" y="8"/>
                    </a:cubicBezTo>
                    <a:cubicBezTo>
                      <a:pt x="83" y="8"/>
                      <a:pt x="104" y="16"/>
                      <a:pt x="104" y="26"/>
                    </a:cubicBezTo>
                    <a:cubicBezTo>
                      <a:pt x="104" y="36"/>
                      <a:pt x="83" y="44"/>
                      <a:pt x="56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5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Sans Semibold" panose="00000700000000000000" pitchFamily="2" charset="-122"/>
                  <a:ea typeface="MiSans Semibold" panose="00000700000000000000" pitchFamily="2" charset="-122"/>
                </a:endParaRPr>
              </a:p>
            </p:txBody>
          </p:sp>
          <p:sp>
            <p:nvSpPr>
              <p:cNvPr id="39" name="Oval 50">
                <a:extLst>
                  <a:ext uri="{FF2B5EF4-FFF2-40B4-BE49-F238E27FC236}">
                    <a16:creationId xmlns:a16="http://schemas.microsoft.com/office/drawing/2014/main" id="{F683AE56-FE2C-B057-CA7A-0F36D9A836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37035" y="4655268"/>
                <a:ext cx="25084" cy="2376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5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Sans Semibold" panose="00000700000000000000" pitchFamily="2" charset="-122"/>
                  <a:ea typeface="MiSans Semibold" panose="00000700000000000000" pitchFamily="2" charset="-122"/>
                </a:endParaRPr>
              </a:p>
            </p:txBody>
          </p:sp>
          <p:sp>
            <p:nvSpPr>
              <p:cNvPr id="40" name="Oval 51">
                <a:extLst>
                  <a:ext uri="{FF2B5EF4-FFF2-40B4-BE49-F238E27FC236}">
                    <a16:creationId xmlns:a16="http://schemas.microsoft.com/office/drawing/2014/main" id="{CD07183D-6E79-C02E-8786-379B8ABC31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37035" y="4580017"/>
                <a:ext cx="25084" cy="2508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5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Sans Semibold" panose="00000700000000000000" pitchFamily="2" charset="-122"/>
                  <a:ea typeface="MiSans Semibold" panose="00000700000000000000" pitchFamily="2" charset="-122"/>
                </a:endParaRPr>
              </a:p>
            </p:txBody>
          </p:sp>
          <p:sp>
            <p:nvSpPr>
              <p:cNvPr id="41" name="Oval 52">
                <a:extLst>
                  <a:ext uri="{FF2B5EF4-FFF2-40B4-BE49-F238E27FC236}">
                    <a16:creationId xmlns:a16="http://schemas.microsoft.com/office/drawing/2014/main" id="{0D16A4BC-3092-970C-69D2-83FEA672A7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37035" y="4504764"/>
                <a:ext cx="25084" cy="2508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5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Sans Semibold" panose="00000700000000000000" pitchFamily="2" charset="-122"/>
                  <a:ea typeface="MiSans Semibold" panose="00000700000000000000" pitchFamily="2" charset="-122"/>
                </a:endParaRPr>
              </a:p>
            </p:txBody>
          </p:sp>
        </p:grpSp>
        <p:grpSp>
          <p:nvGrpSpPr>
            <p:cNvPr id="42" name="Group 78">
              <a:extLst>
                <a:ext uri="{FF2B5EF4-FFF2-40B4-BE49-F238E27FC236}">
                  <a16:creationId xmlns:a16="http://schemas.microsoft.com/office/drawing/2014/main" id="{DCB6EC42-0BC2-7D12-1A20-0415904426D3}"/>
                </a:ext>
              </a:extLst>
            </p:cNvPr>
            <p:cNvGrpSpPr/>
            <p:nvPr/>
          </p:nvGrpSpPr>
          <p:grpSpPr>
            <a:xfrm>
              <a:off x="5600688" y="4819000"/>
              <a:ext cx="281206" cy="300018"/>
              <a:chOff x="3249229" y="3542332"/>
              <a:chExt cx="374940" cy="400024"/>
            </a:xfrm>
            <a:solidFill>
              <a:schemeClr val="bg2"/>
            </a:solidFill>
            <a:scene3d>
              <a:camera prst="isometricRightUp">
                <a:rot lat="2100000" lon="19800000" rev="0"/>
              </a:camera>
              <a:lightRig rig="threePt" dir="t"/>
            </a:scene3d>
          </p:grpSpPr>
          <p:sp>
            <p:nvSpPr>
              <p:cNvPr id="43" name="Freeform 79">
                <a:extLst>
                  <a:ext uri="{FF2B5EF4-FFF2-40B4-BE49-F238E27FC236}">
                    <a16:creationId xmlns:a16="http://schemas.microsoft.com/office/drawing/2014/main" id="{975081E8-681E-A775-1C9C-D608788EB5C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49229" y="3542332"/>
                <a:ext cx="374940" cy="400024"/>
              </a:xfrm>
              <a:custGeom>
                <a:avLst/>
                <a:gdLst>
                  <a:gd name="T0" fmla="*/ 104 w 120"/>
                  <a:gd name="T1" fmla="*/ 0 h 128"/>
                  <a:gd name="T2" fmla="*/ 16 w 120"/>
                  <a:gd name="T3" fmla="*/ 0 h 128"/>
                  <a:gd name="T4" fmla="*/ 0 w 120"/>
                  <a:gd name="T5" fmla="*/ 16 h 128"/>
                  <a:gd name="T6" fmla="*/ 0 w 120"/>
                  <a:gd name="T7" fmla="*/ 112 h 128"/>
                  <a:gd name="T8" fmla="*/ 16 w 120"/>
                  <a:gd name="T9" fmla="*/ 128 h 128"/>
                  <a:gd name="T10" fmla="*/ 104 w 120"/>
                  <a:gd name="T11" fmla="*/ 128 h 128"/>
                  <a:gd name="T12" fmla="*/ 120 w 120"/>
                  <a:gd name="T13" fmla="*/ 112 h 128"/>
                  <a:gd name="T14" fmla="*/ 120 w 120"/>
                  <a:gd name="T15" fmla="*/ 16 h 128"/>
                  <a:gd name="T16" fmla="*/ 104 w 120"/>
                  <a:gd name="T17" fmla="*/ 0 h 128"/>
                  <a:gd name="T18" fmla="*/ 112 w 120"/>
                  <a:gd name="T19" fmla="*/ 112 h 128"/>
                  <a:gd name="T20" fmla="*/ 104 w 120"/>
                  <a:gd name="T21" fmla="*/ 120 h 128"/>
                  <a:gd name="T22" fmla="*/ 16 w 120"/>
                  <a:gd name="T23" fmla="*/ 120 h 128"/>
                  <a:gd name="T24" fmla="*/ 8 w 120"/>
                  <a:gd name="T25" fmla="*/ 112 h 128"/>
                  <a:gd name="T26" fmla="*/ 8 w 120"/>
                  <a:gd name="T27" fmla="*/ 16 h 128"/>
                  <a:gd name="T28" fmla="*/ 16 w 120"/>
                  <a:gd name="T29" fmla="*/ 8 h 128"/>
                  <a:gd name="T30" fmla="*/ 104 w 120"/>
                  <a:gd name="T31" fmla="*/ 8 h 128"/>
                  <a:gd name="T32" fmla="*/ 112 w 120"/>
                  <a:gd name="T33" fmla="*/ 16 h 128"/>
                  <a:gd name="T34" fmla="*/ 112 w 120"/>
                  <a:gd name="T35" fmla="*/ 11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0" h="128">
                    <a:moveTo>
                      <a:pt x="104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21"/>
                      <a:pt x="7" y="128"/>
                      <a:pt x="16" y="128"/>
                    </a:cubicBezTo>
                    <a:cubicBezTo>
                      <a:pt x="104" y="128"/>
                      <a:pt x="104" y="128"/>
                      <a:pt x="104" y="128"/>
                    </a:cubicBezTo>
                    <a:cubicBezTo>
                      <a:pt x="113" y="128"/>
                      <a:pt x="120" y="121"/>
                      <a:pt x="120" y="112"/>
                    </a:cubicBezTo>
                    <a:cubicBezTo>
                      <a:pt x="120" y="16"/>
                      <a:pt x="120" y="16"/>
                      <a:pt x="120" y="16"/>
                    </a:cubicBezTo>
                    <a:cubicBezTo>
                      <a:pt x="120" y="7"/>
                      <a:pt x="113" y="0"/>
                      <a:pt x="104" y="0"/>
                    </a:cubicBezTo>
                    <a:close/>
                    <a:moveTo>
                      <a:pt x="112" y="112"/>
                    </a:moveTo>
                    <a:cubicBezTo>
                      <a:pt x="112" y="116"/>
                      <a:pt x="108" y="120"/>
                      <a:pt x="104" y="120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2" y="120"/>
                      <a:pt x="8" y="116"/>
                      <a:pt x="8" y="112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2"/>
                      <a:pt x="12" y="8"/>
                      <a:pt x="16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8" y="8"/>
                      <a:pt x="112" y="12"/>
                      <a:pt x="112" y="16"/>
                    </a:cubicBezTo>
                    <a:lnTo>
                      <a:pt x="112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5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Sans Semibold" panose="00000700000000000000" pitchFamily="2" charset="-122"/>
                  <a:ea typeface="MiSans Semibold" panose="00000700000000000000" pitchFamily="2" charset="-122"/>
                </a:endParaRPr>
              </a:p>
            </p:txBody>
          </p:sp>
          <p:sp>
            <p:nvSpPr>
              <p:cNvPr id="44" name="Freeform 80">
                <a:extLst>
                  <a:ext uri="{FF2B5EF4-FFF2-40B4-BE49-F238E27FC236}">
                    <a16:creationId xmlns:a16="http://schemas.microsoft.com/office/drawing/2014/main" id="{3A5B7024-1BFE-07A6-831A-38847756954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99397" y="3592500"/>
                <a:ext cx="274604" cy="250840"/>
              </a:xfrm>
              <a:custGeom>
                <a:avLst/>
                <a:gdLst>
                  <a:gd name="T0" fmla="*/ 84 w 88"/>
                  <a:gd name="T1" fmla="*/ 0 h 80"/>
                  <a:gd name="T2" fmla="*/ 4 w 88"/>
                  <a:gd name="T3" fmla="*/ 0 h 80"/>
                  <a:gd name="T4" fmla="*/ 0 w 88"/>
                  <a:gd name="T5" fmla="*/ 4 h 80"/>
                  <a:gd name="T6" fmla="*/ 0 w 88"/>
                  <a:gd name="T7" fmla="*/ 76 h 80"/>
                  <a:gd name="T8" fmla="*/ 4 w 88"/>
                  <a:gd name="T9" fmla="*/ 80 h 80"/>
                  <a:gd name="T10" fmla="*/ 84 w 88"/>
                  <a:gd name="T11" fmla="*/ 80 h 80"/>
                  <a:gd name="T12" fmla="*/ 88 w 88"/>
                  <a:gd name="T13" fmla="*/ 76 h 80"/>
                  <a:gd name="T14" fmla="*/ 88 w 88"/>
                  <a:gd name="T15" fmla="*/ 4 h 80"/>
                  <a:gd name="T16" fmla="*/ 84 w 88"/>
                  <a:gd name="T17" fmla="*/ 0 h 80"/>
                  <a:gd name="T18" fmla="*/ 84 w 88"/>
                  <a:gd name="T19" fmla="*/ 4 h 80"/>
                  <a:gd name="T20" fmla="*/ 84 w 88"/>
                  <a:gd name="T21" fmla="*/ 59 h 80"/>
                  <a:gd name="T22" fmla="*/ 71 w 88"/>
                  <a:gd name="T23" fmla="*/ 45 h 80"/>
                  <a:gd name="T24" fmla="*/ 68 w 88"/>
                  <a:gd name="T25" fmla="*/ 44 h 80"/>
                  <a:gd name="T26" fmla="*/ 65 w 88"/>
                  <a:gd name="T27" fmla="*/ 45 h 80"/>
                  <a:gd name="T28" fmla="*/ 55 w 88"/>
                  <a:gd name="T29" fmla="*/ 57 h 80"/>
                  <a:gd name="T30" fmla="*/ 23 w 88"/>
                  <a:gd name="T31" fmla="*/ 21 h 80"/>
                  <a:gd name="T32" fmla="*/ 20 w 88"/>
                  <a:gd name="T33" fmla="*/ 20 h 80"/>
                  <a:gd name="T34" fmla="*/ 17 w 88"/>
                  <a:gd name="T35" fmla="*/ 21 h 80"/>
                  <a:gd name="T36" fmla="*/ 4 w 88"/>
                  <a:gd name="T37" fmla="*/ 36 h 80"/>
                  <a:gd name="T38" fmla="*/ 4 w 88"/>
                  <a:gd name="T39" fmla="*/ 4 h 80"/>
                  <a:gd name="T40" fmla="*/ 84 w 88"/>
                  <a:gd name="T41" fmla="*/ 4 h 80"/>
                  <a:gd name="T42" fmla="*/ 4 w 88"/>
                  <a:gd name="T43" fmla="*/ 42 h 80"/>
                  <a:gd name="T44" fmla="*/ 20 w 88"/>
                  <a:gd name="T45" fmla="*/ 24 h 80"/>
                  <a:gd name="T46" fmla="*/ 52 w 88"/>
                  <a:gd name="T47" fmla="*/ 61 h 80"/>
                  <a:gd name="T48" fmla="*/ 55 w 88"/>
                  <a:gd name="T49" fmla="*/ 63 h 80"/>
                  <a:gd name="T50" fmla="*/ 66 w 88"/>
                  <a:gd name="T51" fmla="*/ 76 h 80"/>
                  <a:gd name="T52" fmla="*/ 4 w 88"/>
                  <a:gd name="T53" fmla="*/ 76 h 80"/>
                  <a:gd name="T54" fmla="*/ 4 w 88"/>
                  <a:gd name="T55" fmla="*/ 42 h 80"/>
                  <a:gd name="T56" fmla="*/ 71 w 88"/>
                  <a:gd name="T57" fmla="*/ 76 h 80"/>
                  <a:gd name="T58" fmla="*/ 57 w 88"/>
                  <a:gd name="T59" fmla="*/ 60 h 80"/>
                  <a:gd name="T60" fmla="*/ 68 w 88"/>
                  <a:gd name="T61" fmla="*/ 48 h 80"/>
                  <a:gd name="T62" fmla="*/ 84 w 88"/>
                  <a:gd name="T63" fmla="*/ 66 h 80"/>
                  <a:gd name="T64" fmla="*/ 84 w 88"/>
                  <a:gd name="T65" fmla="*/ 76 h 80"/>
                  <a:gd name="T66" fmla="*/ 71 w 88"/>
                  <a:gd name="T67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8" h="80">
                    <a:moveTo>
                      <a:pt x="8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8"/>
                      <a:pt x="2" y="80"/>
                      <a:pt x="4" y="80"/>
                    </a:cubicBezTo>
                    <a:cubicBezTo>
                      <a:pt x="84" y="80"/>
                      <a:pt x="84" y="80"/>
                      <a:pt x="84" y="80"/>
                    </a:cubicBezTo>
                    <a:cubicBezTo>
                      <a:pt x="86" y="80"/>
                      <a:pt x="88" y="78"/>
                      <a:pt x="88" y="76"/>
                    </a:cubicBezTo>
                    <a:cubicBezTo>
                      <a:pt x="88" y="4"/>
                      <a:pt x="88" y="4"/>
                      <a:pt x="88" y="4"/>
                    </a:cubicBezTo>
                    <a:cubicBezTo>
                      <a:pt x="88" y="2"/>
                      <a:pt x="86" y="0"/>
                      <a:pt x="84" y="0"/>
                    </a:cubicBezTo>
                    <a:close/>
                    <a:moveTo>
                      <a:pt x="84" y="4"/>
                    </a:moveTo>
                    <a:cubicBezTo>
                      <a:pt x="84" y="59"/>
                      <a:pt x="84" y="59"/>
                      <a:pt x="84" y="59"/>
                    </a:cubicBezTo>
                    <a:cubicBezTo>
                      <a:pt x="71" y="45"/>
                      <a:pt x="71" y="45"/>
                      <a:pt x="71" y="45"/>
                    </a:cubicBezTo>
                    <a:cubicBezTo>
                      <a:pt x="70" y="44"/>
                      <a:pt x="69" y="44"/>
                      <a:pt x="68" y="44"/>
                    </a:cubicBezTo>
                    <a:cubicBezTo>
                      <a:pt x="67" y="44"/>
                      <a:pt x="66" y="44"/>
                      <a:pt x="65" y="45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2" y="20"/>
                      <a:pt x="21" y="20"/>
                      <a:pt x="20" y="20"/>
                    </a:cubicBezTo>
                    <a:cubicBezTo>
                      <a:pt x="19" y="20"/>
                      <a:pt x="18" y="20"/>
                      <a:pt x="17" y="21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84" y="4"/>
                    </a:lnTo>
                    <a:close/>
                    <a:moveTo>
                      <a:pt x="4" y="42"/>
                    </a:moveTo>
                    <a:cubicBezTo>
                      <a:pt x="20" y="24"/>
                      <a:pt x="20" y="24"/>
                      <a:pt x="20" y="24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66" y="76"/>
                      <a:pt x="66" y="76"/>
                      <a:pt x="66" y="76"/>
                    </a:cubicBezTo>
                    <a:cubicBezTo>
                      <a:pt x="4" y="76"/>
                      <a:pt x="4" y="76"/>
                      <a:pt x="4" y="76"/>
                    </a:cubicBezTo>
                    <a:lnTo>
                      <a:pt x="4" y="42"/>
                    </a:lnTo>
                    <a:close/>
                    <a:moveTo>
                      <a:pt x="71" y="76"/>
                    </a:moveTo>
                    <a:cubicBezTo>
                      <a:pt x="57" y="60"/>
                      <a:pt x="57" y="60"/>
                      <a:pt x="57" y="60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76"/>
                      <a:pt x="84" y="76"/>
                      <a:pt x="84" y="76"/>
                    </a:cubicBezTo>
                    <a:lnTo>
                      <a:pt x="71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5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Sans Semibold" panose="00000700000000000000" pitchFamily="2" charset="-122"/>
                  <a:ea typeface="MiSans Semibold" panose="00000700000000000000" pitchFamily="2" charset="-122"/>
                </a:endParaRPr>
              </a:p>
            </p:txBody>
          </p:sp>
          <p:sp>
            <p:nvSpPr>
              <p:cNvPr id="45" name="Freeform 81">
                <a:extLst>
                  <a:ext uri="{FF2B5EF4-FFF2-40B4-BE49-F238E27FC236}">
                    <a16:creationId xmlns:a16="http://schemas.microsoft.com/office/drawing/2014/main" id="{3BB3610C-DA21-4066-44E3-7A1B143CFD4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49901" y="3630785"/>
                <a:ext cx="73932" cy="73932"/>
              </a:xfrm>
              <a:custGeom>
                <a:avLst/>
                <a:gdLst>
                  <a:gd name="T0" fmla="*/ 12 w 24"/>
                  <a:gd name="T1" fmla="*/ 24 h 24"/>
                  <a:gd name="T2" fmla="*/ 24 w 24"/>
                  <a:gd name="T3" fmla="*/ 12 h 24"/>
                  <a:gd name="T4" fmla="*/ 12 w 24"/>
                  <a:gd name="T5" fmla="*/ 0 h 24"/>
                  <a:gd name="T6" fmla="*/ 0 w 24"/>
                  <a:gd name="T7" fmla="*/ 12 h 24"/>
                  <a:gd name="T8" fmla="*/ 12 w 24"/>
                  <a:gd name="T9" fmla="*/ 24 h 24"/>
                  <a:gd name="T10" fmla="*/ 12 w 24"/>
                  <a:gd name="T11" fmla="*/ 4 h 24"/>
                  <a:gd name="T12" fmla="*/ 20 w 24"/>
                  <a:gd name="T13" fmla="*/ 12 h 24"/>
                  <a:gd name="T14" fmla="*/ 12 w 24"/>
                  <a:gd name="T15" fmla="*/ 20 h 24"/>
                  <a:gd name="T16" fmla="*/ 4 w 24"/>
                  <a:gd name="T17" fmla="*/ 12 h 24"/>
                  <a:gd name="T18" fmla="*/ 12 w 24"/>
                  <a:gd name="T19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19" y="24"/>
                      <a:pt x="24" y="19"/>
                      <a:pt x="24" y="12"/>
                    </a:cubicBezTo>
                    <a:cubicBezTo>
                      <a:pt x="24" y="5"/>
                      <a:pt x="19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9"/>
                      <a:pt x="5" y="24"/>
                      <a:pt x="12" y="24"/>
                    </a:cubicBezTo>
                    <a:close/>
                    <a:moveTo>
                      <a:pt x="12" y="4"/>
                    </a:moveTo>
                    <a:cubicBezTo>
                      <a:pt x="16" y="4"/>
                      <a:pt x="20" y="8"/>
                      <a:pt x="20" y="12"/>
                    </a:cubicBezTo>
                    <a:cubicBezTo>
                      <a:pt x="20" y="16"/>
                      <a:pt x="16" y="20"/>
                      <a:pt x="12" y="20"/>
                    </a:cubicBezTo>
                    <a:cubicBezTo>
                      <a:pt x="8" y="20"/>
                      <a:pt x="4" y="16"/>
                      <a:pt x="4" y="12"/>
                    </a:cubicBezTo>
                    <a:cubicBezTo>
                      <a:pt x="4" y="8"/>
                      <a:pt x="8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5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Sans Semibold" panose="00000700000000000000" pitchFamily="2" charset="-122"/>
                  <a:ea typeface="MiSans Semibold" panose="00000700000000000000" pitchFamily="2" charset="-122"/>
                </a:endParaRPr>
              </a:p>
            </p:txBody>
          </p:sp>
        </p:grpSp>
        <p:grpSp>
          <p:nvGrpSpPr>
            <p:cNvPr id="46" name="Group 82">
              <a:extLst>
                <a:ext uri="{FF2B5EF4-FFF2-40B4-BE49-F238E27FC236}">
                  <a16:creationId xmlns:a16="http://schemas.microsoft.com/office/drawing/2014/main" id="{B093D255-5E9F-E6AF-A16A-4E6FAE17456F}"/>
                </a:ext>
              </a:extLst>
            </p:cNvPr>
            <p:cNvGrpSpPr/>
            <p:nvPr/>
          </p:nvGrpSpPr>
          <p:grpSpPr>
            <a:xfrm>
              <a:off x="5544078" y="3681637"/>
              <a:ext cx="300017" cy="262392"/>
              <a:chOff x="2437300" y="2768688"/>
              <a:chExt cx="400024" cy="349856"/>
            </a:xfrm>
            <a:solidFill>
              <a:schemeClr val="bg2"/>
            </a:solidFill>
            <a:scene3d>
              <a:camera prst="isometricRightUp">
                <a:rot lat="2100000" lon="19800000" rev="0"/>
              </a:camera>
              <a:lightRig rig="threePt" dir="t"/>
            </a:scene3d>
          </p:grpSpPr>
          <p:sp>
            <p:nvSpPr>
              <p:cNvPr id="47" name="Freeform 104">
                <a:extLst>
                  <a:ext uri="{FF2B5EF4-FFF2-40B4-BE49-F238E27FC236}">
                    <a16:creationId xmlns:a16="http://schemas.microsoft.com/office/drawing/2014/main" id="{DF7FF9A8-D464-BDCF-E1D1-B29036A6B976}"/>
                  </a:ext>
                </a:extLst>
              </p:cNvPr>
              <p:cNvSpPr/>
              <p:nvPr/>
            </p:nvSpPr>
            <p:spPr bwMode="auto">
              <a:xfrm>
                <a:off x="2499350" y="2830738"/>
                <a:ext cx="143903" cy="93735"/>
              </a:xfrm>
              <a:custGeom>
                <a:avLst/>
                <a:gdLst>
                  <a:gd name="T0" fmla="*/ 44 w 46"/>
                  <a:gd name="T1" fmla="*/ 0 h 30"/>
                  <a:gd name="T2" fmla="*/ 0 w 46"/>
                  <a:gd name="T3" fmla="*/ 28 h 30"/>
                  <a:gd name="T4" fmla="*/ 2 w 46"/>
                  <a:gd name="T5" fmla="*/ 30 h 30"/>
                  <a:gd name="T6" fmla="*/ 4 w 46"/>
                  <a:gd name="T7" fmla="*/ 28 h 30"/>
                  <a:gd name="T8" fmla="*/ 44 w 46"/>
                  <a:gd name="T9" fmla="*/ 4 h 30"/>
                  <a:gd name="T10" fmla="*/ 46 w 46"/>
                  <a:gd name="T11" fmla="*/ 2 h 30"/>
                  <a:gd name="T12" fmla="*/ 44 w 46"/>
                  <a:gd name="T1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30">
                    <a:moveTo>
                      <a:pt x="44" y="0"/>
                    </a:moveTo>
                    <a:cubicBezTo>
                      <a:pt x="20" y="0"/>
                      <a:pt x="0" y="13"/>
                      <a:pt x="0" y="28"/>
                    </a:cubicBezTo>
                    <a:cubicBezTo>
                      <a:pt x="0" y="29"/>
                      <a:pt x="1" y="30"/>
                      <a:pt x="2" y="30"/>
                    </a:cubicBezTo>
                    <a:cubicBezTo>
                      <a:pt x="3" y="30"/>
                      <a:pt x="4" y="29"/>
                      <a:pt x="4" y="28"/>
                    </a:cubicBezTo>
                    <a:cubicBezTo>
                      <a:pt x="4" y="15"/>
                      <a:pt x="23" y="4"/>
                      <a:pt x="44" y="4"/>
                    </a:cubicBezTo>
                    <a:cubicBezTo>
                      <a:pt x="45" y="4"/>
                      <a:pt x="46" y="3"/>
                      <a:pt x="46" y="2"/>
                    </a:cubicBezTo>
                    <a:cubicBezTo>
                      <a:pt x="46" y="1"/>
                      <a:pt x="45" y="0"/>
                      <a:pt x="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5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Sans Semibold" panose="00000700000000000000" pitchFamily="2" charset="-122"/>
                  <a:ea typeface="MiSans Semibold" panose="00000700000000000000" pitchFamily="2" charset="-122"/>
                </a:endParaRPr>
              </a:p>
            </p:txBody>
          </p:sp>
          <p:sp>
            <p:nvSpPr>
              <p:cNvPr id="48" name="Freeform 105">
                <a:extLst>
                  <a:ext uri="{FF2B5EF4-FFF2-40B4-BE49-F238E27FC236}">
                    <a16:creationId xmlns:a16="http://schemas.microsoft.com/office/drawing/2014/main" id="{C00A4D66-1DD0-DCDA-7541-FC0161E2F56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37300" y="2768688"/>
                <a:ext cx="400024" cy="349856"/>
              </a:xfrm>
              <a:custGeom>
                <a:avLst/>
                <a:gdLst>
                  <a:gd name="T0" fmla="*/ 64 w 128"/>
                  <a:gd name="T1" fmla="*/ 0 h 112"/>
                  <a:gd name="T2" fmla="*/ 0 w 128"/>
                  <a:gd name="T3" fmla="*/ 48 h 112"/>
                  <a:gd name="T4" fmla="*/ 28 w 128"/>
                  <a:gd name="T5" fmla="*/ 88 h 112"/>
                  <a:gd name="T6" fmla="*/ 28 w 128"/>
                  <a:gd name="T7" fmla="*/ 88 h 112"/>
                  <a:gd name="T8" fmla="*/ 20 w 128"/>
                  <a:gd name="T9" fmla="*/ 107 h 112"/>
                  <a:gd name="T10" fmla="*/ 20 w 128"/>
                  <a:gd name="T11" fmla="*/ 107 h 112"/>
                  <a:gd name="T12" fmla="*/ 20 w 128"/>
                  <a:gd name="T13" fmla="*/ 108 h 112"/>
                  <a:gd name="T14" fmla="*/ 24 w 128"/>
                  <a:gd name="T15" fmla="*/ 112 h 112"/>
                  <a:gd name="T16" fmla="*/ 25 w 128"/>
                  <a:gd name="T17" fmla="*/ 112 h 112"/>
                  <a:gd name="T18" fmla="*/ 52 w 128"/>
                  <a:gd name="T19" fmla="*/ 95 h 112"/>
                  <a:gd name="T20" fmla="*/ 64 w 128"/>
                  <a:gd name="T21" fmla="*/ 96 h 112"/>
                  <a:gd name="T22" fmla="*/ 128 w 128"/>
                  <a:gd name="T23" fmla="*/ 48 h 112"/>
                  <a:gd name="T24" fmla="*/ 64 w 128"/>
                  <a:gd name="T25" fmla="*/ 0 h 112"/>
                  <a:gd name="T26" fmla="*/ 64 w 128"/>
                  <a:gd name="T27" fmla="*/ 88 h 112"/>
                  <a:gd name="T28" fmla="*/ 53 w 128"/>
                  <a:gd name="T29" fmla="*/ 87 h 112"/>
                  <a:gd name="T30" fmla="*/ 52 w 128"/>
                  <a:gd name="T31" fmla="*/ 87 h 112"/>
                  <a:gd name="T32" fmla="*/ 45 w 128"/>
                  <a:gd name="T33" fmla="*/ 90 h 112"/>
                  <a:gd name="T34" fmla="*/ 33 w 128"/>
                  <a:gd name="T35" fmla="*/ 100 h 112"/>
                  <a:gd name="T36" fmla="*/ 36 w 128"/>
                  <a:gd name="T37" fmla="*/ 88 h 112"/>
                  <a:gd name="T38" fmla="*/ 36 w 128"/>
                  <a:gd name="T39" fmla="*/ 88 h 112"/>
                  <a:gd name="T40" fmla="*/ 32 w 128"/>
                  <a:gd name="T41" fmla="*/ 81 h 112"/>
                  <a:gd name="T42" fmla="*/ 8 w 128"/>
                  <a:gd name="T43" fmla="*/ 48 h 112"/>
                  <a:gd name="T44" fmla="*/ 64 w 128"/>
                  <a:gd name="T45" fmla="*/ 8 h 112"/>
                  <a:gd name="T46" fmla="*/ 120 w 128"/>
                  <a:gd name="T47" fmla="*/ 48 h 112"/>
                  <a:gd name="T48" fmla="*/ 64 w 128"/>
                  <a:gd name="T49" fmla="*/ 88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8" h="112">
                    <a:moveTo>
                      <a:pt x="64" y="0"/>
                    </a:moveTo>
                    <a:cubicBezTo>
                      <a:pt x="29" y="0"/>
                      <a:pt x="0" y="21"/>
                      <a:pt x="0" y="48"/>
                    </a:cubicBezTo>
                    <a:cubicBezTo>
                      <a:pt x="0" y="65"/>
                      <a:pt x="11" y="79"/>
                      <a:pt x="28" y="88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28" y="95"/>
                      <a:pt x="23" y="103"/>
                      <a:pt x="20" y="107"/>
                    </a:cubicBezTo>
                    <a:cubicBezTo>
                      <a:pt x="20" y="107"/>
                      <a:pt x="20" y="107"/>
                      <a:pt x="20" y="107"/>
                    </a:cubicBezTo>
                    <a:cubicBezTo>
                      <a:pt x="20" y="107"/>
                      <a:pt x="20" y="108"/>
                      <a:pt x="20" y="108"/>
                    </a:cubicBezTo>
                    <a:cubicBezTo>
                      <a:pt x="20" y="110"/>
                      <a:pt x="22" y="112"/>
                      <a:pt x="24" y="112"/>
                    </a:cubicBezTo>
                    <a:cubicBezTo>
                      <a:pt x="24" y="112"/>
                      <a:pt x="25" y="112"/>
                      <a:pt x="25" y="112"/>
                    </a:cubicBezTo>
                    <a:cubicBezTo>
                      <a:pt x="37" y="110"/>
                      <a:pt x="49" y="98"/>
                      <a:pt x="52" y="95"/>
                    </a:cubicBezTo>
                    <a:cubicBezTo>
                      <a:pt x="56" y="96"/>
                      <a:pt x="60" y="96"/>
                      <a:pt x="64" y="96"/>
                    </a:cubicBezTo>
                    <a:cubicBezTo>
                      <a:pt x="99" y="96"/>
                      <a:pt x="128" y="75"/>
                      <a:pt x="128" y="48"/>
                    </a:cubicBezTo>
                    <a:cubicBezTo>
                      <a:pt x="128" y="21"/>
                      <a:pt x="99" y="0"/>
                      <a:pt x="64" y="0"/>
                    </a:cubicBezTo>
                    <a:close/>
                    <a:moveTo>
                      <a:pt x="64" y="88"/>
                    </a:moveTo>
                    <a:cubicBezTo>
                      <a:pt x="60" y="88"/>
                      <a:pt x="57" y="88"/>
                      <a:pt x="53" y="87"/>
                    </a:cubicBezTo>
                    <a:cubicBezTo>
                      <a:pt x="52" y="87"/>
                      <a:pt x="52" y="87"/>
                      <a:pt x="52" y="87"/>
                    </a:cubicBezTo>
                    <a:cubicBezTo>
                      <a:pt x="49" y="87"/>
                      <a:pt x="47" y="88"/>
                      <a:pt x="45" y="90"/>
                    </a:cubicBezTo>
                    <a:cubicBezTo>
                      <a:pt x="44" y="92"/>
                      <a:pt x="39" y="97"/>
                      <a:pt x="33" y="100"/>
                    </a:cubicBezTo>
                    <a:cubicBezTo>
                      <a:pt x="35" y="97"/>
                      <a:pt x="36" y="93"/>
                      <a:pt x="36" y="88"/>
                    </a:cubicBezTo>
                    <a:cubicBezTo>
                      <a:pt x="36" y="88"/>
                      <a:pt x="36" y="88"/>
                      <a:pt x="36" y="88"/>
                    </a:cubicBezTo>
                    <a:cubicBezTo>
                      <a:pt x="36" y="85"/>
                      <a:pt x="34" y="82"/>
                      <a:pt x="32" y="81"/>
                    </a:cubicBezTo>
                    <a:cubicBezTo>
                      <a:pt x="17" y="73"/>
                      <a:pt x="8" y="61"/>
                      <a:pt x="8" y="48"/>
                    </a:cubicBezTo>
                    <a:cubicBezTo>
                      <a:pt x="8" y="26"/>
                      <a:pt x="33" y="8"/>
                      <a:pt x="64" y="8"/>
                    </a:cubicBezTo>
                    <a:cubicBezTo>
                      <a:pt x="95" y="8"/>
                      <a:pt x="120" y="26"/>
                      <a:pt x="120" y="48"/>
                    </a:cubicBezTo>
                    <a:cubicBezTo>
                      <a:pt x="120" y="70"/>
                      <a:pt x="95" y="88"/>
                      <a:pt x="64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5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Sans Semibold" panose="00000700000000000000" pitchFamily="2" charset="-122"/>
                  <a:ea typeface="MiSans Semibold" panose="00000700000000000000" pitchFamily="2" charset="-122"/>
                </a:endParaRPr>
              </a:p>
            </p:txBody>
          </p:sp>
        </p:grpSp>
        <p:sp>
          <p:nvSpPr>
            <p:cNvPr id="49" name="Freeform 113">
              <a:extLst>
                <a:ext uri="{FF2B5EF4-FFF2-40B4-BE49-F238E27FC236}">
                  <a16:creationId xmlns:a16="http://schemas.microsoft.com/office/drawing/2014/main" id="{6A941B79-056C-2D74-0C4E-95E70566FE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76728" y="4124485"/>
              <a:ext cx="308930" cy="300018"/>
            </a:xfrm>
            <a:custGeom>
              <a:avLst/>
              <a:gdLst>
                <a:gd name="T0" fmla="*/ 94 w 132"/>
                <a:gd name="T1" fmla="*/ 0 h 128"/>
                <a:gd name="T2" fmla="*/ 56 w 132"/>
                <a:gd name="T3" fmla="*/ 27 h 128"/>
                <a:gd name="T4" fmla="*/ 55 w 132"/>
                <a:gd name="T5" fmla="*/ 27 h 128"/>
                <a:gd name="T6" fmla="*/ 14 w 132"/>
                <a:gd name="T7" fmla="*/ 69 h 128"/>
                <a:gd name="T8" fmla="*/ 1 w 132"/>
                <a:gd name="T9" fmla="*/ 110 h 128"/>
                <a:gd name="T10" fmla="*/ 14 w 132"/>
                <a:gd name="T11" fmla="*/ 128 h 128"/>
                <a:gd name="T12" fmla="*/ 53 w 132"/>
                <a:gd name="T13" fmla="*/ 118 h 128"/>
                <a:gd name="T14" fmla="*/ 120 w 132"/>
                <a:gd name="T15" fmla="*/ 53 h 128"/>
                <a:gd name="T16" fmla="*/ 64 w 132"/>
                <a:gd name="T17" fmla="*/ 95 h 128"/>
                <a:gd name="T18" fmla="*/ 99 w 132"/>
                <a:gd name="T19" fmla="*/ 47 h 128"/>
                <a:gd name="T20" fmla="*/ 95 w 132"/>
                <a:gd name="T21" fmla="*/ 67 h 128"/>
                <a:gd name="T22" fmla="*/ 64 w 132"/>
                <a:gd name="T23" fmla="*/ 98 h 128"/>
                <a:gd name="T24" fmla="*/ 59 w 132"/>
                <a:gd name="T25" fmla="*/ 81 h 128"/>
                <a:gd name="T26" fmla="*/ 46 w 132"/>
                <a:gd name="T27" fmla="*/ 68 h 128"/>
                <a:gd name="T28" fmla="*/ 92 w 132"/>
                <a:gd name="T29" fmla="*/ 36 h 128"/>
                <a:gd name="T30" fmla="*/ 59 w 132"/>
                <a:gd name="T31" fmla="*/ 81 h 128"/>
                <a:gd name="T32" fmla="*/ 30 w 132"/>
                <a:gd name="T33" fmla="*/ 64 h 128"/>
                <a:gd name="T34" fmla="*/ 80 w 132"/>
                <a:gd name="T35" fmla="*/ 29 h 128"/>
                <a:gd name="T36" fmla="*/ 17 w 132"/>
                <a:gd name="T37" fmla="*/ 119 h 128"/>
                <a:gd name="T38" fmla="*/ 8 w 132"/>
                <a:gd name="T39" fmla="*/ 114 h 128"/>
                <a:gd name="T40" fmla="*/ 13 w 132"/>
                <a:gd name="T41" fmla="*/ 96 h 128"/>
                <a:gd name="T42" fmla="*/ 32 w 132"/>
                <a:gd name="T43" fmla="*/ 116 h 128"/>
                <a:gd name="T44" fmla="*/ 35 w 132"/>
                <a:gd name="T45" fmla="*/ 115 h 128"/>
                <a:gd name="T46" fmla="*/ 14 w 132"/>
                <a:gd name="T47" fmla="*/ 92 h 128"/>
                <a:gd name="T48" fmla="*/ 19 w 132"/>
                <a:gd name="T49" fmla="*/ 75 h 128"/>
                <a:gd name="T50" fmla="*/ 52 w 132"/>
                <a:gd name="T51" fmla="*/ 110 h 128"/>
                <a:gd name="T52" fmla="*/ 35 w 132"/>
                <a:gd name="T53" fmla="*/ 115 h 128"/>
                <a:gd name="T54" fmla="*/ 108 w 132"/>
                <a:gd name="T55" fmla="*/ 54 h 128"/>
                <a:gd name="T56" fmla="*/ 98 w 132"/>
                <a:gd name="T57" fmla="*/ 30 h 128"/>
                <a:gd name="T58" fmla="*/ 81 w 132"/>
                <a:gd name="T59" fmla="*/ 13 h 128"/>
                <a:gd name="T60" fmla="*/ 112 w 132"/>
                <a:gd name="T61" fmla="*/ 16 h 128"/>
                <a:gd name="T62" fmla="*/ 115 w 132"/>
                <a:gd name="T63" fmla="*/ 4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2" h="128">
                  <a:moveTo>
                    <a:pt x="118" y="10"/>
                  </a:moveTo>
                  <a:cubicBezTo>
                    <a:pt x="111" y="4"/>
                    <a:pt x="102" y="0"/>
                    <a:pt x="94" y="0"/>
                  </a:cubicBezTo>
                  <a:cubicBezTo>
                    <a:pt x="87" y="0"/>
                    <a:pt x="80" y="3"/>
                    <a:pt x="75" y="8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5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2" y="71"/>
                    <a:pt x="11" y="73"/>
                    <a:pt x="10" y="76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0" y="113"/>
                    <a:pt x="0" y="114"/>
                  </a:cubicBezTo>
                  <a:cubicBezTo>
                    <a:pt x="0" y="122"/>
                    <a:pt x="6" y="128"/>
                    <a:pt x="14" y="128"/>
                  </a:cubicBezTo>
                  <a:cubicBezTo>
                    <a:pt x="16" y="128"/>
                    <a:pt x="19" y="127"/>
                    <a:pt x="19" y="127"/>
                  </a:cubicBezTo>
                  <a:cubicBezTo>
                    <a:pt x="53" y="118"/>
                    <a:pt x="53" y="118"/>
                    <a:pt x="53" y="118"/>
                  </a:cubicBezTo>
                  <a:cubicBezTo>
                    <a:pt x="55" y="118"/>
                    <a:pt x="57" y="116"/>
                    <a:pt x="59" y="114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32" y="42"/>
                    <a:pt x="130" y="23"/>
                    <a:pt x="118" y="10"/>
                  </a:cubicBezTo>
                  <a:close/>
                  <a:moveTo>
                    <a:pt x="64" y="95"/>
                  </a:moveTo>
                  <a:cubicBezTo>
                    <a:pt x="64" y="92"/>
                    <a:pt x="63" y="88"/>
                    <a:pt x="61" y="85"/>
                  </a:cubicBezTo>
                  <a:cubicBezTo>
                    <a:pt x="99" y="47"/>
                    <a:pt x="99" y="47"/>
                    <a:pt x="99" y="47"/>
                  </a:cubicBezTo>
                  <a:cubicBezTo>
                    <a:pt x="101" y="54"/>
                    <a:pt x="100" y="62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64" y="97"/>
                    <a:pt x="64" y="96"/>
                    <a:pt x="64" y="95"/>
                  </a:cubicBezTo>
                  <a:close/>
                  <a:moveTo>
                    <a:pt x="59" y="81"/>
                  </a:moveTo>
                  <a:cubicBezTo>
                    <a:pt x="58" y="79"/>
                    <a:pt x="56" y="76"/>
                    <a:pt x="54" y="74"/>
                  </a:cubicBezTo>
                  <a:cubicBezTo>
                    <a:pt x="51" y="72"/>
                    <a:pt x="49" y="70"/>
                    <a:pt x="46" y="68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7" y="31"/>
                    <a:pt x="90" y="33"/>
                    <a:pt x="92" y="36"/>
                  </a:cubicBezTo>
                  <a:cubicBezTo>
                    <a:pt x="94" y="38"/>
                    <a:pt x="96" y="40"/>
                    <a:pt x="97" y="43"/>
                  </a:cubicBezTo>
                  <a:lnTo>
                    <a:pt x="59" y="81"/>
                  </a:lnTo>
                  <a:close/>
                  <a:moveTo>
                    <a:pt x="42" y="66"/>
                  </a:moveTo>
                  <a:cubicBezTo>
                    <a:pt x="38" y="65"/>
                    <a:pt x="34" y="64"/>
                    <a:pt x="30" y="64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66" y="28"/>
                    <a:pt x="73" y="27"/>
                    <a:pt x="80" y="29"/>
                  </a:cubicBezTo>
                  <a:lnTo>
                    <a:pt x="42" y="66"/>
                  </a:lnTo>
                  <a:close/>
                  <a:moveTo>
                    <a:pt x="17" y="119"/>
                  </a:moveTo>
                  <a:cubicBezTo>
                    <a:pt x="16" y="120"/>
                    <a:pt x="15" y="120"/>
                    <a:pt x="14" y="120"/>
                  </a:cubicBezTo>
                  <a:cubicBezTo>
                    <a:pt x="11" y="120"/>
                    <a:pt x="8" y="117"/>
                    <a:pt x="8" y="114"/>
                  </a:cubicBezTo>
                  <a:cubicBezTo>
                    <a:pt x="8" y="113"/>
                    <a:pt x="8" y="112"/>
                    <a:pt x="8" y="112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7" y="96"/>
                    <a:pt x="22" y="98"/>
                    <a:pt x="26" y="102"/>
                  </a:cubicBezTo>
                  <a:cubicBezTo>
                    <a:pt x="30" y="106"/>
                    <a:pt x="32" y="111"/>
                    <a:pt x="32" y="116"/>
                  </a:cubicBezTo>
                  <a:lnTo>
                    <a:pt x="17" y="119"/>
                  </a:lnTo>
                  <a:close/>
                  <a:moveTo>
                    <a:pt x="35" y="115"/>
                  </a:moveTo>
                  <a:cubicBezTo>
                    <a:pt x="35" y="109"/>
                    <a:pt x="33" y="104"/>
                    <a:pt x="29" y="99"/>
                  </a:cubicBezTo>
                  <a:cubicBezTo>
                    <a:pt x="25" y="95"/>
                    <a:pt x="19" y="93"/>
                    <a:pt x="14" y="92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77"/>
                    <a:pt x="19" y="76"/>
                    <a:pt x="19" y="75"/>
                  </a:cubicBezTo>
                  <a:cubicBezTo>
                    <a:pt x="27" y="69"/>
                    <a:pt x="40" y="71"/>
                    <a:pt x="48" y="80"/>
                  </a:cubicBezTo>
                  <a:cubicBezTo>
                    <a:pt x="57" y="89"/>
                    <a:pt x="59" y="102"/>
                    <a:pt x="52" y="110"/>
                  </a:cubicBezTo>
                  <a:cubicBezTo>
                    <a:pt x="51" y="110"/>
                    <a:pt x="51" y="111"/>
                    <a:pt x="50" y="111"/>
                  </a:cubicBezTo>
                  <a:lnTo>
                    <a:pt x="35" y="115"/>
                  </a:lnTo>
                  <a:close/>
                  <a:moveTo>
                    <a:pt x="115" y="47"/>
                  </a:moveTo>
                  <a:cubicBezTo>
                    <a:pt x="108" y="54"/>
                    <a:pt x="108" y="54"/>
                    <a:pt x="108" y="54"/>
                  </a:cubicBezTo>
                  <a:cubicBezTo>
                    <a:pt x="108" y="53"/>
                    <a:pt x="108" y="52"/>
                    <a:pt x="108" y="51"/>
                  </a:cubicBezTo>
                  <a:cubicBezTo>
                    <a:pt x="107" y="43"/>
                    <a:pt x="104" y="36"/>
                    <a:pt x="98" y="30"/>
                  </a:cubicBezTo>
                  <a:cubicBezTo>
                    <a:pt x="91" y="24"/>
                    <a:pt x="83" y="20"/>
                    <a:pt x="74" y="20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4" y="10"/>
                    <a:pt x="89" y="8"/>
                    <a:pt x="94" y="8"/>
                  </a:cubicBezTo>
                  <a:cubicBezTo>
                    <a:pt x="100" y="8"/>
                    <a:pt x="107" y="11"/>
                    <a:pt x="112" y="16"/>
                  </a:cubicBezTo>
                  <a:cubicBezTo>
                    <a:pt x="117" y="21"/>
                    <a:pt x="120" y="27"/>
                    <a:pt x="120" y="33"/>
                  </a:cubicBezTo>
                  <a:cubicBezTo>
                    <a:pt x="120" y="38"/>
                    <a:pt x="118" y="43"/>
                    <a:pt x="115" y="4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scene3d>
              <a:camera prst="isometricLeftDown">
                <a:rot lat="2100000" lon="2400000" rev="0"/>
              </a:camera>
              <a:lightRig rig="threePt" dir="t"/>
            </a:scene3d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5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  <p:grpSp>
          <p:nvGrpSpPr>
            <p:cNvPr id="50" name="Group 86">
              <a:extLst>
                <a:ext uri="{FF2B5EF4-FFF2-40B4-BE49-F238E27FC236}">
                  <a16:creationId xmlns:a16="http://schemas.microsoft.com/office/drawing/2014/main" id="{3B9CA95F-7047-4C38-2B12-69E340E45EB6}"/>
                </a:ext>
              </a:extLst>
            </p:cNvPr>
            <p:cNvGrpSpPr/>
            <p:nvPr/>
          </p:nvGrpSpPr>
          <p:grpSpPr>
            <a:xfrm>
              <a:off x="5639018" y="2484299"/>
              <a:ext cx="224766" cy="300018"/>
              <a:chOff x="2487468" y="1943557"/>
              <a:chExt cx="299688" cy="400024"/>
            </a:xfrm>
            <a:solidFill>
              <a:schemeClr val="bg2"/>
            </a:solidFill>
            <a:scene3d>
              <a:camera prst="isometricRightUp">
                <a:rot lat="2100000" lon="19800000" rev="0"/>
              </a:camera>
              <a:lightRig rig="threePt" dir="t"/>
            </a:scene3d>
          </p:grpSpPr>
          <p:sp>
            <p:nvSpPr>
              <p:cNvPr id="51" name="Freeform 116">
                <a:extLst>
                  <a:ext uri="{FF2B5EF4-FFF2-40B4-BE49-F238E27FC236}">
                    <a16:creationId xmlns:a16="http://schemas.microsoft.com/office/drawing/2014/main" id="{9421F9D0-77AD-F838-DDA7-1D68B408637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87468" y="1943557"/>
                <a:ext cx="299688" cy="400024"/>
              </a:xfrm>
              <a:custGeom>
                <a:avLst/>
                <a:gdLst>
                  <a:gd name="T0" fmla="*/ 84 w 96"/>
                  <a:gd name="T1" fmla="*/ 52 h 128"/>
                  <a:gd name="T2" fmla="*/ 84 w 96"/>
                  <a:gd name="T3" fmla="*/ 36 h 128"/>
                  <a:gd name="T4" fmla="*/ 48 w 96"/>
                  <a:gd name="T5" fmla="*/ 0 h 128"/>
                  <a:gd name="T6" fmla="*/ 12 w 96"/>
                  <a:gd name="T7" fmla="*/ 36 h 128"/>
                  <a:gd name="T8" fmla="*/ 12 w 96"/>
                  <a:gd name="T9" fmla="*/ 52 h 128"/>
                  <a:gd name="T10" fmla="*/ 0 w 96"/>
                  <a:gd name="T11" fmla="*/ 64 h 128"/>
                  <a:gd name="T12" fmla="*/ 0 w 96"/>
                  <a:gd name="T13" fmla="*/ 76 h 128"/>
                  <a:gd name="T14" fmla="*/ 0 w 96"/>
                  <a:gd name="T15" fmla="*/ 80 h 128"/>
                  <a:gd name="T16" fmla="*/ 0 w 96"/>
                  <a:gd name="T17" fmla="*/ 88 h 128"/>
                  <a:gd name="T18" fmla="*/ 0 w 96"/>
                  <a:gd name="T19" fmla="*/ 92 h 128"/>
                  <a:gd name="T20" fmla="*/ 36 w 96"/>
                  <a:gd name="T21" fmla="*/ 128 h 128"/>
                  <a:gd name="T22" fmla="*/ 60 w 96"/>
                  <a:gd name="T23" fmla="*/ 128 h 128"/>
                  <a:gd name="T24" fmla="*/ 96 w 96"/>
                  <a:gd name="T25" fmla="*/ 92 h 128"/>
                  <a:gd name="T26" fmla="*/ 96 w 96"/>
                  <a:gd name="T27" fmla="*/ 88 h 128"/>
                  <a:gd name="T28" fmla="*/ 96 w 96"/>
                  <a:gd name="T29" fmla="*/ 80 h 128"/>
                  <a:gd name="T30" fmla="*/ 96 w 96"/>
                  <a:gd name="T31" fmla="*/ 76 h 128"/>
                  <a:gd name="T32" fmla="*/ 96 w 96"/>
                  <a:gd name="T33" fmla="*/ 64 h 128"/>
                  <a:gd name="T34" fmla="*/ 84 w 96"/>
                  <a:gd name="T35" fmla="*/ 52 h 128"/>
                  <a:gd name="T36" fmla="*/ 20 w 96"/>
                  <a:gd name="T37" fmla="*/ 36 h 128"/>
                  <a:gd name="T38" fmla="*/ 48 w 96"/>
                  <a:gd name="T39" fmla="*/ 8 h 128"/>
                  <a:gd name="T40" fmla="*/ 76 w 96"/>
                  <a:gd name="T41" fmla="*/ 36 h 128"/>
                  <a:gd name="T42" fmla="*/ 76 w 96"/>
                  <a:gd name="T43" fmla="*/ 52 h 128"/>
                  <a:gd name="T44" fmla="*/ 68 w 96"/>
                  <a:gd name="T45" fmla="*/ 52 h 128"/>
                  <a:gd name="T46" fmla="*/ 68 w 96"/>
                  <a:gd name="T47" fmla="*/ 36 h 128"/>
                  <a:gd name="T48" fmla="*/ 48 w 96"/>
                  <a:gd name="T49" fmla="*/ 16 h 128"/>
                  <a:gd name="T50" fmla="*/ 28 w 96"/>
                  <a:gd name="T51" fmla="*/ 36 h 128"/>
                  <a:gd name="T52" fmla="*/ 28 w 96"/>
                  <a:gd name="T53" fmla="*/ 52 h 128"/>
                  <a:gd name="T54" fmla="*/ 20 w 96"/>
                  <a:gd name="T55" fmla="*/ 52 h 128"/>
                  <a:gd name="T56" fmla="*/ 20 w 96"/>
                  <a:gd name="T57" fmla="*/ 36 h 128"/>
                  <a:gd name="T58" fmla="*/ 64 w 96"/>
                  <a:gd name="T59" fmla="*/ 36 h 128"/>
                  <a:gd name="T60" fmla="*/ 64 w 96"/>
                  <a:gd name="T61" fmla="*/ 36 h 128"/>
                  <a:gd name="T62" fmla="*/ 64 w 96"/>
                  <a:gd name="T63" fmla="*/ 52 h 128"/>
                  <a:gd name="T64" fmla="*/ 32 w 96"/>
                  <a:gd name="T65" fmla="*/ 52 h 128"/>
                  <a:gd name="T66" fmla="*/ 32 w 96"/>
                  <a:gd name="T67" fmla="*/ 36 h 128"/>
                  <a:gd name="T68" fmla="*/ 32 w 96"/>
                  <a:gd name="T69" fmla="*/ 36 h 128"/>
                  <a:gd name="T70" fmla="*/ 48 w 96"/>
                  <a:gd name="T71" fmla="*/ 20 h 128"/>
                  <a:gd name="T72" fmla="*/ 64 w 96"/>
                  <a:gd name="T73" fmla="*/ 36 h 128"/>
                  <a:gd name="T74" fmla="*/ 88 w 96"/>
                  <a:gd name="T75" fmla="*/ 76 h 128"/>
                  <a:gd name="T76" fmla="*/ 88 w 96"/>
                  <a:gd name="T77" fmla="*/ 80 h 128"/>
                  <a:gd name="T78" fmla="*/ 88 w 96"/>
                  <a:gd name="T79" fmla="*/ 88 h 128"/>
                  <a:gd name="T80" fmla="*/ 88 w 96"/>
                  <a:gd name="T81" fmla="*/ 92 h 128"/>
                  <a:gd name="T82" fmla="*/ 60 w 96"/>
                  <a:gd name="T83" fmla="*/ 120 h 128"/>
                  <a:gd name="T84" fmla="*/ 36 w 96"/>
                  <a:gd name="T85" fmla="*/ 120 h 128"/>
                  <a:gd name="T86" fmla="*/ 8 w 96"/>
                  <a:gd name="T87" fmla="*/ 92 h 128"/>
                  <a:gd name="T88" fmla="*/ 8 w 96"/>
                  <a:gd name="T89" fmla="*/ 88 h 128"/>
                  <a:gd name="T90" fmla="*/ 8 w 96"/>
                  <a:gd name="T91" fmla="*/ 80 h 128"/>
                  <a:gd name="T92" fmla="*/ 8 w 96"/>
                  <a:gd name="T93" fmla="*/ 76 h 128"/>
                  <a:gd name="T94" fmla="*/ 8 w 96"/>
                  <a:gd name="T95" fmla="*/ 64 h 128"/>
                  <a:gd name="T96" fmla="*/ 12 w 96"/>
                  <a:gd name="T97" fmla="*/ 60 h 128"/>
                  <a:gd name="T98" fmla="*/ 20 w 96"/>
                  <a:gd name="T99" fmla="*/ 60 h 128"/>
                  <a:gd name="T100" fmla="*/ 76 w 96"/>
                  <a:gd name="T101" fmla="*/ 60 h 128"/>
                  <a:gd name="T102" fmla="*/ 84 w 96"/>
                  <a:gd name="T103" fmla="*/ 60 h 128"/>
                  <a:gd name="T104" fmla="*/ 88 w 96"/>
                  <a:gd name="T105" fmla="*/ 64 h 128"/>
                  <a:gd name="T106" fmla="*/ 88 w 96"/>
                  <a:gd name="T107" fmla="*/ 76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96" h="128">
                    <a:moveTo>
                      <a:pt x="84" y="52"/>
                    </a:moveTo>
                    <a:cubicBezTo>
                      <a:pt x="84" y="36"/>
                      <a:pt x="84" y="36"/>
                      <a:pt x="84" y="36"/>
                    </a:cubicBezTo>
                    <a:cubicBezTo>
                      <a:pt x="84" y="16"/>
                      <a:pt x="68" y="0"/>
                      <a:pt x="48" y="0"/>
                    </a:cubicBezTo>
                    <a:cubicBezTo>
                      <a:pt x="28" y="0"/>
                      <a:pt x="12" y="16"/>
                      <a:pt x="12" y="36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5" y="52"/>
                      <a:pt x="0" y="57"/>
                      <a:pt x="0" y="64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112"/>
                      <a:pt x="16" y="128"/>
                      <a:pt x="36" y="128"/>
                    </a:cubicBezTo>
                    <a:cubicBezTo>
                      <a:pt x="60" y="128"/>
                      <a:pt x="60" y="128"/>
                      <a:pt x="60" y="128"/>
                    </a:cubicBezTo>
                    <a:cubicBezTo>
                      <a:pt x="80" y="128"/>
                      <a:pt x="96" y="112"/>
                      <a:pt x="96" y="92"/>
                    </a:cubicBezTo>
                    <a:cubicBezTo>
                      <a:pt x="96" y="88"/>
                      <a:pt x="96" y="88"/>
                      <a:pt x="96" y="88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76"/>
                      <a:pt x="96" y="76"/>
                      <a:pt x="96" y="76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57"/>
                      <a:pt x="91" y="52"/>
                      <a:pt x="84" y="52"/>
                    </a:cubicBezTo>
                    <a:close/>
                    <a:moveTo>
                      <a:pt x="20" y="36"/>
                    </a:moveTo>
                    <a:cubicBezTo>
                      <a:pt x="20" y="21"/>
                      <a:pt x="33" y="8"/>
                      <a:pt x="48" y="8"/>
                    </a:cubicBezTo>
                    <a:cubicBezTo>
                      <a:pt x="63" y="8"/>
                      <a:pt x="76" y="21"/>
                      <a:pt x="76" y="36"/>
                    </a:cubicBezTo>
                    <a:cubicBezTo>
                      <a:pt x="76" y="52"/>
                      <a:pt x="76" y="52"/>
                      <a:pt x="76" y="52"/>
                    </a:cubicBezTo>
                    <a:cubicBezTo>
                      <a:pt x="68" y="52"/>
                      <a:pt x="68" y="52"/>
                      <a:pt x="68" y="52"/>
                    </a:cubicBezTo>
                    <a:cubicBezTo>
                      <a:pt x="68" y="36"/>
                      <a:pt x="68" y="36"/>
                      <a:pt x="68" y="36"/>
                    </a:cubicBezTo>
                    <a:cubicBezTo>
                      <a:pt x="68" y="25"/>
                      <a:pt x="59" y="16"/>
                      <a:pt x="48" y="16"/>
                    </a:cubicBezTo>
                    <a:cubicBezTo>
                      <a:pt x="37" y="16"/>
                      <a:pt x="28" y="25"/>
                      <a:pt x="28" y="36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0" y="52"/>
                      <a:pt x="20" y="52"/>
                      <a:pt x="20" y="52"/>
                    </a:cubicBezTo>
                    <a:lnTo>
                      <a:pt x="20" y="36"/>
                    </a:lnTo>
                    <a:close/>
                    <a:moveTo>
                      <a:pt x="64" y="36"/>
                    </a:moveTo>
                    <a:cubicBezTo>
                      <a:pt x="64" y="36"/>
                      <a:pt x="64" y="36"/>
                      <a:pt x="64" y="36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27"/>
                      <a:pt x="39" y="20"/>
                      <a:pt x="48" y="20"/>
                    </a:cubicBezTo>
                    <a:cubicBezTo>
                      <a:pt x="57" y="20"/>
                      <a:pt x="64" y="27"/>
                      <a:pt x="64" y="36"/>
                    </a:cubicBezTo>
                    <a:close/>
                    <a:moveTo>
                      <a:pt x="88" y="76"/>
                    </a:moveTo>
                    <a:cubicBezTo>
                      <a:pt x="88" y="80"/>
                      <a:pt x="88" y="80"/>
                      <a:pt x="88" y="80"/>
                    </a:cubicBezTo>
                    <a:cubicBezTo>
                      <a:pt x="88" y="88"/>
                      <a:pt x="88" y="88"/>
                      <a:pt x="88" y="88"/>
                    </a:cubicBezTo>
                    <a:cubicBezTo>
                      <a:pt x="88" y="92"/>
                      <a:pt x="88" y="92"/>
                      <a:pt x="88" y="92"/>
                    </a:cubicBezTo>
                    <a:cubicBezTo>
                      <a:pt x="88" y="107"/>
                      <a:pt x="75" y="120"/>
                      <a:pt x="60" y="120"/>
                    </a:cubicBezTo>
                    <a:cubicBezTo>
                      <a:pt x="36" y="120"/>
                      <a:pt x="36" y="120"/>
                      <a:pt x="36" y="120"/>
                    </a:cubicBezTo>
                    <a:cubicBezTo>
                      <a:pt x="21" y="120"/>
                      <a:pt x="8" y="107"/>
                      <a:pt x="8" y="92"/>
                    </a:cubicBezTo>
                    <a:cubicBezTo>
                      <a:pt x="8" y="88"/>
                      <a:pt x="8" y="88"/>
                      <a:pt x="8" y="88"/>
                    </a:cubicBezTo>
                    <a:cubicBezTo>
                      <a:pt x="8" y="80"/>
                      <a:pt x="8" y="80"/>
                      <a:pt x="8" y="80"/>
                    </a:cubicBezTo>
                    <a:cubicBezTo>
                      <a:pt x="8" y="76"/>
                      <a:pt x="8" y="76"/>
                      <a:pt x="8" y="76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8" y="62"/>
                      <a:pt x="10" y="60"/>
                      <a:pt x="12" y="60"/>
                    </a:cubicBezTo>
                    <a:cubicBezTo>
                      <a:pt x="15" y="60"/>
                      <a:pt x="17" y="60"/>
                      <a:pt x="20" y="60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9" y="60"/>
                      <a:pt x="81" y="60"/>
                      <a:pt x="84" y="60"/>
                    </a:cubicBezTo>
                    <a:cubicBezTo>
                      <a:pt x="86" y="60"/>
                      <a:pt x="88" y="62"/>
                      <a:pt x="88" y="64"/>
                    </a:cubicBezTo>
                    <a:lnTo>
                      <a:pt x="88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5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Sans Semibold" panose="00000700000000000000" pitchFamily="2" charset="-122"/>
                  <a:ea typeface="MiSans Semibold" panose="00000700000000000000" pitchFamily="2" charset="-122"/>
                </a:endParaRPr>
              </a:p>
            </p:txBody>
          </p:sp>
          <p:sp>
            <p:nvSpPr>
              <p:cNvPr id="52" name="Freeform 117">
                <a:extLst>
                  <a:ext uri="{FF2B5EF4-FFF2-40B4-BE49-F238E27FC236}">
                    <a16:creationId xmlns:a16="http://schemas.microsoft.com/office/drawing/2014/main" id="{CB442E69-4D28-2E1E-0FEA-A2CF1DFBD92B}"/>
                  </a:ext>
                </a:extLst>
              </p:cNvPr>
              <p:cNvSpPr/>
              <p:nvPr/>
            </p:nvSpPr>
            <p:spPr bwMode="auto">
              <a:xfrm>
                <a:off x="2611567" y="2181195"/>
                <a:ext cx="50168" cy="75252"/>
              </a:xfrm>
              <a:custGeom>
                <a:avLst/>
                <a:gdLst>
                  <a:gd name="T0" fmla="*/ 8 w 16"/>
                  <a:gd name="T1" fmla="*/ 0 h 24"/>
                  <a:gd name="T2" fmla="*/ 0 w 16"/>
                  <a:gd name="T3" fmla="*/ 8 h 24"/>
                  <a:gd name="T4" fmla="*/ 3 w 16"/>
                  <a:gd name="T5" fmla="*/ 19 h 24"/>
                  <a:gd name="T6" fmla="*/ 8 w 16"/>
                  <a:gd name="T7" fmla="*/ 24 h 24"/>
                  <a:gd name="T8" fmla="*/ 13 w 16"/>
                  <a:gd name="T9" fmla="*/ 19 h 24"/>
                  <a:gd name="T10" fmla="*/ 16 w 16"/>
                  <a:gd name="T11" fmla="*/ 8 h 24"/>
                  <a:gd name="T12" fmla="*/ 8 w 16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4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0"/>
                      <a:pt x="1" y="15"/>
                      <a:pt x="3" y="19"/>
                    </a:cubicBezTo>
                    <a:cubicBezTo>
                      <a:pt x="4" y="22"/>
                      <a:pt x="5" y="24"/>
                      <a:pt x="8" y="24"/>
                    </a:cubicBezTo>
                    <a:cubicBezTo>
                      <a:pt x="11" y="24"/>
                      <a:pt x="12" y="22"/>
                      <a:pt x="13" y="19"/>
                    </a:cubicBezTo>
                    <a:cubicBezTo>
                      <a:pt x="15" y="15"/>
                      <a:pt x="16" y="10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5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Sans Semibold" panose="00000700000000000000" pitchFamily="2" charset="-122"/>
                  <a:ea typeface="MiSans Semibold" panose="00000700000000000000" pitchFamily="2" charset="-122"/>
                </a:endParaRPr>
              </a:p>
            </p:txBody>
          </p:sp>
        </p:grp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1EAC8248-5EAF-2DEE-B4BB-BAC8A4099FF1}"/>
              </a:ext>
            </a:extLst>
          </p:cNvPr>
          <p:cNvGrpSpPr/>
          <p:nvPr/>
        </p:nvGrpSpPr>
        <p:grpSpPr>
          <a:xfrm>
            <a:off x="7701594" y="3002507"/>
            <a:ext cx="2431865" cy="729495"/>
            <a:chOff x="444500" y="1947130"/>
            <a:chExt cx="2431865" cy="729495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7AF4CE8D-051B-9A23-F212-5020546B9C9F}"/>
                </a:ext>
              </a:extLst>
            </p:cNvPr>
            <p:cNvSpPr txBox="1"/>
            <p:nvPr/>
          </p:nvSpPr>
          <p:spPr>
            <a:xfrm>
              <a:off x="444500" y="2188222"/>
              <a:ext cx="243186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EE6614AE-0117-A10D-9872-4A625FCA0E21}"/>
                </a:ext>
              </a:extLst>
            </p:cNvPr>
            <p:cNvSpPr txBox="1"/>
            <p:nvPr/>
          </p:nvSpPr>
          <p:spPr>
            <a:xfrm>
              <a:off x="444500" y="1947130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7DCA3C37-586A-ABF6-750A-43CF27725525}"/>
              </a:ext>
            </a:extLst>
          </p:cNvPr>
          <p:cNvGrpSpPr/>
          <p:nvPr/>
        </p:nvGrpSpPr>
        <p:grpSpPr>
          <a:xfrm>
            <a:off x="1735376" y="2510172"/>
            <a:ext cx="2501224" cy="729495"/>
            <a:chOff x="886408" y="1947130"/>
            <a:chExt cx="2501224" cy="729495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4617ED86-4B99-AFCA-CC5A-479887B8A429}"/>
                </a:ext>
              </a:extLst>
            </p:cNvPr>
            <p:cNvSpPr txBox="1"/>
            <p:nvPr/>
          </p:nvSpPr>
          <p:spPr>
            <a:xfrm>
              <a:off x="886408" y="2188222"/>
              <a:ext cx="249726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352BF36A-9790-8257-9FA6-FC18EE3079A4}"/>
                </a:ext>
              </a:extLst>
            </p:cNvPr>
            <p:cNvSpPr txBox="1"/>
            <p:nvPr/>
          </p:nvSpPr>
          <p:spPr>
            <a:xfrm>
              <a:off x="1368331" y="1947130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8E8A9587-12BB-6485-8F9B-9B6FD045714F}"/>
              </a:ext>
            </a:extLst>
          </p:cNvPr>
          <p:cNvGrpSpPr/>
          <p:nvPr/>
        </p:nvGrpSpPr>
        <p:grpSpPr>
          <a:xfrm>
            <a:off x="8010677" y="4279517"/>
            <a:ext cx="2431865" cy="729495"/>
            <a:chOff x="444500" y="1947130"/>
            <a:chExt cx="2431865" cy="729495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5523D638-BD9A-3BA3-7704-30E8D5165FBA}"/>
                </a:ext>
              </a:extLst>
            </p:cNvPr>
            <p:cNvSpPr txBox="1"/>
            <p:nvPr/>
          </p:nvSpPr>
          <p:spPr>
            <a:xfrm>
              <a:off x="444500" y="2188222"/>
              <a:ext cx="243186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7F72424B-BE21-30AE-D291-EC18D268570E}"/>
                </a:ext>
              </a:extLst>
            </p:cNvPr>
            <p:cNvSpPr txBox="1"/>
            <p:nvPr/>
          </p:nvSpPr>
          <p:spPr>
            <a:xfrm>
              <a:off x="444500" y="1947130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4EC042A8-B8EE-1EAE-A9C9-B6CFB803190C}"/>
              </a:ext>
            </a:extLst>
          </p:cNvPr>
          <p:cNvGrpSpPr/>
          <p:nvPr/>
        </p:nvGrpSpPr>
        <p:grpSpPr>
          <a:xfrm>
            <a:off x="1735376" y="3732002"/>
            <a:ext cx="2501224" cy="729495"/>
            <a:chOff x="886408" y="1947130"/>
            <a:chExt cx="2501224" cy="729495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563128B8-20FA-CA00-1685-7181876C1E0A}"/>
                </a:ext>
              </a:extLst>
            </p:cNvPr>
            <p:cNvSpPr txBox="1"/>
            <p:nvPr/>
          </p:nvSpPr>
          <p:spPr>
            <a:xfrm>
              <a:off x="886408" y="2188222"/>
              <a:ext cx="249726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1F4EED8B-7AF8-426D-5CF0-3FF99CF58447}"/>
                </a:ext>
              </a:extLst>
            </p:cNvPr>
            <p:cNvSpPr txBox="1"/>
            <p:nvPr/>
          </p:nvSpPr>
          <p:spPr>
            <a:xfrm>
              <a:off x="1368331" y="1947130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2ADCAACE-F752-E0B7-8811-B09638FA8011}"/>
              </a:ext>
            </a:extLst>
          </p:cNvPr>
          <p:cNvGrpSpPr/>
          <p:nvPr/>
        </p:nvGrpSpPr>
        <p:grpSpPr>
          <a:xfrm>
            <a:off x="1735376" y="4825927"/>
            <a:ext cx="2501224" cy="729495"/>
            <a:chOff x="886408" y="1947130"/>
            <a:chExt cx="2501224" cy="729495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A84112E0-2109-E3C4-B1D2-93B46292F520}"/>
                </a:ext>
              </a:extLst>
            </p:cNvPr>
            <p:cNvSpPr txBox="1"/>
            <p:nvPr/>
          </p:nvSpPr>
          <p:spPr>
            <a:xfrm>
              <a:off x="886408" y="2188222"/>
              <a:ext cx="249726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06FCD32F-AFDF-4399-9F18-0B0DF0182B5D}"/>
                </a:ext>
              </a:extLst>
            </p:cNvPr>
            <p:cNvSpPr txBox="1"/>
            <p:nvPr/>
          </p:nvSpPr>
          <p:spPr>
            <a:xfrm>
              <a:off x="1368331" y="1947130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062854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B3A6F367-E4BF-4825-3E7A-FBEFEDD2C32E}"/>
              </a:ext>
            </a:extLst>
          </p:cNvPr>
          <p:cNvGrpSpPr/>
          <p:nvPr/>
        </p:nvGrpSpPr>
        <p:grpSpPr>
          <a:xfrm>
            <a:off x="4043658" y="246475"/>
            <a:ext cx="4127069" cy="467116"/>
            <a:chOff x="1644096" y="2017775"/>
            <a:chExt cx="4127069" cy="467116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CDC45156-57AD-105C-64C4-6438F74955AC}"/>
                </a:ext>
              </a:extLst>
            </p:cNvPr>
            <p:cNvSpPr/>
            <p:nvPr/>
          </p:nvSpPr>
          <p:spPr>
            <a:xfrm>
              <a:off x="2100152" y="2017775"/>
              <a:ext cx="3270133" cy="467116"/>
            </a:xfrm>
            <a:prstGeom prst="roundRect">
              <a:avLst>
                <a:gd name="adj" fmla="val 6965"/>
              </a:avLst>
            </a:prstGeom>
            <a:gradFill>
              <a:gsLst>
                <a:gs pos="0">
                  <a:srgbClr val="3C89EE"/>
                </a:gs>
                <a:gs pos="100000">
                  <a:srgbClr val="0C63D8"/>
                </a:gs>
              </a:gsLst>
              <a:lin ang="5400000" scaled="1"/>
            </a:gradFill>
            <a:ln>
              <a:noFill/>
            </a:ln>
            <a:effectLst>
              <a:outerShdw blurRad="63500" dist="76200" dir="2460000" algn="t" rotWithShape="0">
                <a:srgbClr val="3C89EE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CECA7D1-CC7A-035D-1F64-58AD3D6E91E4}"/>
                </a:ext>
              </a:extLst>
            </p:cNvPr>
            <p:cNvSpPr txBox="1"/>
            <p:nvPr/>
          </p:nvSpPr>
          <p:spPr>
            <a:xfrm>
              <a:off x="2930300" y="2048203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694D5139-5304-36FF-0582-40C79D3B61C6}"/>
                </a:ext>
              </a:extLst>
            </p:cNvPr>
            <p:cNvSpPr/>
            <p:nvPr/>
          </p:nvSpPr>
          <p:spPr>
            <a:xfrm>
              <a:off x="4969404" y="2167720"/>
              <a:ext cx="801761" cy="13096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82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AE464A27-1811-1F49-C91C-7584BE722280}"/>
                </a:ext>
              </a:extLst>
            </p:cNvPr>
            <p:cNvSpPr/>
            <p:nvPr/>
          </p:nvSpPr>
          <p:spPr>
            <a:xfrm>
              <a:off x="1644096" y="2167720"/>
              <a:ext cx="801761" cy="13096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82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任意多边形 30">
            <a:extLst>
              <a:ext uri="{FF2B5EF4-FFF2-40B4-BE49-F238E27FC236}">
                <a16:creationId xmlns:a16="http://schemas.microsoft.com/office/drawing/2014/main" id="{1749A84E-B9FE-8A3F-BBBC-E01577B04D6C}"/>
              </a:ext>
            </a:extLst>
          </p:cNvPr>
          <p:cNvSpPr/>
          <p:nvPr/>
        </p:nvSpPr>
        <p:spPr>
          <a:xfrm>
            <a:off x="2187412" y="2480667"/>
            <a:ext cx="3571103" cy="803190"/>
          </a:xfrm>
          <a:custGeom>
            <a:avLst/>
            <a:gdLst>
              <a:gd name="connsiteX0" fmla="*/ 3571103 w 3571103"/>
              <a:gd name="connsiteY0" fmla="*/ 0 h 803190"/>
              <a:gd name="connsiteX1" fmla="*/ 259492 w 3571103"/>
              <a:gd name="connsiteY1" fmla="*/ 0 h 803190"/>
              <a:gd name="connsiteX2" fmla="*/ 0 w 3571103"/>
              <a:gd name="connsiteY2" fmla="*/ 420130 h 803190"/>
              <a:gd name="connsiteX3" fmla="*/ 271849 w 3571103"/>
              <a:gd name="connsiteY3" fmla="*/ 803190 h 803190"/>
              <a:gd name="connsiteX4" fmla="*/ 2842054 w 3571103"/>
              <a:gd name="connsiteY4" fmla="*/ 803190 h 803190"/>
              <a:gd name="connsiteX5" fmla="*/ 3571103 w 3571103"/>
              <a:gd name="connsiteY5" fmla="*/ 0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103" h="803190">
                <a:moveTo>
                  <a:pt x="3571103" y="0"/>
                </a:moveTo>
                <a:lnTo>
                  <a:pt x="259492" y="0"/>
                </a:lnTo>
                <a:lnTo>
                  <a:pt x="0" y="420130"/>
                </a:lnTo>
                <a:lnTo>
                  <a:pt x="271849" y="803190"/>
                </a:lnTo>
                <a:lnTo>
                  <a:pt x="2842054" y="803190"/>
                </a:lnTo>
                <a:lnTo>
                  <a:pt x="3571103" y="0"/>
                </a:lnTo>
                <a:close/>
              </a:path>
            </a:pathLst>
          </a:custGeom>
          <a:solidFill>
            <a:srgbClr val="0C63D8"/>
          </a:soli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F5891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" name="五边形 31">
            <a:extLst>
              <a:ext uri="{FF2B5EF4-FFF2-40B4-BE49-F238E27FC236}">
                <a16:creationId xmlns:a16="http://schemas.microsoft.com/office/drawing/2014/main" id="{419E1FC2-BA0A-385B-FE85-39F81D229F7C}"/>
              </a:ext>
            </a:extLst>
          </p:cNvPr>
          <p:cNvSpPr/>
          <p:nvPr/>
        </p:nvSpPr>
        <p:spPr>
          <a:xfrm rot="16200000">
            <a:off x="4867717" y="1589868"/>
            <a:ext cx="978408" cy="803189"/>
          </a:xfrm>
          <a:prstGeom prst="homePlate">
            <a:avLst>
              <a:gd name="adj" fmla="val 31538"/>
            </a:avLst>
          </a:prstGeom>
          <a:solidFill>
            <a:srgbClr val="0C63D8"/>
          </a:soli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F5891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" name="任意多边形 32">
            <a:extLst>
              <a:ext uri="{FF2B5EF4-FFF2-40B4-BE49-F238E27FC236}">
                <a16:creationId xmlns:a16="http://schemas.microsoft.com/office/drawing/2014/main" id="{AA364357-387A-C081-0A2C-8987A21A31C5}"/>
              </a:ext>
            </a:extLst>
          </p:cNvPr>
          <p:cNvSpPr/>
          <p:nvPr/>
        </p:nvSpPr>
        <p:spPr>
          <a:xfrm rot="10800000">
            <a:off x="6442255" y="3495815"/>
            <a:ext cx="3571103" cy="803190"/>
          </a:xfrm>
          <a:custGeom>
            <a:avLst/>
            <a:gdLst>
              <a:gd name="connsiteX0" fmla="*/ 3571103 w 3571103"/>
              <a:gd name="connsiteY0" fmla="*/ 0 h 803190"/>
              <a:gd name="connsiteX1" fmla="*/ 259492 w 3571103"/>
              <a:gd name="connsiteY1" fmla="*/ 0 h 803190"/>
              <a:gd name="connsiteX2" fmla="*/ 0 w 3571103"/>
              <a:gd name="connsiteY2" fmla="*/ 420130 h 803190"/>
              <a:gd name="connsiteX3" fmla="*/ 271849 w 3571103"/>
              <a:gd name="connsiteY3" fmla="*/ 803190 h 803190"/>
              <a:gd name="connsiteX4" fmla="*/ 2842054 w 3571103"/>
              <a:gd name="connsiteY4" fmla="*/ 803190 h 803190"/>
              <a:gd name="connsiteX5" fmla="*/ 3571103 w 3571103"/>
              <a:gd name="connsiteY5" fmla="*/ 0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103" h="803190">
                <a:moveTo>
                  <a:pt x="3571103" y="0"/>
                </a:moveTo>
                <a:lnTo>
                  <a:pt x="259492" y="0"/>
                </a:lnTo>
                <a:lnTo>
                  <a:pt x="0" y="420130"/>
                </a:lnTo>
                <a:lnTo>
                  <a:pt x="271849" y="803190"/>
                </a:lnTo>
                <a:lnTo>
                  <a:pt x="2842054" y="803190"/>
                </a:lnTo>
                <a:lnTo>
                  <a:pt x="3571103" y="0"/>
                </a:lnTo>
                <a:close/>
              </a:path>
            </a:pathLst>
          </a:custGeom>
          <a:solidFill>
            <a:srgbClr val="0C63D8"/>
          </a:soli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F5891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5" name="五边形 33">
            <a:extLst>
              <a:ext uri="{FF2B5EF4-FFF2-40B4-BE49-F238E27FC236}">
                <a16:creationId xmlns:a16="http://schemas.microsoft.com/office/drawing/2014/main" id="{53E14A63-0B2F-2D14-9669-B140F8F0A210}"/>
              </a:ext>
            </a:extLst>
          </p:cNvPr>
          <p:cNvSpPr/>
          <p:nvPr/>
        </p:nvSpPr>
        <p:spPr>
          <a:xfrm rot="5400000">
            <a:off x="6354645" y="4386615"/>
            <a:ext cx="978408" cy="803189"/>
          </a:xfrm>
          <a:prstGeom prst="homePlate">
            <a:avLst>
              <a:gd name="adj" fmla="val 31538"/>
            </a:avLst>
          </a:prstGeom>
          <a:solidFill>
            <a:srgbClr val="0C63D8"/>
          </a:soli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F5891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6" name="任意多边形 34">
            <a:extLst>
              <a:ext uri="{FF2B5EF4-FFF2-40B4-BE49-F238E27FC236}">
                <a16:creationId xmlns:a16="http://schemas.microsoft.com/office/drawing/2014/main" id="{0BF8865B-1AC0-1F57-57B8-00F655E7B291}"/>
              </a:ext>
            </a:extLst>
          </p:cNvPr>
          <p:cNvSpPr/>
          <p:nvPr/>
        </p:nvSpPr>
        <p:spPr>
          <a:xfrm rot="10800000" flipV="1">
            <a:off x="6442254" y="2480667"/>
            <a:ext cx="3571103" cy="803190"/>
          </a:xfrm>
          <a:custGeom>
            <a:avLst/>
            <a:gdLst>
              <a:gd name="connsiteX0" fmla="*/ 3571103 w 3571103"/>
              <a:gd name="connsiteY0" fmla="*/ 0 h 803190"/>
              <a:gd name="connsiteX1" fmla="*/ 259492 w 3571103"/>
              <a:gd name="connsiteY1" fmla="*/ 0 h 803190"/>
              <a:gd name="connsiteX2" fmla="*/ 0 w 3571103"/>
              <a:gd name="connsiteY2" fmla="*/ 420130 h 803190"/>
              <a:gd name="connsiteX3" fmla="*/ 271849 w 3571103"/>
              <a:gd name="connsiteY3" fmla="*/ 803190 h 803190"/>
              <a:gd name="connsiteX4" fmla="*/ 2842054 w 3571103"/>
              <a:gd name="connsiteY4" fmla="*/ 803190 h 803190"/>
              <a:gd name="connsiteX5" fmla="*/ 3571103 w 3571103"/>
              <a:gd name="connsiteY5" fmla="*/ 0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103" h="803190">
                <a:moveTo>
                  <a:pt x="3571103" y="0"/>
                </a:moveTo>
                <a:lnTo>
                  <a:pt x="259492" y="0"/>
                </a:lnTo>
                <a:lnTo>
                  <a:pt x="0" y="420130"/>
                </a:lnTo>
                <a:lnTo>
                  <a:pt x="271849" y="803190"/>
                </a:lnTo>
                <a:lnTo>
                  <a:pt x="2842054" y="803190"/>
                </a:lnTo>
                <a:lnTo>
                  <a:pt x="3571103" y="0"/>
                </a:lnTo>
                <a:close/>
              </a:path>
            </a:pathLst>
          </a:custGeom>
          <a:solidFill>
            <a:srgbClr val="0C63D8"/>
          </a:soli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F5891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五边形 35">
            <a:extLst>
              <a:ext uri="{FF2B5EF4-FFF2-40B4-BE49-F238E27FC236}">
                <a16:creationId xmlns:a16="http://schemas.microsoft.com/office/drawing/2014/main" id="{674F3DBB-9FA0-430D-66AD-ABB7DC7213F5}"/>
              </a:ext>
            </a:extLst>
          </p:cNvPr>
          <p:cNvSpPr/>
          <p:nvPr/>
        </p:nvSpPr>
        <p:spPr>
          <a:xfrm rot="16200000" flipV="1">
            <a:off x="6354644" y="1589868"/>
            <a:ext cx="978408" cy="803189"/>
          </a:xfrm>
          <a:prstGeom prst="homePlate">
            <a:avLst>
              <a:gd name="adj" fmla="val 31538"/>
            </a:avLst>
          </a:prstGeom>
          <a:solidFill>
            <a:srgbClr val="0C63D8"/>
          </a:soli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F5891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8" name="任意多边形 37">
            <a:extLst>
              <a:ext uri="{FF2B5EF4-FFF2-40B4-BE49-F238E27FC236}">
                <a16:creationId xmlns:a16="http://schemas.microsoft.com/office/drawing/2014/main" id="{5F4CC54C-7B8F-D8A3-495E-8A5B9C30C430}"/>
              </a:ext>
            </a:extLst>
          </p:cNvPr>
          <p:cNvSpPr/>
          <p:nvPr/>
        </p:nvSpPr>
        <p:spPr>
          <a:xfrm flipV="1">
            <a:off x="2187411" y="3495816"/>
            <a:ext cx="3571103" cy="803190"/>
          </a:xfrm>
          <a:custGeom>
            <a:avLst/>
            <a:gdLst>
              <a:gd name="connsiteX0" fmla="*/ 3571103 w 3571103"/>
              <a:gd name="connsiteY0" fmla="*/ 0 h 803190"/>
              <a:gd name="connsiteX1" fmla="*/ 259492 w 3571103"/>
              <a:gd name="connsiteY1" fmla="*/ 0 h 803190"/>
              <a:gd name="connsiteX2" fmla="*/ 0 w 3571103"/>
              <a:gd name="connsiteY2" fmla="*/ 420130 h 803190"/>
              <a:gd name="connsiteX3" fmla="*/ 271849 w 3571103"/>
              <a:gd name="connsiteY3" fmla="*/ 803190 h 803190"/>
              <a:gd name="connsiteX4" fmla="*/ 2842054 w 3571103"/>
              <a:gd name="connsiteY4" fmla="*/ 803190 h 803190"/>
              <a:gd name="connsiteX5" fmla="*/ 3571103 w 3571103"/>
              <a:gd name="connsiteY5" fmla="*/ 0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103" h="803190">
                <a:moveTo>
                  <a:pt x="3571103" y="0"/>
                </a:moveTo>
                <a:lnTo>
                  <a:pt x="259492" y="0"/>
                </a:lnTo>
                <a:lnTo>
                  <a:pt x="0" y="420130"/>
                </a:lnTo>
                <a:lnTo>
                  <a:pt x="271849" y="803190"/>
                </a:lnTo>
                <a:lnTo>
                  <a:pt x="2842054" y="803190"/>
                </a:lnTo>
                <a:lnTo>
                  <a:pt x="3571103" y="0"/>
                </a:lnTo>
                <a:close/>
              </a:path>
            </a:pathLst>
          </a:custGeom>
          <a:solidFill>
            <a:srgbClr val="0C63D8"/>
          </a:soli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F5891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9" name="五边形 38">
            <a:extLst>
              <a:ext uri="{FF2B5EF4-FFF2-40B4-BE49-F238E27FC236}">
                <a16:creationId xmlns:a16="http://schemas.microsoft.com/office/drawing/2014/main" id="{26232B5A-B553-A72F-504F-B84FCD647891}"/>
              </a:ext>
            </a:extLst>
          </p:cNvPr>
          <p:cNvSpPr/>
          <p:nvPr/>
        </p:nvSpPr>
        <p:spPr>
          <a:xfrm rot="5400000" flipV="1">
            <a:off x="4867716" y="4386616"/>
            <a:ext cx="978408" cy="803189"/>
          </a:xfrm>
          <a:prstGeom prst="homePlate">
            <a:avLst>
              <a:gd name="adj" fmla="val 31538"/>
            </a:avLst>
          </a:prstGeom>
          <a:solidFill>
            <a:srgbClr val="0C63D8"/>
          </a:soli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F5891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DF7DA16-851A-7BE9-CFEF-967F8B902445}"/>
              </a:ext>
            </a:extLst>
          </p:cNvPr>
          <p:cNvGrpSpPr/>
          <p:nvPr/>
        </p:nvGrpSpPr>
        <p:grpSpPr>
          <a:xfrm>
            <a:off x="3494034" y="3711913"/>
            <a:ext cx="456521" cy="454724"/>
            <a:chOff x="4557733" y="2434359"/>
            <a:chExt cx="512624" cy="510606"/>
          </a:xfrm>
          <a:solidFill>
            <a:schemeClr val="bg1"/>
          </a:solidFill>
        </p:grpSpPr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CE0280B8-0267-1FBD-5D43-9819338406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57733" y="2434359"/>
              <a:ext cx="512624" cy="510606"/>
            </a:xfrm>
            <a:custGeom>
              <a:avLst/>
              <a:gdLst>
                <a:gd name="T0" fmla="*/ 86 w 172"/>
                <a:gd name="T1" fmla="*/ 21 h 172"/>
                <a:gd name="T2" fmla="*/ 151 w 172"/>
                <a:gd name="T3" fmla="*/ 86 h 172"/>
                <a:gd name="T4" fmla="*/ 86 w 172"/>
                <a:gd name="T5" fmla="*/ 151 h 172"/>
                <a:gd name="T6" fmla="*/ 21 w 172"/>
                <a:gd name="T7" fmla="*/ 86 h 172"/>
                <a:gd name="T8" fmla="*/ 86 w 172"/>
                <a:gd name="T9" fmla="*/ 21 h 172"/>
                <a:gd name="T10" fmla="*/ 86 w 172"/>
                <a:gd name="T11" fmla="*/ 0 h 172"/>
                <a:gd name="T12" fmla="*/ 0 w 172"/>
                <a:gd name="T13" fmla="*/ 86 h 172"/>
                <a:gd name="T14" fmla="*/ 86 w 172"/>
                <a:gd name="T15" fmla="*/ 172 h 172"/>
                <a:gd name="T16" fmla="*/ 172 w 172"/>
                <a:gd name="T17" fmla="*/ 86 h 172"/>
                <a:gd name="T18" fmla="*/ 86 w 172"/>
                <a:gd name="T1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172">
                  <a:moveTo>
                    <a:pt x="86" y="21"/>
                  </a:moveTo>
                  <a:cubicBezTo>
                    <a:pt x="122" y="21"/>
                    <a:pt x="151" y="50"/>
                    <a:pt x="151" y="86"/>
                  </a:cubicBezTo>
                  <a:cubicBezTo>
                    <a:pt x="151" y="122"/>
                    <a:pt x="122" y="151"/>
                    <a:pt x="86" y="151"/>
                  </a:cubicBezTo>
                  <a:cubicBezTo>
                    <a:pt x="50" y="151"/>
                    <a:pt x="21" y="122"/>
                    <a:pt x="21" y="86"/>
                  </a:cubicBezTo>
                  <a:cubicBezTo>
                    <a:pt x="21" y="50"/>
                    <a:pt x="50" y="21"/>
                    <a:pt x="86" y="21"/>
                  </a:cubicBezTo>
                  <a:moveTo>
                    <a:pt x="86" y="0"/>
                  </a:moveTo>
                  <a:cubicBezTo>
                    <a:pt x="38" y="0"/>
                    <a:pt x="0" y="38"/>
                    <a:pt x="0" y="86"/>
                  </a:cubicBezTo>
                  <a:cubicBezTo>
                    <a:pt x="0" y="134"/>
                    <a:pt x="38" y="172"/>
                    <a:pt x="86" y="172"/>
                  </a:cubicBezTo>
                  <a:cubicBezTo>
                    <a:pt x="134" y="172"/>
                    <a:pt x="172" y="134"/>
                    <a:pt x="172" y="86"/>
                  </a:cubicBezTo>
                  <a:cubicBezTo>
                    <a:pt x="172" y="38"/>
                    <a:pt x="134" y="0"/>
                    <a:pt x="8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254035FC-0DAB-83BA-80E5-449443A3DBC6}"/>
                </a:ext>
              </a:extLst>
            </p:cNvPr>
            <p:cNvSpPr/>
            <p:nvPr/>
          </p:nvSpPr>
          <p:spPr bwMode="auto">
            <a:xfrm>
              <a:off x="4781753" y="2529215"/>
              <a:ext cx="129165" cy="254294"/>
            </a:xfrm>
            <a:custGeom>
              <a:avLst/>
              <a:gdLst>
                <a:gd name="T0" fmla="*/ 33 w 44"/>
                <a:gd name="T1" fmla="*/ 86 h 86"/>
                <a:gd name="T2" fmla="*/ 25 w 44"/>
                <a:gd name="T3" fmla="*/ 83 h 86"/>
                <a:gd name="T4" fmla="*/ 3 w 44"/>
                <a:gd name="T5" fmla="*/ 62 h 86"/>
                <a:gd name="T6" fmla="*/ 0 w 44"/>
                <a:gd name="T7" fmla="*/ 54 h 86"/>
                <a:gd name="T8" fmla="*/ 0 w 44"/>
                <a:gd name="T9" fmla="*/ 54 h 86"/>
                <a:gd name="T10" fmla="*/ 0 w 44"/>
                <a:gd name="T11" fmla="*/ 54 h 86"/>
                <a:gd name="T12" fmla="*/ 0 w 44"/>
                <a:gd name="T13" fmla="*/ 11 h 86"/>
                <a:gd name="T14" fmla="*/ 11 w 44"/>
                <a:gd name="T15" fmla="*/ 0 h 86"/>
                <a:gd name="T16" fmla="*/ 22 w 44"/>
                <a:gd name="T17" fmla="*/ 11 h 86"/>
                <a:gd name="T18" fmla="*/ 22 w 44"/>
                <a:gd name="T19" fmla="*/ 50 h 86"/>
                <a:gd name="T20" fmla="*/ 40 w 44"/>
                <a:gd name="T21" fmla="*/ 68 h 86"/>
                <a:gd name="T22" fmla="*/ 40 w 44"/>
                <a:gd name="T23" fmla="*/ 83 h 86"/>
                <a:gd name="T24" fmla="*/ 33 w 44"/>
                <a:gd name="T2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86">
                  <a:moveTo>
                    <a:pt x="33" y="86"/>
                  </a:moveTo>
                  <a:cubicBezTo>
                    <a:pt x="30" y="86"/>
                    <a:pt x="27" y="85"/>
                    <a:pt x="25" y="83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1" y="60"/>
                    <a:pt x="0" y="57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4" y="72"/>
                    <a:pt x="44" y="79"/>
                    <a:pt x="40" y="83"/>
                  </a:cubicBezTo>
                  <a:cubicBezTo>
                    <a:pt x="38" y="85"/>
                    <a:pt x="35" y="86"/>
                    <a:pt x="33" y="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853A064-8235-29A7-C2FE-5036A55E37BC}"/>
              </a:ext>
            </a:extLst>
          </p:cNvPr>
          <p:cNvGrpSpPr/>
          <p:nvPr/>
        </p:nvGrpSpPr>
        <p:grpSpPr>
          <a:xfrm>
            <a:off x="3530801" y="2637163"/>
            <a:ext cx="418013" cy="401997"/>
            <a:chOff x="6159731" y="1864447"/>
            <a:chExt cx="469385" cy="451400"/>
          </a:xfrm>
          <a:solidFill>
            <a:schemeClr val="bg1"/>
          </a:solidFill>
        </p:grpSpPr>
        <p:sp>
          <p:nvSpPr>
            <p:cNvPr id="19" name="Oval 131">
              <a:extLst>
                <a:ext uri="{FF2B5EF4-FFF2-40B4-BE49-F238E27FC236}">
                  <a16:creationId xmlns:a16="http://schemas.microsoft.com/office/drawing/2014/main" id="{3A184908-8728-8E90-9287-3B2858BE2F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8812" y="1864447"/>
              <a:ext cx="211223" cy="2139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134">
              <a:extLst>
                <a:ext uri="{FF2B5EF4-FFF2-40B4-BE49-F238E27FC236}">
                  <a16:creationId xmlns:a16="http://schemas.microsoft.com/office/drawing/2014/main" id="{61EA00AF-6EE6-1080-7591-4A80B8C6C93B}"/>
                </a:ext>
              </a:extLst>
            </p:cNvPr>
            <p:cNvSpPr/>
            <p:nvPr/>
          </p:nvSpPr>
          <p:spPr bwMode="auto">
            <a:xfrm>
              <a:off x="6159731" y="2111736"/>
              <a:ext cx="469385" cy="204111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5EB7879F-1FEB-02CB-E45D-8C0A82C1405A}"/>
              </a:ext>
            </a:extLst>
          </p:cNvPr>
          <p:cNvGrpSpPr/>
          <p:nvPr/>
        </p:nvGrpSpPr>
        <p:grpSpPr>
          <a:xfrm>
            <a:off x="8363216" y="3775532"/>
            <a:ext cx="377867" cy="327486"/>
            <a:chOff x="7090992" y="4839631"/>
            <a:chExt cx="424306" cy="367732"/>
          </a:xfrm>
          <a:solidFill>
            <a:schemeClr val="bg1"/>
          </a:solidFill>
        </p:grpSpPr>
        <p:sp>
          <p:nvSpPr>
            <p:cNvPr id="22" name="Freeform 19">
              <a:extLst>
                <a:ext uri="{FF2B5EF4-FFF2-40B4-BE49-F238E27FC236}">
                  <a16:creationId xmlns:a16="http://schemas.microsoft.com/office/drawing/2014/main" id="{72AA8452-AB5A-FB70-0DC2-B497F58F1055}"/>
                </a:ext>
              </a:extLst>
            </p:cNvPr>
            <p:cNvSpPr/>
            <p:nvPr/>
          </p:nvSpPr>
          <p:spPr bwMode="auto">
            <a:xfrm>
              <a:off x="7156995" y="4994536"/>
              <a:ext cx="86882" cy="152885"/>
            </a:xfrm>
            <a:custGeom>
              <a:avLst/>
              <a:gdLst>
                <a:gd name="T0" fmla="*/ 4 w 54"/>
                <a:gd name="T1" fmla="*/ 95 h 95"/>
                <a:gd name="T2" fmla="*/ 49 w 54"/>
                <a:gd name="T3" fmla="*/ 95 h 95"/>
                <a:gd name="T4" fmla="*/ 54 w 54"/>
                <a:gd name="T5" fmla="*/ 90 h 95"/>
                <a:gd name="T6" fmla="*/ 54 w 54"/>
                <a:gd name="T7" fmla="*/ 4 h 95"/>
                <a:gd name="T8" fmla="*/ 49 w 54"/>
                <a:gd name="T9" fmla="*/ 0 h 95"/>
                <a:gd name="T10" fmla="*/ 4 w 54"/>
                <a:gd name="T11" fmla="*/ 0 h 95"/>
                <a:gd name="T12" fmla="*/ 0 w 54"/>
                <a:gd name="T13" fmla="*/ 4 h 95"/>
                <a:gd name="T14" fmla="*/ 0 w 54"/>
                <a:gd name="T15" fmla="*/ 90 h 95"/>
                <a:gd name="T16" fmla="*/ 4 w 54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95">
                  <a:moveTo>
                    <a:pt x="4" y="95"/>
                  </a:moveTo>
                  <a:cubicBezTo>
                    <a:pt x="49" y="95"/>
                    <a:pt x="49" y="95"/>
                    <a:pt x="49" y="95"/>
                  </a:cubicBezTo>
                  <a:cubicBezTo>
                    <a:pt x="52" y="95"/>
                    <a:pt x="54" y="93"/>
                    <a:pt x="54" y="90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3"/>
                    <a:pt x="2" y="95"/>
                    <a:pt x="4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20">
              <a:extLst>
                <a:ext uri="{FF2B5EF4-FFF2-40B4-BE49-F238E27FC236}">
                  <a16:creationId xmlns:a16="http://schemas.microsoft.com/office/drawing/2014/main" id="{149B671D-1B5A-9DB3-C497-00C63F4A6D0A}"/>
                </a:ext>
              </a:extLst>
            </p:cNvPr>
            <p:cNvSpPr/>
            <p:nvPr/>
          </p:nvSpPr>
          <p:spPr bwMode="auto">
            <a:xfrm>
              <a:off x="7282266" y="4937962"/>
              <a:ext cx="86882" cy="209459"/>
            </a:xfrm>
            <a:custGeom>
              <a:avLst/>
              <a:gdLst>
                <a:gd name="T0" fmla="*/ 5 w 54"/>
                <a:gd name="T1" fmla="*/ 130 h 130"/>
                <a:gd name="T2" fmla="*/ 50 w 54"/>
                <a:gd name="T3" fmla="*/ 130 h 130"/>
                <a:gd name="T4" fmla="*/ 54 w 54"/>
                <a:gd name="T5" fmla="*/ 125 h 130"/>
                <a:gd name="T6" fmla="*/ 54 w 54"/>
                <a:gd name="T7" fmla="*/ 5 h 130"/>
                <a:gd name="T8" fmla="*/ 50 w 54"/>
                <a:gd name="T9" fmla="*/ 0 h 130"/>
                <a:gd name="T10" fmla="*/ 5 w 54"/>
                <a:gd name="T11" fmla="*/ 0 h 130"/>
                <a:gd name="T12" fmla="*/ 0 w 54"/>
                <a:gd name="T13" fmla="*/ 5 h 130"/>
                <a:gd name="T14" fmla="*/ 0 w 54"/>
                <a:gd name="T15" fmla="*/ 125 h 130"/>
                <a:gd name="T16" fmla="*/ 5 w 54"/>
                <a:gd name="T1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30">
                  <a:moveTo>
                    <a:pt x="5" y="130"/>
                  </a:moveTo>
                  <a:cubicBezTo>
                    <a:pt x="50" y="130"/>
                    <a:pt x="50" y="130"/>
                    <a:pt x="50" y="130"/>
                  </a:cubicBezTo>
                  <a:cubicBezTo>
                    <a:pt x="52" y="130"/>
                    <a:pt x="54" y="128"/>
                    <a:pt x="54" y="12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5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8"/>
                    <a:pt x="2" y="130"/>
                    <a:pt x="5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21">
              <a:extLst>
                <a:ext uri="{FF2B5EF4-FFF2-40B4-BE49-F238E27FC236}">
                  <a16:creationId xmlns:a16="http://schemas.microsoft.com/office/drawing/2014/main" id="{727CC341-B755-F06B-E426-FE098B458A01}"/>
                </a:ext>
              </a:extLst>
            </p:cNvPr>
            <p:cNvSpPr/>
            <p:nvPr/>
          </p:nvSpPr>
          <p:spPr bwMode="auto">
            <a:xfrm>
              <a:off x="7408885" y="4891491"/>
              <a:ext cx="86882" cy="255931"/>
            </a:xfrm>
            <a:custGeom>
              <a:avLst/>
              <a:gdLst>
                <a:gd name="T0" fmla="*/ 4 w 54"/>
                <a:gd name="T1" fmla="*/ 159 h 159"/>
                <a:gd name="T2" fmla="*/ 49 w 54"/>
                <a:gd name="T3" fmla="*/ 159 h 159"/>
                <a:gd name="T4" fmla="*/ 54 w 54"/>
                <a:gd name="T5" fmla="*/ 154 h 159"/>
                <a:gd name="T6" fmla="*/ 54 w 54"/>
                <a:gd name="T7" fmla="*/ 5 h 159"/>
                <a:gd name="T8" fmla="*/ 49 w 54"/>
                <a:gd name="T9" fmla="*/ 0 h 159"/>
                <a:gd name="T10" fmla="*/ 4 w 54"/>
                <a:gd name="T11" fmla="*/ 0 h 159"/>
                <a:gd name="T12" fmla="*/ 0 w 54"/>
                <a:gd name="T13" fmla="*/ 5 h 159"/>
                <a:gd name="T14" fmla="*/ 0 w 54"/>
                <a:gd name="T15" fmla="*/ 154 h 159"/>
                <a:gd name="T16" fmla="*/ 4 w 54"/>
                <a:gd name="T17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59">
                  <a:moveTo>
                    <a:pt x="4" y="159"/>
                  </a:moveTo>
                  <a:cubicBezTo>
                    <a:pt x="49" y="159"/>
                    <a:pt x="49" y="159"/>
                    <a:pt x="49" y="159"/>
                  </a:cubicBezTo>
                  <a:cubicBezTo>
                    <a:pt x="52" y="159"/>
                    <a:pt x="54" y="157"/>
                    <a:pt x="54" y="154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7"/>
                    <a:pt x="2" y="159"/>
                    <a:pt x="4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22">
              <a:extLst>
                <a:ext uri="{FF2B5EF4-FFF2-40B4-BE49-F238E27FC236}">
                  <a16:creationId xmlns:a16="http://schemas.microsoft.com/office/drawing/2014/main" id="{B5169FCE-78F1-42E6-B66C-0C52502BC967}"/>
                </a:ext>
              </a:extLst>
            </p:cNvPr>
            <p:cNvSpPr/>
            <p:nvPr/>
          </p:nvSpPr>
          <p:spPr bwMode="auto">
            <a:xfrm>
              <a:off x="7090992" y="4839631"/>
              <a:ext cx="424306" cy="367732"/>
            </a:xfrm>
            <a:custGeom>
              <a:avLst/>
              <a:gdLst>
                <a:gd name="T0" fmla="*/ 253 w 264"/>
                <a:gd name="T1" fmla="*/ 206 h 228"/>
                <a:gd name="T2" fmla="*/ 23 w 264"/>
                <a:gd name="T3" fmla="*/ 206 h 228"/>
                <a:gd name="T4" fmla="*/ 22 w 264"/>
                <a:gd name="T5" fmla="*/ 206 h 228"/>
                <a:gd name="T6" fmla="*/ 22 w 264"/>
                <a:gd name="T7" fmla="*/ 11 h 228"/>
                <a:gd name="T8" fmla="*/ 11 w 264"/>
                <a:gd name="T9" fmla="*/ 0 h 228"/>
                <a:gd name="T10" fmla="*/ 0 w 264"/>
                <a:gd name="T11" fmla="*/ 11 h 228"/>
                <a:gd name="T12" fmla="*/ 0 w 264"/>
                <a:gd name="T13" fmla="*/ 206 h 228"/>
                <a:gd name="T14" fmla="*/ 23 w 264"/>
                <a:gd name="T15" fmla="*/ 228 h 228"/>
                <a:gd name="T16" fmla="*/ 253 w 264"/>
                <a:gd name="T17" fmla="*/ 228 h 228"/>
                <a:gd name="T18" fmla="*/ 264 w 264"/>
                <a:gd name="T19" fmla="*/ 217 h 228"/>
                <a:gd name="T20" fmla="*/ 253 w 264"/>
                <a:gd name="T21" fmla="*/ 20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4" h="228">
                  <a:moveTo>
                    <a:pt x="253" y="206"/>
                  </a:moveTo>
                  <a:cubicBezTo>
                    <a:pt x="23" y="206"/>
                    <a:pt x="23" y="206"/>
                    <a:pt x="23" y="206"/>
                  </a:cubicBezTo>
                  <a:cubicBezTo>
                    <a:pt x="22" y="206"/>
                    <a:pt x="22" y="206"/>
                    <a:pt x="22" y="206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18"/>
                    <a:pt x="10" y="228"/>
                    <a:pt x="23" y="228"/>
                  </a:cubicBezTo>
                  <a:cubicBezTo>
                    <a:pt x="253" y="228"/>
                    <a:pt x="253" y="228"/>
                    <a:pt x="253" y="228"/>
                  </a:cubicBezTo>
                  <a:cubicBezTo>
                    <a:pt x="259" y="228"/>
                    <a:pt x="264" y="223"/>
                    <a:pt x="264" y="217"/>
                  </a:cubicBezTo>
                  <a:cubicBezTo>
                    <a:pt x="264" y="211"/>
                    <a:pt x="259" y="206"/>
                    <a:pt x="253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FF0D96A-3FBD-D546-BA24-A55D6FA2FA1D}"/>
              </a:ext>
            </a:extLst>
          </p:cNvPr>
          <p:cNvGrpSpPr/>
          <p:nvPr/>
        </p:nvGrpSpPr>
        <p:grpSpPr>
          <a:xfrm>
            <a:off x="8363216" y="2710143"/>
            <a:ext cx="347824" cy="344238"/>
            <a:chOff x="4270293" y="4090633"/>
            <a:chExt cx="390570" cy="386543"/>
          </a:xfrm>
          <a:solidFill>
            <a:schemeClr val="bg1"/>
          </a:solidFill>
        </p:grpSpPr>
        <p:sp>
          <p:nvSpPr>
            <p:cNvPr id="27" name="Freeform 136">
              <a:extLst>
                <a:ext uri="{FF2B5EF4-FFF2-40B4-BE49-F238E27FC236}">
                  <a16:creationId xmlns:a16="http://schemas.microsoft.com/office/drawing/2014/main" id="{68533584-9AC4-3714-8363-FA169C7F7B39}"/>
                </a:ext>
              </a:extLst>
            </p:cNvPr>
            <p:cNvSpPr/>
            <p:nvPr/>
          </p:nvSpPr>
          <p:spPr bwMode="auto">
            <a:xfrm>
              <a:off x="4270293" y="4307258"/>
              <a:ext cx="390570" cy="169918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137">
              <a:extLst>
                <a:ext uri="{FF2B5EF4-FFF2-40B4-BE49-F238E27FC236}">
                  <a16:creationId xmlns:a16="http://schemas.microsoft.com/office/drawing/2014/main" id="{29BEA963-BA76-BAC7-93AE-A8F8CA0D06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70293" y="4090633"/>
              <a:ext cx="390570" cy="224678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矩形 28">
            <a:extLst>
              <a:ext uri="{FF2B5EF4-FFF2-40B4-BE49-F238E27FC236}">
                <a16:creationId xmlns:a16="http://schemas.microsoft.com/office/drawing/2014/main" id="{410264FE-9B15-BE02-29F5-F750632A822C}"/>
              </a:ext>
            </a:extLst>
          </p:cNvPr>
          <p:cNvSpPr/>
          <p:nvPr/>
        </p:nvSpPr>
        <p:spPr>
          <a:xfrm>
            <a:off x="4934832" y="1799666"/>
            <a:ext cx="890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7A3F0D42-DF27-846D-DC19-6D09D497EAD2}"/>
              </a:ext>
            </a:extLst>
          </p:cNvPr>
          <p:cNvSpPr/>
          <p:nvPr/>
        </p:nvSpPr>
        <p:spPr>
          <a:xfrm>
            <a:off x="4911662" y="4466589"/>
            <a:ext cx="890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ECD62E1E-2FAB-0BBA-7D37-559B3E640110}"/>
              </a:ext>
            </a:extLst>
          </p:cNvPr>
          <p:cNvSpPr/>
          <p:nvPr/>
        </p:nvSpPr>
        <p:spPr>
          <a:xfrm>
            <a:off x="6398590" y="1803498"/>
            <a:ext cx="890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9DCCECAC-E6BF-84CC-A937-9C2D0CF3AB1B}"/>
              </a:ext>
            </a:extLst>
          </p:cNvPr>
          <p:cNvSpPr/>
          <p:nvPr/>
        </p:nvSpPr>
        <p:spPr>
          <a:xfrm>
            <a:off x="6501264" y="4541987"/>
            <a:ext cx="6805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8714F72B-452D-3A1E-74DD-93081E66F0C1}"/>
              </a:ext>
            </a:extLst>
          </p:cNvPr>
          <p:cNvGrpSpPr/>
          <p:nvPr/>
        </p:nvGrpSpPr>
        <p:grpSpPr>
          <a:xfrm>
            <a:off x="5695950" y="2940957"/>
            <a:ext cx="800100" cy="685799"/>
            <a:chOff x="5695950" y="3086100"/>
            <a:chExt cx="800100" cy="685799"/>
          </a:xfrm>
          <a:solidFill>
            <a:srgbClr val="0C63D8"/>
          </a:solidFill>
        </p:grpSpPr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6A5475F6-C5DE-14DD-AA92-661104198EE6}"/>
                </a:ext>
              </a:extLst>
            </p:cNvPr>
            <p:cNvSpPr/>
            <p:nvPr/>
          </p:nvSpPr>
          <p:spPr>
            <a:xfrm>
              <a:off x="5695950" y="3086100"/>
              <a:ext cx="800100" cy="417194"/>
            </a:xfrm>
            <a:custGeom>
              <a:avLst/>
              <a:gdLst>
                <a:gd name="connsiteX0" fmla="*/ 400050 w 800100"/>
                <a:gd name="connsiteY0" fmla="*/ 0 h 417194"/>
                <a:gd name="connsiteX1" fmla="*/ 400050 w 800100"/>
                <a:gd name="connsiteY1" fmla="*/ 0 h 417194"/>
                <a:gd name="connsiteX2" fmla="*/ 0 w 800100"/>
                <a:gd name="connsiteY2" fmla="*/ 381000 h 417194"/>
                <a:gd name="connsiteX3" fmla="*/ 42863 w 800100"/>
                <a:gd name="connsiteY3" fmla="*/ 417195 h 417194"/>
                <a:gd name="connsiteX4" fmla="*/ 400050 w 800100"/>
                <a:gd name="connsiteY4" fmla="*/ 78105 h 417194"/>
                <a:gd name="connsiteX5" fmla="*/ 400050 w 800100"/>
                <a:gd name="connsiteY5" fmla="*/ 78105 h 417194"/>
                <a:gd name="connsiteX6" fmla="*/ 757238 w 800100"/>
                <a:gd name="connsiteY6" fmla="*/ 417195 h 417194"/>
                <a:gd name="connsiteX7" fmla="*/ 800100 w 800100"/>
                <a:gd name="connsiteY7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00100" h="417194">
                  <a:moveTo>
                    <a:pt x="400050" y="0"/>
                  </a:move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E8520D50-C69A-483F-D46F-8EE5992D5676}"/>
                </a:ext>
              </a:extLst>
            </p:cNvPr>
            <p:cNvSpPr/>
            <p:nvPr/>
          </p:nvSpPr>
          <p:spPr>
            <a:xfrm>
              <a:off x="5810250" y="3217544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EFCD83DB-6C60-C956-23E0-9F85E4879724}"/>
              </a:ext>
            </a:extLst>
          </p:cNvPr>
          <p:cNvGrpSpPr/>
          <p:nvPr/>
        </p:nvGrpSpPr>
        <p:grpSpPr>
          <a:xfrm>
            <a:off x="7368966" y="1599960"/>
            <a:ext cx="2431865" cy="729495"/>
            <a:chOff x="444500" y="1947130"/>
            <a:chExt cx="2431865" cy="729495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FCECB291-7CF9-11CB-EA4A-F76ED4BF9673}"/>
                </a:ext>
              </a:extLst>
            </p:cNvPr>
            <p:cNvSpPr txBox="1"/>
            <p:nvPr/>
          </p:nvSpPr>
          <p:spPr>
            <a:xfrm>
              <a:off x="444500" y="2188222"/>
              <a:ext cx="243186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5656FE9-9585-7464-120D-EB0370541EA4}"/>
                </a:ext>
              </a:extLst>
            </p:cNvPr>
            <p:cNvSpPr txBox="1"/>
            <p:nvPr/>
          </p:nvSpPr>
          <p:spPr>
            <a:xfrm>
              <a:off x="444500" y="1947130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9C2C08FC-526D-D084-002E-BDF8A21E75FF}"/>
              </a:ext>
            </a:extLst>
          </p:cNvPr>
          <p:cNvGrpSpPr/>
          <p:nvPr/>
        </p:nvGrpSpPr>
        <p:grpSpPr>
          <a:xfrm>
            <a:off x="2344195" y="1588874"/>
            <a:ext cx="2501224" cy="729495"/>
            <a:chOff x="886408" y="1947130"/>
            <a:chExt cx="2501224" cy="729495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C8E2FE94-6159-A702-E483-4C7CB311A4EB}"/>
                </a:ext>
              </a:extLst>
            </p:cNvPr>
            <p:cNvSpPr txBox="1"/>
            <p:nvPr/>
          </p:nvSpPr>
          <p:spPr>
            <a:xfrm>
              <a:off x="886408" y="2188222"/>
              <a:ext cx="249726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4AB21879-63DF-FF4A-B290-7B19F3315FB9}"/>
                </a:ext>
              </a:extLst>
            </p:cNvPr>
            <p:cNvSpPr txBox="1"/>
            <p:nvPr/>
          </p:nvSpPr>
          <p:spPr>
            <a:xfrm>
              <a:off x="1368331" y="1947130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FD92B2F7-430D-9FCE-90B1-7BCDCC4A0682}"/>
              </a:ext>
            </a:extLst>
          </p:cNvPr>
          <p:cNvGrpSpPr/>
          <p:nvPr/>
        </p:nvGrpSpPr>
        <p:grpSpPr>
          <a:xfrm>
            <a:off x="7368966" y="4463978"/>
            <a:ext cx="2431865" cy="729495"/>
            <a:chOff x="444500" y="1947130"/>
            <a:chExt cx="2431865" cy="729495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0767D410-655F-F030-8B2B-DAF222A1D596}"/>
                </a:ext>
              </a:extLst>
            </p:cNvPr>
            <p:cNvSpPr txBox="1"/>
            <p:nvPr/>
          </p:nvSpPr>
          <p:spPr>
            <a:xfrm>
              <a:off x="444500" y="2188222"/>
              <a:ext cx="243186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D0C7B31B-40BB-D7C2-EC32-59A08B996AF5}"/>
                </a:ext>
              </a:extLst>
            </p:cNvPr>
            <p:cNvSpPr txBox="1"/>
            <p:nvPr/>
          </p:nvSpPr>
          <p:spPr>
            <a:xfrm>
              <a:off x="444500" y="1947130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FC15994F-A924-F7EA-E42B-42B5DE71093C}"/>
              </a:ext>
            </a:extLst>
          </p:cNvPr>
          <p:cNvGrpSpPr/>
          <p:nvPr/>
        </p:nvGrpSpPr>
        <p:grpSpPr>
          <a:xfrm>
            <a:off x="2344195" y="4452892"/>
            <a:ext cx="2501224" cy="729495"/>
            <a:chOff x="886408" y="1947130"/>
            <a:chExt cx="2501224" cy="729495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64750D28-97B2-4E47-0AF7-898DC15E9028}"/>
                </a:ext>
              </a:extLst>
            </p:cNvPr>
            <p:cNvSpPr txBox="1"/>
            <p:nvPr/>
          </p:nvSpPr>
          <p:spPr>
            <a:xfrm>
              <a:off x="886408" y="2188222"/>
              <a:ext cx="249726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A0CC0D58-B970-AD04-4BC6-C3C770FE8CA2}"/>
                </a:ext>
              </a:extLst>
            </p:cNvPr>
            <p:cNvSpPr txBox="1"/>
            <p:nvPr/>
          </p:nvSpPr>
          <p:spPr>
            <a:xfrm>
              <a:off x="1368331" y="1947130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594699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B3A6F367-E4BF-4825-3E7A-FBEFEDD2C32E}"/>
              </a:ext>
            </a:extLst>
          </p:cNvPr>
          <p:cNvGrpSpPr/>
          <p:nvPr/>
        </p:nvGrpSpPr>
        <p:grpSpPr>
          <a:xfrm>
            <a:off x="4043658" y="246475"/>
            <a:ext cx="4127069" cy="467116"/>
            <a:chOff x="1644096" y="2017775"/>
            <a:chExt cx="4127069" cy="467116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CDC45156-57AD-105C-64C4-6438F74955AC}"/>
                </a:ext>
              </a:extLst>
            </p:cNvPr>
            <p:cNvSpPr/>
            <p:nvPr/>
          </p:nvSpPr>
          <p:spPr>
            <a:xfrm>
              <a:off x="2100152" y="2017775"/>
              <a:ext cx="3270133" cy="467116"/>
            </a:xfrm>
            <a:prstGeom prst="roundRect">
              <a:avLst>
                <a:gd name="adj" fmla="val 6965"/>
              </a:avLst>
            </a:prstGeom>
            <a:gradFill>
              <a:gsLst>
                <a:gs pos="0">
                  <a:srgbClr val="3C89EE"/>
                </a:gs>
                <a:gs pos="100000">
                  <a:srgbClr val="0C63D8"/>
                </a:gs>
              </a:gsLst>
              <a:lin ang="5400000" scaled="1"/>
            </a:gradFill>
            <a:ln>
              <a:noFill/>
            </a:ln>
            <a:effectLst>
              <a:outerShdw blurRad="63500" dist="76200" dir="2460000" algn="t" rotWithShape="0">
                <a:srgbClr val="3C89EE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CECA7D1-CC7A-035D-1F64-58AD3D6E91E4}"/>
                </a:ext>
              </a:extLst>
            </p:cNvPr>
            <p:cNvSpPr txBox="1"/>
            <p:nvPr/>
          </p:nvSpPr>
          <p:spPr>
            <a:xfrm>
              <a:off x="2930300" y="2048203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694D5139-5304-36FF-0582-40C79D3B61C6}"/>
                </a:ext>
              </a:extLst>
            </p:cNvPr>
            <p:cNvSpPr/>
            <p:nvPr/>
          </p:nvSpPr>
          <p:spPr>
            <a:xfrm>
              <a:off x="4969404" y="2167720"/>
              <a:ext cx="801761" cy="13096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82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AE464A27-1811-1F49-C91C-7584BE722280}"/>
                </a:ext>
              </a:extLst>
            </p:cNvPr>
            <p:cNvSpPr/>
            <p:nvPr/>
          </p:nvSpPr>
          <p:spPr>
            <a:xfrm>
              <a:off x="1644096" y="2167720"/>
              <a:ext cx="801761" cy="13096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82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id="{5E1AD22D-47D0-D06D-D05C-128BF7957DF9}"/>
              </a:ext>
            </a:extLst>
          </p:cNvPr>
          <p:cNvSpPr/>
          <p:nvPr/>
        </p:nvSpPr>
        <p:spPr>
          <a:xfrm>
            <a:off x="1915885" y="2047030"/>
            <a:ext cx="3701143" cy="3701143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16000" tIns="45720" rIns="21600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50000"/>
              </a:lnSpc>
            </a:pPr>
            <a:endParaRPr lang="zh-CN" altLang="en-US" sz="1400">
              <a:solidFill>
                <a:schemeClr val="bg1"/>
              </a:solidFill>
              <a:cs typeface="+mn-ea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BA71853B-CB58-23F6-94CE-785D59044B05}"/>
              </a:ext>
            </a:extLst>
          </p:cNvPr>
          <p:cNvSpPr/>
          <p:nvPr/>
        </p:nvSpPr>
        <p:spPr>
          <a:xfrm>
            <a:off x="2630776" y="2608815"/>
            <a:ext cx="2271359" cy="618277"/>
          </a:xfrm>
          <a:prstGeom prst="roundRect">
            <a:avLst>
              <a:gd name="adj" fmla="val 50000"/>
            </a:avLst>
          </a:prstGeom>
          <a:solidFill>
            <a:srgbClr val="0C63D8"/>
          </a:soli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F5891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999AAB2-F2FC-5BBF-547E-22227FE220A5}"/>
              </a:ext>
            </a:extLst>
          </p:cNvPr>
          <p:cNvGrpSpPr/>
          <p:nvPr/>
        </p:nvGrpSpPr>
        <p:grpSpPr>
          <a:xfrm>
            <a:off x="2550522" y="2745128"/>
            <a:ext cx="2653942" cy="1459420"/>
            <a:chOff x="-1035659" y="1928192"/>
            <a:chExt cx="2653942" cy="1459420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E8AE9B2C-93A8-5B33-3279-B92E2C8FA107}"/>
                </a:ext>
              </a:extLst>
            </p:cNvPr>
            <p:cNvSpPr txBox="1"/>
            <p:nvPr/>
          </p:nvSpPr>
          <p:spPr>
            <a:xfrm>
              <a:off x="-1035659" y="2899209"/>
              <a:ext cx="243186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FF7921C-17C9-AF83-754F-4E2B40ADBD38}"/>
                </a:ext>
              </a:extLst>
            </p:cNvPr>
            <p:cNvSpPr txBox="1"/>
            <p:nvPr/>
          </p:nvSpPr>
          <p:spPr>
            <a:xfrm>
              <a:off x="-401018" y="1928192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7" name="椭圆 6">
            <a:extLst>
              <a:ext uri="{FF2B5EF4-FFF2-40B4-BE49-F238E27FC236}">
                <a16:creationId xmlns:a16="http://schemas.microsoft.com/office/drawing/2014/main" id="{F0867960-1072-0FD8-73CF-0E9F190BB128}"/>
              </a:ext>
            </a:extLst>
          </p:cNvPr>
          <p:cNvSpPr/>
          <p:nvPr/>
        </p:nvSpPr>
        <p:spPr>
          <a:xfrm>
            <a:off x="6604000" y="2047030"/>
            <a:ext cx="3701143" cy="3701143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16000" tIns="45720" rIns="21600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50000"/>
              </a:lnSpc>
            </a:pPr>
            <a:endParaRPr lang="zh-CN" altLang="en-US" sz="1400">
              <a:solidFill>
                <a:schemeClr val="bg1"/>
              </a:solidFill>
              <a:cs typeface="+mn-ea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BF0992D0-E0EB-992F-6590-67D3B0577336}"/>
              </a:ext>
            </a:extLst>
          </p:cNvPr>
          <p:cNvSpPr/>
          <p:nvPr/>
        </p:nvSpPr>
        <p:spPr>
          <a:xfrm>
            <a:off x="7318891" y="2608815"/>
            <a:ext cx="2271359" cy="618277"/>
          </a:xfrm>
          <a:prstGeom prst="roundRect">
            <a:avLst>
              <a:gd name="adj" fmla="val 50000"/>
            </a:avLst>
          </a:prstGeom>
          <a:solidFill>
            <a:srgbClr val="0C63D8"/>
          </a:soli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F5891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21C574AD-AD4D-20C1-812C-E61A6BED23C0}"/>
              </a:ext>
            </a:extLst>
          </p:cNvPr>
          <p:cNvGrpSpPr/>
          <p:nvPr/>
        </p:nvGrpSpPr>
        <p:grpSpPr>
          <a:xfrm>
            <a:off x="7238637" y="2745128"/>
            <a:ext cx="2653942" cy="1396674"/>
            <a:chOff x="-1035659" y="1928192"/>
            <a:chExt cx="2653942" cy="1396674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B5CD2BE-A5F2-CC5B-0A28-EA169CD68407}"/>
                </a:ext>
              </a:extLst>
            </p:cNvPr>
            <p:cNvSpPr txBox="1"/>
            <p:nvPr/>
          </p:nvSpPr>
          <p:spPr>
            <a:xfrm>
              <a:off x="-1035659" y="2836463"/>
              <a:ext cx="243186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B33410BB-C102-A36C-8426-F2F6DCD3F2CA}"/>
                </a:ext>
              </a:extLst>
            </p:cNvPr>
            <p:cNvSpPr txBox="1"/>
            <p:nvPr/>
          </p:nvSpPr>
          <p:spPr>
            <a:xfrm>
              <a:off x="-401018" y="1928192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DB9D54F-B73E-F0CC-00CA-9EF8997712C8}"/>
              </a:ext>
            </a:extLst>
          </p:cNvPr>
          <p:cNvGrpSpPr/>
          <p:nvPr/>
        </p:nvGrpSpPr>
        <p:grpSpPr>
          <a:xfrm>
            <a:off x="1262743" y="1109827"/>
            <a:ext cx="9666514" cy="937245"/>
            <a:chOff x="-3172824" y="1947130"/>
            <a:chExt cx="9666514" cy="937245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259BA46-6B78-B974-7364-EEF2E98A16F2}"/>
                </a:ext>
              </a:extLst>
            </p:cNvPr>
            <p:cNvSpPr txBox="1"/>
            <p:nvPr/>
          </p:nvSpPr>
          <p:spPr>
            <a:xfrm>
              <a:off x="-3172824" y="2188222"/>
              <a:ext cx="9666514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algn="ctr"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 tmoban.com</a:t>
              </a:r>
              <a:endParaRPr lang="zh-CN" altLang="en-US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9E7F526-DD96-1786-33BA-9A2A7DC26BBA}"/>
                </a:ext>
              </a:extLst>
            </p:cNvPr>
            <p:cNvSpPr txBox="1"/>
            <p:nvPr/>
          </p:nvSpPr>
          <p:spPr>
            <a:xfrm>
              <a:off x="612002" y="1947130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8992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>
            <a:extLst>
              <a:ext uri="{FF2B5EF4-FFF2-40B4-BE49-F238E27FC236}">
                <a16:creationId xmlns:a16="http://schemas.microsoft.com/office/drawing/2014/main" id="{E3427F74-E002-70D5-30AF-C0A93EAF46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59C90CD7-F2E0-073B-4246-E6628BDF6A62}"/>
              </a:ext>
            </a:extLst>
          </p:cNvPr>
          <p:cNvSpPr txBox="1"/>
          <p:nvPr/>
        </p:nvSpPr>
        <p:spPr>
          <a:xfrm>
            <a:off x="690432" y="4189634"/>
            <a:ext cx="65149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3C89EE">
                    <a:alpha val="9000"/>
                  </a:srgbClr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rPr>
              <a:t>PART</a:t>
            </a:r>
            <a:endParaRPr lang="zh-CN" altLang="en-US" sz="6000" dirty="0">
              <a:solidFill>
                <a:srgbClr val="3C89EE">
                  <a:alpha val="9000"/>
                </a:srgbClr>
              </a:solidFill>
              <a:latin typeface="MiSans Semibold" panose="00000700000000000000" pitchFamily="2" charset="-122"/>
              <a:ea typeface="MiSans Semibold" panose="00000700000000000000" pitchFamily="2" charset="-122"/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B1D3A43-B8A9-A352-6797-0281AC0E3451}"/>
              </a:ext>
            </a:extLst>
          </p:cNvPr>
          <p:cNvSpPr txBox="1"/>
          <p:nvPr/>
        </p:nvSpPr>
        <p:spPr>
          <a:xfrm>
            <a:off x="1629252" y="1253723"/>
            <a:ext cx="4272883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900" dirty="0">
                <a:gradFill>
                  <a:gsLst>
                    <a:gs pos="0">
                      <a:srgbClr val="3C89EE"/>
                    </a:gs>
                    <a:gs pos="100000">
                      <a:srgbClr val="0C63D8"/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rPr>
              <a:t>03</a:t>
            </a:r>
            <a:endParaRPr lang="zh-CN" altLang="en-US" sz="23900" dirty="0">
              <a:gradFill>
                <a:gsLst>
                  <a:gs pos="0">
                    <a:srgbClr val="3C89EE"/>
                  </a:gs>
                  <a:gs pos="100000">
                    <a:srgbClr val="0C63D8"/>
                  </a:gs>
                </a:gsLst>
                <a:lin ang="5400000" scaled="1"/>
              </a:gradFill>
              <a:latin typeface="MiSans Semibold" panose="00000700000000000000" pitchFamily="2" charset="-122"/>
              <a:ea typeface="MiSans Semibold" panose="00000700000000000000" pitchFamily="2" charset="-122"/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64C52AB1-20F0-74DB-22B3-0C1DEE0F25DA}"/>
              </a:ext>
            </a:extLst>
          </p:cNvPr>
          <p:cNvSpPr/>
          <p:nvPr/>
        </p:nvSpPr>
        <p:spPr>
          <a:xfrm>
            <a:off x="9257127" y="-1048358"/>
            <a:ext cx="1910015" cy="1910015"/>
          </a:xfrm>
          <a:prstGeom prst="ellipse">
            <a:avLst/>
          </a:prstGeom>
          <a:gradFill>
            <a:gsLst>
              <a:gs pos="0">
                <a:srgbClr val="3C89EE">
                  <a:alpha val="19000"/>
                </a:srgbClr>
              </a:gs>
              <a:gs pos="100000">
                <a:srgbClr val="0C63D8">
                  <a:alpha val="61000"/>
                </a:srgbClr>
              </a:gs>
            </a:gsLst>
            <a:lin ang="5400000" scaled="1"/>
          </a:gra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6B1FDFE2-E072-F663-8C38-12853FB0F985}"/>
              </a:ext>
            </a:extLst>
          </p:cNvPr>
          <p:cNvSpPr/>
          <p:nvPr/>
        </p:nvSpPr>
        <p:spPr>
          <a:xfrm>
            <a:off x="6646013" y="4924927"/>
            <a:ext cx="4272883" cy="4272883"/>
          </a:xfrm>
          <a:prstGeom prst="ellipse">
            <a:avLst/>
          </a:prstGeom>
          <a:gradFill>
            <a:gsLst>
              <a:gs pos="0">
                <a:srgbClr val="3C89EE">
                  <a:alpha val="19000"/>
                </a:srgbClr>
              </a:gs>
              <a:gs pos="100000">
                <a:srgbClr val="0C63D8">
                  <a:alpha val="61000"/>
                </a:srgbClr>
              </a:gs>
            </a:gsLst>
            <a:lin ang="5400000" scaled="1"/>
          </a:gra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E96A79A0-9238-7DD5-56E8-82287646549A}"/>
              </a:ext>
            </a:extLst>
          </p:cNvPr>
          <p:cNvSpPr/>
          <p:nvPr/>
        </p:nvSpPr>
        <p:spPr>
          <a:xfrm>
            <a:off x="5601811" y="1171152"/>
            <a:ext cx="286017" cy="286017"/>
          </a:xfrm>
          <a:prstGeom prst="ellipse">
            <a:avLst/>
          </a:prstGeom>
          <a:gradFill>
            <a:gsLst>
              <a:gs pos="0">
                <a:srgbClr val="3C89EE"/>
              </a:gs>
              <a:gs pos="100000">
                <a:srgbClr val="0C63D8"/>
              </a:gs>
            </a:gsLst>
            <a:lin ang="5400000" scaled="1"/>
          </a:gra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F237CC86-F3AB-380C-3058-8B0B2B49F185}"/>
              </a:ext>
            </a:extLst>
          </p:cNvPr>
          <p:cNvSpPr/>
          <p:nvPr/>
        </p:nvSpPr>
        <p:spPr>
          <a:xfrm>
            <a:off x="1809563" y="979450"/>
            <a:ext cx="477719" cy="477719"/>
          </a:xfrm>
          <a:prstGeom prst="ellipse">
            <a:avLst/>
          </a:prstGeom>
          <a:gradFill>
            <a:gsLst>
              <a:gs pos="0">
                <a:srgbClr val="3C89EE">
                  <a:alpha val="0"/>
                </a:srgbClr>
              </a:gs>
              <a:gs pos="100000">
                <a:srgbClr val="0C63D8">
                  <a:alpha val="61000"/>
                </a:srgbClr>
              </a:gs>
            </a:gsLst>
            <a:lin ang="5400000" scaled="1"/>
          </a:gra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0E0B6DB-716D-CD5A-11A7-EC91772361AC}"/>
              </a:ext>
            </a:extLst>
          </p:cNvPr>
          <p:cNvGrpSpPr/>
          <p:nvPr/>
        </p:nvGrpSpPr>
        <p:grpSpPr>
          <a:xfrm>
            <a:off x="5902135" y="1985682"/>
            <a:ext cx="3354992" cy="1015663"/>
            <a:chOff x="2100152" y="1743501"/>
            <a:chExt cx="3354992" cy="1015663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D6711773-D9C6-D4AA-EFD8-B023ED9EFD9D}"/>
                </a:ext>
              </a:extLst>
            </p:cNvPr>
            <p:cNvSpPr/>
            <p:nvPr/>
          </p:nvSpPr>
          <p:spPr>
            <a:xfrm>
              <a:off x="2100152" y="1743501"/>
              <a:ext cx="3270133" cy="1015663"/>
            </a:xfrm>
            <a:prstGeom prst="roundRect">
              <a:avLst>
                <a:gd name="adj" fmla="val 6965"/>
              </a:avLst>
            </a:prstGeom>
            <a:gradFill>
              <a:gsLst>
                <a:gs pos="0">
                  <a:srgbClr val="3C89EE"/>
                </a:gs>
                <a:gs pos="100000">
                  <a:srgbClr val="0C63D8"/>
                </a:gs>
              </a:gsLst>
              <a:lin ang="5400000" scaled="1"/>
            </a:gradFill>
            <a:ln>
              <a:noFill/>
            </a:ln>
            <a:effectLst>
              <a:outerShdw blurRad="63500" dist="76200" dir="2460000" algn="t" rotWithShape="0">
                <a:srgbClr val="3C89EE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E9990DB-578B-F2BE-C29D-6673CF337AE7}"/>
                </a:ext>
              </a:extLst>
            </p:cNvPr>
            <p:cNvSpPr txBox="1"/>
            <p:nvPr/>
          </p:nvSpPr>
          <p:spPr>
            <a:xfrm>
              <a:off x="2930300" y="2004661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E4330781-CD4A-A3D5-0A55-4237F13416DD}"/>
                </a:ext>
              </a:extLst>
            </p:cNvPr>
            <p:cNvSpPr/>
            <p:nvPr/>
          </p:nvSpPr>
          <p:spPr>
            <a:xfrm>
              <a:off x="4653383" y="2438958"/>
              <a:ext cx="801761" cy="13096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82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5D6EA0D7-07B9-2A44-BE1E-AFDD41D4A869}"/>
              </a:ext>
            </a:extLst>
          </p:cNvPr>
          <p:cNvSpPr txBox="1"/>
          <p:nvPr/>
        </p:nvSpPr>
        <p:spPr>
          <a:xfrm>
            <a:off x="5820436" y="3150138"/>
            <a:ext cx="3725206" cy="16721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根据自己的需要添加适当的文字，此处添加详细文本描述，建议与标题相关尽量简洁... ...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51PPT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模板网，幻灯片演示模板及素材免费下载！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51PPT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模板网 唯一访问网址：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www.51pptmoban.c om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0FD12F81-CCD2-7B74-BE44-93CA28E1269D}"/>
              </a:ext>
            </a:extLst>
          </p:cNvPr>
          <p:cNvSpPr/>
          <p:nvPr/>
        </p:nvSpPr>
        <p:spPr>
          <a:xfrm>
            <a:off x="1185658" y="4223770"/>
            <a:ext cx="947389" cy="947389"/>
          </a:xfrm>
          <a:prstGeom prst="ellipse">
            <a:avLst/>
          </a:prstGeom>
          <a:gradFill>
            <a:gsLst>
              <a:gs pos="0">
                <a:srgbClr val="3C89EE">
                  <a:alpha val="19000"/>
                </a:srgbClr>
              </a:gs>
              <a:gs pos="100000">
                <a:srgbClr val="0C63D8">
                  <a:alpha val="61000"/>
                </a:srgbClr>
              </a:gs>
            </a:gsLst>
            <a:lin ang="5400000" scaled="1"/>
          </a:gra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1796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B3A6F367-E4BF-4825-3E7A-FBEFEDD2C32E}"/>
              </a:ext>
            </a:extLst>
          </p:cNvPr>
          <p:cNvGrpSpPr/>
          <p:nvPr/>
        </p:nvGrpSpPr>
        <p:grpSpPr>
          <a:xfrm>
            <a:off x="4043658" y="246475"/>
            <a:ext cx="4127069" cy="467116"/>
            <a:chOff x="1644096" y="2017775"/>
            <a:chExt cx="4127069" cy="467116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CDC45156-57AD-105C-64C4-6438F74955AC}"/>
                </a:ext>
              </a:extLst>
            </p:cNvPr>
            <p:cNvSpPr/>
            <p:nvPr/>
          </p:nvSpPr>
          <p:spPr>
            <a:xfrm>
              <a:off x="2100152" y="2017775"/>
              <a:ext cx="3270133" cy="467116"/>
            </a:xfrm>
            <a:prstGeom prst="roundRect">
              <a:avLst>
                <a:gd name="adj" fmla="val 6965"/>
              </a:avLst>
            </a:prstGeom>
            <a:gradFill>
              <a:gsLst>
                <a:gs pos="0">
                  <a:srgbClr val="3C89EE"/>
                </a:gs>
                <a:gs pos="100000">
                  <a:srgbClr val="0C63D8"/>
                </a:gs>
              </a:gsLst>
              <a:lin ang="5400000" scaled="1"/>
            </a:gradFill>
            <a:ln>
              <a:noFill/>
            </a:ln>
            <a:effectLst>
              <a:outerShdw blurRad="63500" dist="76200" dir="2460000" algn="t" rotWithShape="0">
                <a:srgbClr val="3C89EE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CECA7D1-CC7A-035D-1F64-58AD3D6E91E4}"/>
                </a:ext>
              </a:extLst>
            </p:cNvPr>
            <p:cNvSpPr txBox="1"/>
            <p:nvPr/>
          </p:nvSpPr>
          <p:spPr>
            <a:xfrm>
              <a:off x="2930300" y="2048203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694D5139-5304-36FF-0582-40C79D3B61C6}"/>
                </a:ext>
              </a:extLst>
            </p:cNvPr>
            <p:cNvSpPr/>
            <p:nvPr/>
          </p:nvSpPr>
          <p:spPr>
            <a:xfrm>
              <a:off x="4969404" y="2167720"/>
              <a:ext cx="801761" cy="13096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82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AE464A27-1811-1F49-C91C-7584BE722280}"/>
                </a:ext>
              </a:extLst>
            </p:cNvPr>
            <p:cNvSpPr/>
            <p:nvPr/>
          </p:nvSpPr>
          <p:spPr>
            <a:xfrm>
              <a:off x="1644096" y="2167720"/>
              <a:ext cx="801761" cy="13096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82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椭圆 19">
            <a:extLst>
              <a:ext uri="{FF2B5EF4-FFF2-40B4-BE49-F238E27FC236}">
                <a16:creationId xmlns:a16="http://schemas.microsoft.com/office/drawing/2014/main" id="{800792D3-DD21-5E29-B100-95E0994B965F}"/>
              </a:ext>
            </a:extLst>
          </p:cNvPr>
          <p:cNvSpPr/>
          <p:nvPr/>
        </p:nvSpPr>
        <p:spPr>
          <a:xfrm>
            <a:off x="1677035" y="1951990"/>
            <a:ext cx="1600200" cy="1600200"/>
          </a:xfrm>
          <a:prstGeom prst="ellipse">
            <a:avLst/>
          </a:prstGeom>
          <a:solidFill>
            <a:srgbClr val="0C63D8"/>
          </a:soli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F5891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763F15A3-BE4C-AB7F-4A18-F6F44F80AE77}"/>
              </a:ext>
            </a:extLst>
          </p:cNvPr>
          <p:cNvSpPr/>
          <p:nvPr/>
        </p:nvSpPr>
        <p:spPr>
          <a:xfrm>
            <a:off x="4115435" y="1951990"/>
            <a:ext cx="1600200" cy="1600200"/>
          </a:xfrm>
          <a:prstGeom prst="ellipse">
            <a:avLst/>
          </a:prstGeom>
          <a:solidFill>
            <a:srgbClr val="0C63D8"/>
          </a:soli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F5891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D96D8293-35F2-641B-0D67-2803C8BEC10A}"/>
              </a:ext>
            </a:extLst>
          </p:cNvPr>
          <p:cNvSpPr/>
          <p:nvPr/>
        </p:nvSpPr>
        <p:spPr>
          <a:xfrm>
            <a:off x="6553835" y="1951990"/>
            <a:ext cx="1600200" cy="1600200"/>
          </a:xfrm>
          <a:prstGeom prst="ellipse">
            <a:avLst/>
          </a:prstGeom>
          <a:solidFill>
            <a:srgbClr val="0C63D8"/>
          </a:soli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F5891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1445FD62-497B-E7B3-67D4-A6BD4D450427}"/>
              </a:ext>
            </a:extLst>
          </p:cNvPr>
          <p:cNvSpPr/>
          <p:nvPr/>
        </p:nvSpPr>
        <p:spPr>
          <a:xfrm>
            <a:off x="8992235" y="1951990"/>
            <a:ext cx="1600200" cy="1600200"/>
          </a:xfrm>
          <a:prstGeom prst="ellipse">
            <a:avLst/>
          </a:prstGeom>
          <a:solidFill>
            <a:srgbClr val="0C63D8"/>
          </a:soli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F5891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28" name="Group 4">
            <a:extLst>
              <a:ext uri="{FF2B5EF4-FFF2-40B4-BE49-F238E27FC236}">
                <a16:creationId xmlns:a16="http://schemas.microsoft.com/office/drawing/2014/main" id="{4885BD78-3EDB-781C-E270-9106BE139B6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118408" y="2286045"/>
            <a:ext cx="723177" cy="764267"/>
            <a:chOff x="1834" y="425"/>
            <a:chExt cx="704" cy="744"/>
          </a:xfrm>
          <a:solidFill>
            <a:schemeClr val="bg1"/>
          </a:solidFill>
        </p:grpSpPr>
        <p:sp>
          <p:nvSpPr>
            <p:cNvPr id="29" name="Oval 5">
              <a:extLst>
                <a:ext uri="{FF2B5EF4-FFF2-40B4-BE49-F238E27FC236}">
                  <a16:creationId xmlns:a16="http://schemas.microsoft.com/office/drawing/2014/main" id="{789D5309-E882-F38F-5F5F-568462F94B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2" y="425"/>
              <a:ext cx="158" cy="1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  <p:sp>
          <p:nvSpPr>
            <p:cNvPr id="30" name="Oval 6">
              <a:extLst>
                <a:ext uri="{FF2B5EF4-FFF2-40B4-BE49-F238E27FC236}">
                  <a16:creationId xmlns:a16="http://schemas.microsoft.com/office/drawing/2014/main" id="{F980F489-F08D-837A-2463-9AD8416E08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2" y="425"/>
              <a:ext cx="157" cy="1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  <p:sp>
          <p:nvSpPr>
            <p:cNvPr id="31" name="Oval 7">
              <a:extLst>
                <a:ext uri="{FF2B5EF4-FFF2-40B4-BE49-F238E27FC236}">
                  <a16:creationId xmlns:a16="http://schemas.microsoft.com/office/drawing/2014/main" id="{F6101631-EC75-411B-986C-FDB0A9332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2" y="845"/>
              <a:ext cx="157" cy="1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  <p:sp>
          <p:nvSpPr>
            <p:cNvPr id="32" name="Oval 8">
              <a:extLst>
                <a:ext uri="{FF2B5EF4-FFF2-40B4-BE49-F238E27FC236}">
                  <a16:creationId xmlns:a16="http://schemas.microsoft.com/office/drawing/2014/main" id="{CC7C6FF5-A7A1-994B-CB78-832587FA0B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2" y="845"/>
              <a:ext cx="158" cy="1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9">
              <a:extLst>
                <a:ext uri="{FF2B5EF4-FFF2-40B4-BE49-F238E27FC236}">
                  <a16:creationId xmlns:a16="http://schemas.microsoft.com/office/drawing/2014/main" id="{CCB4DB29-F899-441B-0795-B218C0F36ADC}"/>
                </a:ext>
              </a:extLst>
            </p:cNvPr>
            <p:cNvSpPr/>
            <p:nvPr/>
          </p:nvSpPr>
          <p:spPr bwMode="auto">
            <a:xfrm>
              <a:off x="1834" y="592"/>
              <a:ext cx="704" cy="577"/>
            </a:xfrm>
            <a:custGeom>
              <a:avLst/>
              <a:gdLst>
                <a:gd name="T0" fmla="*/ 295 w 295"/>
                <a:gd name="T1" fmla="*/ 42 h 242"/>
                <a:gd name="T2" fmla="*/ 250 w 295"/>
                <a:gd name="T3" fmla="*/ 0 h 242"/>
                <a:gd name="T4" fmla="*/ 206 w 295"/>
                <a:gd name="T5" fmla="*/ 42 h 242"/>
                <a:gd name="T6" fmla="*/ 206 w 295"/>
                <a:gd name="T7" fmla="*/ 58 h 242"/>
                <a:gd name="T8" fmla="*/ 180 w 295"/>
                <a:gd name="T9" fmla="*/ 86 h 242"/>
                <a:gd name="T10" fmla="*/ 116 w 295"/>
                <a:gd name="T11" fmla="*/ 86 h 242"/>
                <a:gd name="T12" fmla="*/ 89 w 295"/>
                <a:gd name="T13" fmla="*/ 57 h 242"/>
                <a:gd name="T14" fmla="*/ 89 w 295"/>
                <a:gd name="T15" fmla="*/ 42 h 242"/>
                <a:gd name="T16" fmla="*/ 44 w 295"/>
                <a:gd name="T17" fmla="*/ 0 h 242"/>
                <a:gd name="T18" fmla="*/ 0 w 295"/>
                <a:gd name="T19" fmla="*/ 42 h 242"/>
                <a:gd name="T20" fmla="*/ 0 w 295"/>
                <a:gd name="T21" fmla="*/ 66 h 242"/>
                <a:gd name="T22" fmla="*/ 80 w 295"/>
                <a:gd name="T23" fmla="*/ 66 h 242"/>
                <a:gd name="T24" fmla="*/ 101 w 295"/>
                <a:gd name="T25" fmla="*/ 90 h 242"/>
                <a:gd name="T26" fmla="*/ 101 w 295"/>
                <a:gd name="T27" fmla="*/ 141 h 242"/>
                <a:gd name="T28" fmla="*/ 76 w 295"/>
                <a:gd name="T29" fmla="*/ 188 h 242"/>
                <a:gd name="T30" fmla="*/ 45 w 295"/>
                <a:gd name="T31" fmla="*/ 175 h 242"/>
                <a:gd name="T32" fmla="*/ 0 w 295"/>
                <a:gd name="T33" fmla="*/ 218 h 242"/>
                <a:gd name="T34" fmla="*/ 0 w 295"/>
                <a:gd name="T35" fmla="*/ 242 h 242"/>
                <a:gd name="T36" fmla="*/ 89 w 295"/>
                <a:gd name="T37" fmla="*/ 242 h 242"/>
                <a:gd name="T38" fmla="*/ 89 w 295"/>
                <a:gd name="T39" fmla="*/ 218 h 242"/>
                <a:gd name="T40" fmla="*/ 84 w 295"/>
                <a:gd name="T41" fmla="*/ 199 h 242"/>
                <a:gd name="T42" fmla="*/ 115 w 295"/>
                <a:gd name="T43" fmla="*/ 144 h 242"/>
                <a:gd name="T44" fmla="*/ 180 w 295"/>
                <a:gd name="T45" fmla="*/ 144 h 242"/>
                <a:gd name="T46" fmla="*/ 211 w 295"/>
                <a:gd name="T47" fmla="*/ 198 h 242"/>
                <a:gd name="T48" fmla="*/ 206 w 295"/>
                <a:gd name="T49" fmla="*/ 218 h 242"/>
                <a:gd name="T50" fmla="*/ 206 w 295"/>
                <a:gd name="T51" fmla="*/ 242 h 242"/>
                <a:gd name="T52" fmla="*/ 295 w 295"/>
                <a:gd name="T53" fmla="*/ 242 h 242"/>
                <a:gd name="T54" fmla="*/ 295 w 295"/>
                <a:gd name="T55" fmla="*/ 218 h 242"/>
                <a:gd name="T56" fmla="*/ 250 w 295"/>
                <a:gd name="T57" fmla="*/ 175 h 242"/>
                <a:gd name="T58" fmla="*/ 219 w 295"/>
                <a:gd name="T59" fmla="*/ 187 h 242"/>
                <a:gd name="T60" fmla="*/ 191 w 295"/>
                <a:gd name="T61" fmla="*/ 136 h 242"/>
                <a:gd name="T62" fmla="*/ 191 w 295"/>
                <a:gd name="T63" fmla="*/ 92 h 242"/>
                <a:gd name="T64" fmla="*/ 216 w 295"/>
                <a:gd name="T65" fmla="*/ 66 h 242"/>
                <a:gd name="T66" fmla="*/ 295 w 295"/>
                <a:gd name="T67" fmla="*/ 66 h 242"/>
                <a:gd name="T68" fmla="*/ 295 w 295"/>
                <a:gd name="T69" fmla="*/ 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5" h="242">
                  <a:moveTo>
                    <a:pt x="295" y="42"/>
                  </a:moveTo>
                  <a:cubicBezTo>
                    <a:pt x="295" y="19"/>
                    <a:pt x="275" y="0"/>
                    <a:pt x="250" y="0"/>
                  </a:cubicBezTo>
                  <a:cubicBezTo>
                    <a:pt x="226" y="0"/>
                    <a:pt x="206" y="19"/>
                    <a:pt x="206" y="42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180" y="86"/>
                    <a:pt x="180" y="86"/>
                    <a:pt x="180" y="86"/>
                  </a:cubicBezTo>
                  <a:cubicBezTo>
                    <a:pt x="116" y="86"/>
                    <a:pt x="116" y="86"/>
                    <a:pt x="116" y="86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89" y="19"/>
                    <a:pt x="69" y="0"/>
                    <a:pt x="44" y="0"/>
                  </a:cubicBezTo>
                  <a:cubicBezTo>
                    <a:pt x="20" y="0"/>
                    <a:pt x="0" y="19"/>
                    <a:pt x="0" y="42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101" y="90"/>
                    <a:pt x="101" y="90"/>
                    <a:pt x="101" y="90"/>
                  </a:cubicBezTo>
                  <a:cubicBezTo>
                    <a:pt x="101" y="141"/>
                    <a:pt x="101" y="141"/>
                    <a:pt x="101" y="141"/>
                  </a:cubicBezTo>
                  <a:cubicBezTo>
                    <a:pt x="76" y="188"/>
                    <a:pt x="76" y="188"/>
                    <a:pt x="76" y="188"/>
                  </a:cubicBezTo>
                  <a:cubicBezTo>
                    <a:pt x="68" y="180"/>
                    <a:pt x="57" y="175"/>
                    <a:pt x="45" y="175"/>
                  </a:cubicBezTo>
                  <a:cubicBezTo>
                    <a:pt x="20" y="175"/>
                    <a:pt x="0" y="194"/>
                    <a:pt x="0" y="218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89" y="242"/>
                    <a:pt x="89" y="242"/>
                    <a:pt x="89" y="242"/>
                  </a:cubicBezTo>
                  <a:cubicBezTo>
                    <a:pt x="89" y="218"/>
                    <a:pt x="89" y="218"/>
                    <a:pt x="89" y="218"/>
                  </a:cubicBezTo>
                  <a:cubicBezTo>
                    <a:pt x="89" y="211"/>
                    <a:pt x="87" y="205"/>
                    <a:pt x="84" y="199"/>
                  </a:cubicBezTo>
                  <a:cubicBezTo>
                    <a:pt x="115" y="144"/>
                    <a:pt x="115" y="144"/>
                    <a:pt x="115" y="144"/>
                  </a:cubicBezTo>
                  <a:cubicBezTo>
                    <a:pt x="180" y="144"/>
                    <a:pt x="180" y="144"/>
                    <a:pt x="180" y="144"/>
                  </a:cubicBezTo>
                  <a:cubicBezTo>
                    <a:pt x="211" y="198"/>
                    <a:pt x="211" y="198"/>
                    <a:pt x="211" y="198"/>
                  </a:cubicBezTo>
                  <a:cubicBezTo>
                    <a:pt x="208" y="204"/>
                    <a:pt x="206" y="211"/>
                    <a:pt x="206" y="218"/>
                  </a:cubicBezTo>
                  <a:cubicBezTo>
                    <a:pt x="206" y="242"/>
                    <a:pt x="206" y="242"/>
                    <a:pt x="206" y="242"/>
                  </a:cubicBezTo>
                  <a:cubicBezTo>
                    <a:pt x="295" y="242"/>
                    <a:pt x="295" y="242"/>
                    <a:pt x="295" y="242"/>
                  </a:cubicBezTo>
                  <a:cubicBezTo>
                    <a:pt x="295" y="218"/>
                    <a:pt x="295" y="218"/>
                    <a:pt x="295" y="218"/>
                  </a:cubicBezTo>
                  <a:cubicBezTo>
                    <a:pt x="295" y="194"/>
                    <a:pt x="275" y="175"/>
                    <a:pt x="250" y="175"/>
                  </a:cubicBezTo>
                  <a:cubicBezTo>
                    <a:pt x="238" y="175"/>
                    <a:pt x="228" y="180"/>
                    <a:pt x="219" y="187"/>
                  </a:cubicBezTo>
                  <a:cubicBezTo>
                    <a:pt x="191" y="136"/>
                    <a:pt x="191" y="136"/>
                    <a:pt x="191" y="136"/>
                  </a:cubicBezTo>
                  <a:cubicBezTo>
                    <a:pt x="191" y="92"/>
                    <a:pt x="191" y="92"/>
                    <a:pt x="191" y="92"/>
                  </a:cubicBezTo>
                  <a:cubicBezTo>
                    <a:pt x="216" y="66"/>
                    <a:pt x="216" y="66"/>
                    <a:pt x="216" y="66"/>
                  </a:cubicBezTo>
                  <a:cubicBezTo>
                    <a:pt x="295" y="66"/>
                    <a:pt x="295" y="66"/>
                    <a:pt x="295" y="66"/>
                  </a:cubicBezTo>
                  <a:cubicBezTo>
                    <a:pt x="295" y="42"/>
                    <a:pt x="295" y="42"/>
                    <a:pt x="295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Group 12">
            <a:extLst>
              <a:ext uri="{FF2B5EF4-FFF2-40B4-BE49-F238E27FC236}">
                <a16:creationId xmlns:a16="http://schemas.microsoft.com/office/drawing/2014/main" id="{FF9AB8D4-51A7-FE88-B2BA-50B364BE5B4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474144" y="2279784"/>
            <a:ext cx="882782" cy="776788"/>
            <a:chOff x="3551" y="1900"/>
            <a:chExt cx="583" cy="513"/>
          </a:xfrm>
          <a:solidFill>
            <a:schemeClr val="bg1"/>
          </a:solidFill>
        </p:grpSpPr>
        <p:sp>
          <p:nvSpPr>
            <p:cNvPr id="35" name="Freeform 13">
              <a:extLst>
                <a:ext uri="{FF2B5EF4-FFF2-40B4-BE49-F238E27FC236}">
                  <a16:creationId xmlns:a16="http://schemas.microsoft.com/office/drawing/2014/main" id="{5C7F874A-4E88-AF19-B7F2-E0028BDA63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51" y="1900"/>
              <a:ext cx="583" cy="513"/>
            </a:xfrm>
            <a:custGeom>
              <a:avLst/>
              <a:gdLst>
                <a:gd name="T0" fmla="*/ 28 w 244"/>
                <a:gd name="T1" fmla="*/ 107 h 214"/>
                <a:gd name="T2" fmla="*/ 38 w 244"/>
                <a:gd name="T3" fmla="*/ 99 h 214"/>
                <a:gd name="T4" fmla="*/ 38 w 244"/>
                <a:gd name="T5" fmla="*/ 198 h 214"/>
                <a:gd name="T6" fmla="*/ 54 w 244"/>
                <a:gd name="T7" fmla="*/ 214 h 214"/>
                <a:gd name="T8" fmla="*/ 190 w 244"/>
                <a:gd name="T9" fmla="*/ 214 h 214"/>
                <a:gd name="T10" fmla="*/ 206 w 244"/>
                <a:gd name="T11" fmla="*/ 198 h 214"/>
                <a:gd name="T12" fmla="*/ 206 w 244"/>
                <a:gd name="T13" fmla="*/ 98 h 214"/>
                <a:gd name="T14" fmla="*/ 217 w 244"/>
                <a:gd name="T15" fmla="*/ 107 h 214"/>
                <a:gd name="T16" fmla="*/ 226 w 244"/>
                <a:gd name="T17" fmla="*/ 110 h 214"/>
                <a:gd name="T18" fmla="*/ 239 w 244"/>
                <a:gd name="T19" fmla="*/ 103 h 214"/>
                <a:gd name="T20" fmla="*/ 236 w 244"/>
                <a:gd name="T21" fmla="*/ 81 h 214"/>
                <a:gd name="T22" fmla="*/ 131 w 244"/>
                <a:gd name="T23" fmla="*/ 4 h 214"/>
                <a:gd name="T24" fmla="*/ 112 w 244"/>
                <a:gd name="T25" fmla="*/ 4 h 214"/>
                <a:gd name="T26" fmla="*/ 9 w 244"/>
                <a:gd name="T27" fmla="*/ 81 h 214"/>
                <a:gd name="T28" fmla="*/ 5 w 244"/>
                <a:gd name="T29" fmla="*/ 103 h 214"/>
                <a:gd name="T30" fmla="*/ 28 w 244"/>
                <a:gd name="T31" fmla="*/ 107 h 214"/>
                <a:gd name="T32" fmla="*/ 122 w 244"/>
                <a:gd name="T33" fmla="*/ 37 h 214"/>
                <a:gd name="T34" fmla="*/ 174 w 244"/>
                <a:gd name="T35" fmla="*/ 75 h 214"/>
                <a:gd name="T36" fmla="*/ 174 w 244"/>
                <a:gd name="T37" fmla="*/ 78 h 214"/>
                <a:gd name="T38" fmla="*/ 174 w 244"/>
                <a:gd name="T39" fmla="*/ 182 h 214"/>
                <a:gd name="T40" fmla="*/ 70 w 244"/>
                <a:gd name="T41" fmla="*/ 182 h 214"/>
                <a:gd name="T42" fmla="*/ 70 w 244"/>
                <a:gd name="T43" fmla="*/ 78 h 214"/>
                <a:gd name="T44" fmla="*/ 69 w 244"/>
                <a:gd name="T45" fmla="*/ 76 h 214"/>
                <a:gd name="T46" fmla="*/ 122 w 244"/>
                <a:gd name="T47" fmla="*/ 37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4" h="214">
                  <a:moveTo>
                    <a:pt x="28" y="107"/>
                  </a:moveTo>
                  <a:cubicBezTo>
                    <a:pt x="38" y="99"/>
                    <a:pt x="38" y="99"/>
                    <a:pt x="38" y="99"/>
                  </a:cubicBezTo>
                  <a:cubicBezTo>
                    <a:pt x="38" y="198"/>
                    <a:pt x="38" y="198"/>
                    <a:pt x="38" y="198"/>
                  </a:cubicBezTo>
                  <a:cubicBezTo>
                    <a:pt x="38" y="207"/>
                    <a:pt x="45" y="214"/>
                    <a:pt x="54" y="214"/>
                  </a:cubicBezTo>
                  <a:cubicBezTo>
                    <a:pt x="190" y="214"/>
                    <a:pt x="190" y="214"/>
                    <a:pt x="190" y="214"/>
                  </a:cubicBezTo>
                  <a:cubicBezTo>
                    <a:pt x="199" y="214"/>
                    <a:pt x="206" y="207"/>
                    <a:pt x="206" y="198"/>
                  </a:cubicBezTo>
                  <a:cubicBezTo>
                    <a:pt x="206" y="98"/>
                    <a:pt x="206" y="98"/>
                    <a:pt x="206" y="98"/>
                  </a:cubicBezTo>
                  <a:cubicBezTo>
                    <a:pt x="217" y="107"/>
                    <a:pt x="217" y="107"/>
                    <a:pt x="217" y="107"/>
                  </a:cubicBezTo>
                  <a:cubicBezTo>
                    <a:pt x="220" y="109"/>
                    <a:pt x="223" y="110"/>
                    <a:pt x="226" y="110"/>
                  </a:cubicBezTo>
                  <a:cubicBezTo>
                    <a:pt x="231" y="110"/>
                    <a:pt x="236" y="108"/>
                    <a:pt x="239" y="103"/>
                  </a:cubicBezTo>
                  <a:cubicBezTo>
                    <a:pt x="244" y="96"/>
                    <a:pt x="243" y="86"/>
                    <a:pt x="236" y="81"/>
                  </a:cubicBezTo>
                  <a:cubicBezTo>
                    <a:pt x="131" y="4"/>
                    <a:pt x="131" y="4"/>
                    <a:pt x="131" y="4"/>
                  </a:cubicBezTo>
                  <a:cubicBezTo>
                    <a:pt x="125" y="0"/>
                    <a:pt x="118" y="0"/>
                    <a:pt x="112" y="4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2" y="86"/>
                    <a:pt x="0" y="96"/>
                    <a:pt x="5" y="103"/>
                  </a:cubicBezTo>
                  <a:cubicBezTo>
                    <a:pt x="11" y="110"/>
                    <a:pt x="21" y="112"/>
                    <a:pt x="28" y="107"/>
                  </a:cubicBezTo>
                  <a:close/>
                  <a:moveTo>
                    <a:pt x="122" y="37"/>
                  </a:moveTo>
                  <a:cubicBezTo>
                    <a:pt x="174" y="75"/>
                    <a:pt x="174" y="75"/>
                    <a:pt x="174" y="75"/>
                  </a:cubicBezTo>
                  <a:cubicBezTo>
                    <a:pt x="174" y="76"/>
                    <a:pt x="174" y="77"/>
                    <a:pt x="174" y="78"/>
                  </a:cubicBezTo>
                  <a:cubicBezTo>
                    <a:pt x="174" y="182"/>
                    <a:pt x="174" y="182"/>
                    <a:pt x="174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78"/>
                    <a:pt x="70" y="78"/>
                    <a:pt x="70" y="78"/>
                  </a:cubicBezTo>
                  <a:cubicBezTo>
                    <a:pt x="70" y="77"/>
                    <a:pt x="70" y="76"/>
                    <a:pt x="69" y="76"/>
                  </a:cubicBezTo>
                  <a:lnTo>
                    <a:pt x="122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14">
              <a:extLst>
                <a:ext uri="{FF2B5EF4-FFF2-40B4-BE49-F238E27FC236}">
                  <a16:creationId xmlns:a16="http://schemas.microsoft.com/office/drawing/2014/main" id="{95117220-CCF2-7BEB-136B-797AC88750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73" y="2054"/>
              <a:ext cx="141" cy="253"/>
            </a:xfrm>
            <a:custGeom>
              <a:avLst/>
              <a:gdLst>
                <a:gd name="T0" fmla="*/ 22 w 59"/>
                <a:gd name="T1" fmla="*/ 80 h 106"/>
                <a:gd name="T2" fmla="*/ 18 w 59"/>
                <a:gd name="T3" fmla="*/ 77 h 106"/>
                <a:gd name="T4" fmla="*/ 17 w 59"/>
                <a:gd name="T5" fmla="*/ 72 h 106"/>
                <a:gd name="T6" fmla="*/ 8 w 59"/>
                <a:gd name="T7" fmla="*/ 67 h 106"/>
                <a:gd name="T8" fmla="*/ 1 w 59"/>
                <a:gd name="T9" fmla="*/ 77 h 106"/>
                <a:gd name="T10" fmla="*/ 10 w 59"/>
                <a:gd name="T11" fmla="*/ 90 h 106"/>
                <a:gd name="T12" fmla="*/ 18 w 59"/>
                <a:gd name="T13" fmla="*/ 93 h 106"/>
                <a:gd name="T14" fmla="*/ 27 w 59"/>
                <a:gd name="T15" fmla="*/ 100 h 106"/>
                <a:gd name="T16" fmla="*/ 30 w 59"/>
                <a:gd name="T17" fmla="*/ 106 h 106"/>
                <a:gd name="T18" fmla="*/ 33 w 59"/>
                <a:gd name="T19" fmla="*/ 100 h 106"/>
                <a:gd name="T20" fmla="*/ 41 w 59"/>
                <a:gd name="T21" fmla="*/ 93 h 106"/>
                <a:gd name="T22" fmla="*/ 48 w 59"/>
                <a:gd name="T23" fmla="*/ 90 h 106"/>
                <a:gd name="T24" fmla="*/ 59 w 59"/>
                <a:gd name="T25" fmla="*/ 68 h 106"/>
                <a:gd name="T26" fmla="*/ 51 w 59"/>
                <a:gd name="T27" fmla="*/ 51 h 106"/>
                <a:gd name="T28" fmla="*/ 42 w 59"/>
                <a:gd name="T29" fmla="*/ 46 h 106"/>
                <a:gd name="T30" fmla="*/ 33 w 59"/>
                <a:gd name="T31" fmla="*/ 33 h 106"/>
                <a:gd name="T32" fmla="*/ 33 w 59"/>
                <a:gd name="T33" fmla="*/ 30 h 106"/>
                <a:gd name="T34" fmla="*/ 37 w 59"/>
                <a:gd name="T35" fmla="*/ 22 h 106"/>
                <a:gd name="T36" fmla="*/ 41 w 59"/>
                <a:gd name="T37" fmla="*/ 25 h 106"/>
                <a:gd name="T38" fmla="*/ 42 w 59"/>
                <a:gd name="T39" fmla="*/ 29 h 106"/>
                <a:gd name="T40" fmla="*/ 50 w 59"/>
                <a:gd name="T41" fmla="*/ 32 h 106"/>
                <a:gd name="T42" fmla="*/ 56 w 59"/>
                <a:gd name="T43" fmla="*/ 23 h 106"/>
                <a:gd name="T44" fmla="*/ 48 w 59"/>
                <a:gd name="T45" fmla="*/ 12 h 106"/>
                <a:gd name="T46" fmla="*/ 40 w 59"/>
                <a:gd name="T47" fmla="*/ 9 h 106"/>
                <a:gd name="T48" fmla="*/ 33 w 59"/>
                <a:gd name="T49" fmla="*/ 4 h 106"/>
                <a:gd name="T50" fmla="*/ 30 w 59"/>
                <a:gd name="T51" fmla="*/ 0 h 106"/>
                <a:gd name="T52" fmla="*/ 27 w 59"/>
                <a:gd name="T53" fmla="*/ 4 h 106"/>
                <a:gd name="T54" fmla="*/ 22 w 59"/>
                <a:gd name="T55" fmla="*/ 8 h 106"/>
                <a:gd name="T56" fmla="*/ 18 w 59"/>
                <a:gd name="T57" fmla="*/ 9 h 106"/>
                <a:gd name="T58" fmla="*/ 9 w 59"/>
                <a:gd name="T59" fmla="*/ 15 h 106"/>
                <a:gd name="T60" fmla="*/ 4 w 59"/>
                <a:gd name="T61" fmla="*/ 22 h 106"/>
                <a:gd name="T62" fmla="*/ 2 w 59"/>
                <a:gd name="T63" fmla="*/ 32 h 106"/>
                <a:gd name="T64" fmla="*/ 3 w 59"/>
                <a:gd name="T65" fmla="*/ 40 h 106"/>
                <a:gd name="T66" fmla="*/ 14 w 59"/>
                <a:gd name="T67" fmla="*/ 52 h 106"/>
                <a:gd name="T68" fmla="*/ 22 w 59"/>
                <a:gd name="T69" fmla="*/ 55 h 106"/>
                <a:gd name="T70" fmla="*/ 25 w 59"/>
                <a:gd name="T71" fmla="*/ 56 h 106"/>
                <a:gd name="T72" fmla="*/ 27 w 59"/>
                <a:gd name="T73" fmla="*/ 67 h 106"/>
                <a:gd name="T74" fmla="*/ 27 w 59"/>
                <a:gd name="T75" fmla="*/ 72 h 106"/>
                <a:gd name="T76" fmla="*/ 22 w 59"/>
                <a:gd name="T77" fmla="*/ 80 h 106"/>
                <a:gd name="T78" fmla="*/ 33 w 59"/>
                <a:gd name="T79" fmla="*/ 69 h 106"/>
                <a:gd name="T80" fmla="*/ 36 w 59"/>
                <a:gd name="T81" fmla="*/ 60 h 106"/>
                <a:gd name="T82" fmla="*/ 40 w 59"/>
                <a:gd name="T83" fmla="*/ 62 h 106"/>
                <a:gd name="T84" fmla="*/ 43 w 59"/>
                <a:gd name="T85" fmla="*/ 70 h 106"/>
                <a:gd name="T86" fmla="*/ 39 w 59"/>
                <a:gd name="T87" fmla="*/ 79 h 106"/>
                <a:gd name="T88" fmla="*/ 36 w 59"/>
                <a:gd name="T89" fmla="*/ 81 h 106"/>
                <a:gd name="T90" fmla="*/ 33 w 59"/>
                <a:gd name="T91" fmla="*/ 72 h 106"/>
                <a:gd name="T92" fmla="*/ 33 w 59"/>
                <a:gd name="T93" fmla="*/ 69 h 106"/>
                <a:gd name="T94" fmla="*/ 24 w 59"/>
                <a:gd name="T95" fmla="*/ 40 h 106"/>
                <a:gd name="T96" fmla="*/ 21 w 59"/>
                <a:gd name="T97" fmla="*/ 38 h 106"/>
                <a:gd name="T98" fmla="*/ 17 w 59"/>
                <a:gd name="T99" fmla="*/ 30 h 106"/>
                <a:gd name="T100" fmla="*/ 20 w 59"/>
                <a:gd name="T101" fmla="*/ 23 h 106"/>
                <a:gd name="T102" fmla="*/ 23 w 59"/>
                <a:gd name="T103" fmla="*/ 21 h 106"/>
                <a:gd name="T104" fmla="*/ 27 w 59"/>
                <a:gd name="T105" fmla="*/ 30 h 106"/>
                <a:gd name="T106" fmla="*/ 27 w 59"/>
                <a:gd name="T107" fmla="*/ 31 h 106"/>
                <a:gd name="T108" fmla="*/ 24 w 59"/>
                <a:gd name="T109" fmla="*/ 4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9" h="106">
                  <a:moveTo>
                    <a:pt x="22" y="80"/>
                  </a:moveTo>
                  <a:cubicBezTo>
                    <a:pt x="20" y="79"/>
                    <a:pt x="19" y="78"/>
                    <a:pt x="18" y="77"/>
                  </a:cubicBezTo>
                  <a:cubicBezTo>
                    <a:pt x="18" y="76"/>
                    <a:pt x="17" y="74"/>
                    <a:pt x="17" y="72"/>
                  </a:cubicBezTo>
                  <a:cubicBezTo>
                    <a:pt x="16" y="69"/>
                    <a:pt x="12" y="67"/>
                    <a:pt x="8" y="67"/>
                  </a:cubicBezTo>
                  <a:cubicBezTo>
                    <a:pt x="4" y="67"/>
                    <a:pt x="0" y="71"/>
                    <a:pt x="1" y="77"/>
                  </a:cubicBezTo>
                  <a:cubicBezTo>
                    <a:pt x="3" y="82"/>
                    <a:pt x="5" y="87"/>
                    <a:pt x="10" y="90"/>
                  </a:cubicBezTo>
                  <a:cubicBezTo>
                    <a:pt x="12" y="91"/>
                    <a:pt x="15" y="92"/>
                    <a:pt x="18" y="93"/>
                  </a:cubicBezTo>
                  <a:cubicBezTo>
                    <a:pt x="23" y="94"/>
                    <a:pt x="27" y="97"/>
                    <a:pt x="27" y="100"/>
                  </a:cubicBezTo>
                  <a:cubicBezTo>
                    <a:pt x="27" y="104"/>
                    <a:pt x="28" y="106"/>
                    <a:pt x="30" y="106"/>
                  </a:cubicBezTo>
                  <a:cubicBezTo>
                    <a:pt x="31" y="106"/>
                    <a:pt x="33" y="104"/>
                    <a:pt x="33" y="100"/>
                  </a:cubicBezTo>
                  <a:cubicBezTo>
                    <a:pt x="33" y="97"/>
                    <a:pt x="36" y="94"/>
                    <a:pt x="41" y="93"/>
                  </a:cubicBezTo>
                  <a:cubicBezTo>
                    <a:pt x="44" y="92"/>
                    <a:pt x="46" y="91"/>
                    <a:pt x="48" y="90"/>
                  </a:cubicBezTo>
                  <a:cubicBezTo>
                    <a:pt x="56" y="85"/>
                    <a:pt x="59" y="78"/>
                    <a:pt x="59" y="68"/>
                  </a:cubicBezTo>
                  <a:cubicBezTo>
                    <a:pt x="59" y="61"/>
                    <a:pt x="57" y="55"/>
                    <a:pt x="51" y="51"/>
                  </a:cubicBezTo>
                  <a:cubicBezTo>
                    <a:pt x="49" y="50"/>
                    <a:pt x="46" y="48"/>
                    <a:pt x="42" y="46"/>
                  </a:cubicBezTo>
                  <a:cubicBezTo>
                    <a:pt x="37" y="44"/>
                    <a:pt x="33" y="38"/>
                    <a:pt x="33" y="33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25"/>
                    <a:pt x="35" y="20"/>
                    <a:pt x="37" y="22"/>
                  </a:cubicBezTo>
                  <a:cubicBezTo>
                    <a:pt x="39" y="22"/>
                    <a:pt x="40" y="23"/>
                    <a:pt x="41" y="25"/>
                  </a:cubicBezTo>
                  <a:cubicBezTo>
                    <a:pt x="41" y="26"/>
                    <a:pt x="42" y="27"/>
                    <a:pt x="42" y="29"/>
                  </a:cubicBezTo>
                  <a:cubicBezTo>
                    <a:pt x="42" y="31"/>
                    <a:pt x="46" y="32"/>
                    <a:pt x="50" y="32"/>
                  </a:cubicBezTo>
                  <a:cubicBezTo>
                    <a:pt x="54" y="32"/>
                    <a:pt x="58" y="28"/>
                    <a:pt x="56" y="23"/>
                  </a:cubicBezTo>
                  <a:cubicBezTo>
                    <a:pt x="54" y="18"/>
                    <a:pt x="52" y="15"/>
                    <a:pt x="48" y="12"/>
                  </a:cubicBezTo>
                  <a:cubicBezTo>
                    <a:pt x="46" y="11"/>
                    <a:pt x="43" y="10"/>
                    <a:pt x="40" y="9"/>
                  </a:cubicBezTo>
                  <a:cubicBezTo>
                    <a:pt x="36" y="8"/>
                    <a:pt x="33" y="6"/>
                    <a:pt x="33" y="4"/>
                  </a:cubicBezTo>
                  <a:cubicBezTo>
                    <a:pt x="33" y="1"/>
                    <a:pt x="31" y="0"/>
                    <a:pt x="30" y="0"/>
                  </a:cubicBezTo>
                  <a:cubicBezTo>
                    <a:pt x="28" y="0"/>
                    <a:pt x="27" y="1"/>
                    <a:pt x="27" y="4"/>
                  </a:cubicBezTo>
                  <a:cubicBezTo>
                    <a:pt x="27" y="6"/>
                    <a:pt x="25" y="8"/>
                    <a:pt x="22" y="8"/>
                  </a:cubicBezTo>
                  <a:cubicBezTo>
                    <a:pt x="21" y="8"/>
                    <a:pt x="19" y="8"/>
                    <a:pt x="18" y="9"/>
                  </a:cubicBezTo>
                  <a:cubicBezTo>
                    <a:pt x="15" y="10"/>
                    <a:pt x="12" y="12"/>
                    <a:pt x="9" y="15"/>
                  </a:cubicBezTo>
                  <a:cubicBezTo>
                    <a:pt x="7" y="17"/>
                    <a:pt x="5" y="19"/>
                    <a:pt x="4" y="22"/>
                  </a:cubicBezTo>
                  <a:cubicBezTo>
                    <a:pt x="3" y="25"/>
                    <a:pt x="2" y="29"/>
                    <a:pt x="2" y="32"/>
                  </a:cubicBezTo>
                  <a:cubicBezTo>
                    <a:pt x="2" y="35"/>
                    <a:pt x="2" y="37"/>
                    <a:pt x="3" y="40"/>
                  </a:cubicBezTo>
                  <a:cubicBezTo>
                    <a:pt x="4" y="44"/>
                    <a:pt x="9" y="50"/>
                    <a:pt x="14" y="52"/>
                  </a:cubicBezTo>
                  <a:cubicBezTo>
                    <a:pt x="16" y="53"/>
                    <a:pt x="19" y="54"/>
                    <a:pt x="22" y="55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6" y="56"/>
                    <a:pt x="27" y="61"/>
                    <a:pt x="27" y="67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27" y="77"/>
                    <a:pt x="25" y="81"/>
                    <a:pt x="22" y="80"/>
                  </a:cubicBezTo>
                  <a:close/>
                  <a:moveTo>
                    <a:pt x="33" y="69"/>
                  </a:moveTo>
                  <a:cubicBezTo>
                    <a:pt x="33" y="63"/>
                    <a:pt x="34" y="59"/>
                    <a:pt x="36" y="60"/>
                  </a:cubicBezTo>
                  <a:cubicBezTo>
                    <a:pt x="38" y="61"/>
                    <a:pt x="39" y="62"/>
                    <a:pt x="40" y="62"/>
                  </a:cubicBezTo>
                  <a:cubicBezTo>
                    <a:pt x="42" y="64"/>
                    <a:pt x="43" y="67"/>
                    <a:pt x="43" y="70"/>
                  </a:cubicBezTo>
                  <a:cubicBezTo>
                    <a:pt x="43" y="75"/>
                    <a:pt x="42" y="78"/>
                    <a:pt x="39" y="79"/>
                  </a:cubicBezTo>
                  <a:cubicBezTo>
                    <a:pt x="39" y="80"/>
                    <a:pt x="37" y="80"/>
                    <a:pt x="36" y="81"/>
                  </a:cubicBezTo>
                  <a:cubicBezTo>
                    <a:pt x="34" y="81"/>
                    <a:pt x="33" y="77"/>
                    <a:pt x="33" y="72"/>
                  </a:cubicBezTo>
                  <a:cubicBezTo>
                    <a:pt x="33" y="69"/>
                    <a:pt x="33" y="69"/>
                    <a:pt x="33" y="69"/>
                  </a:cubicBezTo>
                  <a:close/>
                  <a:moveTo>
                    <a:pt x="24" y="40"/>
                  </a:moveTo>
                  <a:cubicBezTo>
                    <a:pt x="23" y="39"/>
                    <a:pt x="22" y="39"/>
                    <a:pt x="21" y="38"/>
                  </a:cubicBezTo>
                  <a:cubicBezTo>
                    <a:pt x="18" y="36"/>
                    <a:pt x="17" y="34"/>
                    <a:pt x="17" y="30"/>
                  </a:cubicBezTo>
                  <a:cubicBezTo>
                    <a:pt x="17" y="27"/>
                    <a:pt x="18" y="25"/>
                    <a:pt x="20" y="23"/>
                  </a:cubicBezTo>
                  <a:cubicBezTo>
                    <a:pt x="20" y="22"/>
                    <a:pt x="22" y="22"/>
                    <a:pt x="23" y="21"/>
                  </a:cubicBezTo>
                  <a:cubicBezTo>
                    <a:pt x="25" y="20"/>
                    <a:pt x="27" y="25"/>
                    <a:pt x="27" y="30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6"/>
                    <a:pt x="26" y="41"/>
                    <a:pt x="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Group 17">
            <a:extLst>
              <a:ext uri="{FF2B5EF4-FFF2-40B4-BE49-F238E27FC236}">
                <a16:creationId xmlns:a16="http://schemas.microsoft.com/office/drawing/2014/main" id="{25F05D37-4A44-A583-2DD0-AA2C8DB98BC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965760" y="2259888"/>
            <a:ext cx="776350" cy="816581"/>
            <a:chOff x="4364" y="740"/>
            <a:chExt cx="1428" cy="1502"/>
          </a:xfrm>
          <a:solidFill>
            <a:schemeClr val="bg1"/>
          </a:solidFill>
        </p:grpSpPr>
        <p:sp>
          <p:nvSpPr>
            <p:cNvPr id="38" name="Freeform 18">
              <a:extLst>
                <a:ext uri="{FF2B5EF4-FFF2-40B4-BE49-F238E27FC236}">
                  <a16:creationId xmlns:a16="http://schemas.microsoft.com/office/drawing/2014/main" id="{0CFA281E-5118-A358-1F9A-41146709F9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52" y="1385"/>
              <a:ext cx="653" cy="857"/>
            </a:xfrm>
            <a:custGeom>
              <a:avLst/>
              <a:gdLst>
                <a:gd name="T0" fmla="*/ 666 w 782"/>
                <a:gd name="T1" fmla="*/ 613 h 1027"/>
                <a:gd name="T2" fmla="*/ 781 w 782"/>
                <a:gd name="T3" fmla="*/ 360 h 1027"/>
                <a:gd name="T4" fmla="*/ 777 w 782"/>
                <a:gd name="T5" fmla="*/ 329 h 1027"/>
                <a:gd name="T6" fmla="*/ 571 w 782"/>
                <a:gd name="T7" fmla="*/ 68 h 1027"/>
                <a:gd name="T8" fmla="*/ 489 w 782"/>
                <a:gd name="T9" fmla="*/ 30 h 1027"/>
                <a:gd name="T10" fmla="*/ 453 w 782"/>
                <a:gd name="T11" fmla="*/ 0 h 1027"/>
                <a:gd name="T12" fmla="*/ 398 w 782"/>
                <a:gd name="T13" fmla="*/ 54 h 1027"/>
                <a:gd name="T14" fmla="*/ 452 w 782"/>
                <a:gd name="T15" fmla="*/ 413 h 1027"/>
                <a:gd name="T16" fmla="*/ 451 w 782"/>
                <a:gd name="T17" fmla="*/ 416 h 1027"/>
                <a:gd name="T18" fmla="*/ 395 w 782"/>
                <a:gd name="T19" fmla="*/ 492 h 1027"/>
                <a:gd name="T20" fmla="*/ 392 w 782"/>
                <a:gd name="T21" fmla="*/ 494 h 1027"/>
                <a:gd name="T22" fmla="*/ 388 w 782"/>
                <a:gd name="T23" fmla="*/ 492 h 1027"/>
                <a:gd name="T24" fmla="*/ 332 w 782"/>
                <a:gd name="T25" fmla="*/ 416 h 1027"/>
                <a:gd name="T26" fmla="*/ 331 w 782"/>
                <a:gd name="T27" fmla="*/ 413 h 1027"/>
                <a:gd name="T28" fmla="*/ 385 w 782"/>
                <a:gd name="T29" fmla="*/ 54 h 1027"/>
                <a:gd name="T30" fmla="*/ 331 w 782"/>
                <a:gd name="T31" fmla="*/ 0 h 1027"/>
                <a:gd name="T32" fmla="*/ 295 w 782"/>
                <a:gd name="T33" fmla="*/ 30 h 1027"/>
                <a:gd name="T34" fmla="*/ 211 w 782"/>
                <a:gd name="T35" fmla="*/ 68 h 1027"/>
                <a:gd name="T36" fmla="*/ 5 w 782"/>
                <a:gd name="T37" fmla="*/ 330 h 1027"/>
                <a:gd name="T38" fmla="*/ 1 w 782"/>
                <a:gd name="T39" fmla="*/ 361 h 1027"/>
                <a:gd name="T40" fmla="*/ 116 w 782"/>
                <a:gd name="T41" fmla="*/ 613 h 1027"/>
                <a:gd name="T42" fmla="*/ 169 w 782"/>
                <a:gd name="T43" fmla="*/ 642 h 1027"/>
                <a:gd name="T44" fmla="*/ 201 w 782"/>
                <a:gd name="T45" fmla="*/ 634 h 1027"/>
                <a:gd name="T46" fmla="*/ 224 w 782"/>
                <a:gd name="T47" fmla="*/ 676 h 1027"/>
                <a:gd name="T48" fmla="*/ 224 w 782"/>
                <a:gd name="T49" fmla="*/ 1027 h 1027"/>
                <a:gd name="T50" fmla="*/ 376 w 782"/>
                <a:gd name="T51" fmla="*/ 1027 h 1027"/>
                <a:gd name="T52" fmla="*/ 376 w 782"/>
                <a:gd name="T53" fmla="*/ 756 h 1027"/>
                <a:gd name="T54" fmla="*/ 392 w 782"/>
                <a:gd name="T55" fmla="*/ 757 h 1027"/>
                <a:gd name="T56" fmla="*/ 408 w 782"/>
                <a:gd name="T57" fmla="*/ 756 h 1027"/>
                <a:gd name="T58" fmla="*/ 408 w 782"/>
                <a:gd name="T59" fmla="*/ 1027 h 1027"/>
                <a:gd name="T60" fmla="*/ 559 w 782"/>
                <a:gd name="T61" fmla="*/ 1027 h 1027"/>
                <a:gd name="T62" fmla="*/ 559 w 782"/>
                <a:gd name="T63" fmla="*/ 676 h 1027"/>
                <a:gd name="T64" fmla="*/ 582 w 782"/>
                <a:gd name="T65" fmla="*/ 634 h 1027"/>
                <a:gd name="T66" fmla="*/ 613 w 782"/>
                <a:gd name="T67" fmla="*/ 642 h 1027"/>
                <a:gd name="T68" fmla="*/ 666 w 782"/>
                <a:gd name="T69" fmla="*/ 613 h 1027"/>
                <a:gd name="T70" fmla="*/ 129 w 782"/>
                <a:gd name="T71" fmla="*/ 359 h 1027"/>
                <a:gd name="T72" fmla="*/ 193 w 782"/>
                <a:gd name="T73" fmla="*/ 254 h 1027"/>
                <a:gd name="T74" fmla="*/ 193 w 782"/>
                <a:gd name="T75" fmla="*/ 497 h 1027"/>
                <a:gd name="T76" fmla="*/ 129 w 782"/>
                <a:gd name="T77" fmla="*/ 359 h 1027"/>
                <a:gd name="T78" fmla="*/ 591 w 782"/>
                <a:gd name="T79" fmla="*/ 494 h 1027"/>
                <a:gd name="T80" fmla="*/ 591 w 782"/>
                <a:gd name="T81" fmla="*/ 256 h 1027"/>
                <a:gd name="T82" fmla="*/ 653 w 782"/>
                <a:gd name="T83" fmla="*/ 359 h 1027"/>
                <a:gd name="T84" fmla="*/ 591 w 782"/>
                <a:gd name="T85" fmla="*/ 494 h 10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82" h="1027">
                  <a:moveTo>
                    <a:pt x="666" y="613"/>
                  </a:moveTo>
                  <a:cubicBezTo>
                    <a:pt x="683" y="586"/>
                    <a:pt x="770" y="446"/>
                    <a:pt x="781" y="360"/>
                  </a:cubicBezTo>
                  <a:cubicBezTo>
                    <a:pt x="782" y="350"/>
                    <a:pt x="781" y="339"/>
                    <a:pt x="777" y="329"/>
                  </a:cubicBezTo>
                  <a:cubicBezTo>
                    <a:pt x="765" y="298"/>
                    <a:pt x="676" y="119"/>
                    <a:pt x="571" y="68"/>
                  </a:cubicBezTo>
                  <a:cubicBezTo>
                    <a:pt x="571" y="68"/>
                    <a:pt x="489" y="30"/>
                    <a:pt x="489" y="30"/>
                  </a:cubicBezTo>
                  <a:cubicBezTo>
                    <a:pt x="453" y="0"/>
                    <a:pt x="453" y="0"/>
                    <a:pt x="453" y="0"/>
                  </a:cubicBezTo>
                  <a:cubicBezTo>
                    <a:pt x="398" y="54"/>
                    <a:pt x="398" y="54"/>
                    <a:pt x="398" y="54"/>
                  </a:cubicBezTo>
                  <a:cubicBezTo>
                    <a:pt x="452" y="413"/>
                    <a:pt x="452" y="413"/>
                    <a:pt x="452" y="413"/>
                  </a:cubicBezTo>
                  <a:cubicBezTo>
                    <a:pt x="452" y="414"/>
                    <a:pt x="452" y="415"/>
                    <a:pt x="451" y="416"/>
                  </a:cubicBezTo>
                  <a:cubicBezTo>
                    <a:pt x="395" y="492"/>
                    <a:pt x="395" y="492"/>
                    <a:pt x="395" y="492"/>
                  </a:cubicBezTo>
                  <a:cubicBezTo>
                    <a:pt x="395" y="494"/>
                    <a:pt x="393" y="494"/>
                    <a:pt x="392" y="494"/>
                  </a:cubicBezTo>
                  <a:cubicBezTo>
                    <a:pt x="390" y="494"/>
                    <a:pt x="389" y="494"/>
                    <a:pt x="388" y="492"/>
                  </a:cubicBezTo>
                  <a:cubicBezTo>
                    <a:pt x="332" y="416"/>
                    <a:pt x="332" y="416"/>
                    <a:pt x="332" y="416"/>
                  </a:cubicBezTo>
                  <a:cubicBezTo>
                    <a:pt x="332" y="415"/>
                    <a:pt x="331" y="414"/>
                    <a:pt x="331" y="413"/>
                  </a:cubicBezTo>
                  <a:cubicBezTo>
                    <a:pt x="385" y="54"/>
                    <a:pt x="385" y="54"/>
                    <a:pt x="385" y="54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295" y="30"/>
                    <a:pt x="295" y="30"/>
                    <a:pt x="295" y="30"/>
                  </a:cubicBezTo>
                  <a:cubicBezTo>
                    <a:pt x="295" y="30"/>
                    <a:pt x="213" y="67"/>
                    <a:pt x="211" y="68"/>
                  </a:cubicBezTo>
                  <a:cubicBezTo>
                    <a:pt x="106" y="119"/>
                    <a:pt x="17" y="299"/>
                    <a:pt x="5" y="330"/>
                  </a:cubicBezTo>
                  <a:cubicBezTo>
                    <a:pt x="1" y="339"/>
                    <a:pt x="0" y="350"/>
                    <a:pt x="1" y="361"/>
                  </a:cubicBezTo>
                  <a:cubicBezTo>
                    <a:pt x="12" y="446"/>
                    <a:pt x="99" y="586"/>
                    <a:pt x="116" y="613"/>
                  </a:cubicBezTo>
                  <a:cubicBezTo>
                    <a:pt x="128" y="632"/>
                    <a:pt x="148" y="642"/>
                    <a:pt x="169" y="642"/>
                  </a:cubicBezTo>
                  <a:cubicBezTo>
                    <a:pt x="180" y="642"/>
                    <a:pt x="191" y="640"/>
                    <a:pt x="201" y="634"/>
                  </a:cubicBezTo>
                  <a:cubicBezTo>
                    <a:pt x="207" y="649"/>
                    <a:pt x="215" y="663"/>
                    <a:pt x="224" y="676"/>
                  </a:cubicBezTo>
                  <a:cubicBezTo>
                    <a:pt x="224" y="1027"/>
                    <a:pt x="224" y="1027"/>
                    <a:pt x="224" y="1027"/>
                  </a:cubicBezTo>
                  <a:cubicBezTo>
                    <a:pt x="376" y="1027"/>
                    <a:pt x="376" y="1027"/>
                    <a:pt x="376" y="1027"/>
                  </a:cubicBezTo>
                  <a:cubicBezTo>
                    <a:pt x="376" y="756"/>
                    <a:pt x="376" y="756"/>
                    <a:pt x="376" y="756"/>
                  </a:cubicBezTo>
                  <a:cubicBezTo>
                    <a:pt x="381" y="757"/>
                    <a:pt x="386" y="757"/>
                    <a:pt x="392" y="757"/>
                  </a:cubicBezTo>
                  <a:cubicBezTo>
                    <a:pt x="397" y="757"/>
                    <a:pt x="402" y="757"/>
                    <a:pt x="408" y="756"/>
                  </a:cubicBezTo>
                  <a:cubicBezTo>
                    <a:pt x="408" y="1027"/>
                    <a:pt x="408" y="1027"/>
                    <a:pt x="408" y="1027"/>
                  </a:cubicBezTo>
                  <a:cubicBezTo>
                    <a:pt x="559" y="1027"/>
                    <a:pt x="559" y="1027"/>
                    <a:pt x="559" y="1027"/>
                  </a:cubicBezTo>
                  <a:cubicBezTo>
                    <a:pt x="559" y="676"/>
                    <a:pt x="559" y="676"/>
                    <a:pt x="559" y="676"/>
                  </a:cubicBezTo>
                  <a:cubicBezTo>
                    <a:pt x="569" y="663"/>
                    <a:pt x="577" y="649"/>
                    <a:pt x="582" y="634"/>
                  </a:cubicBezTo>
                  <a:cubicBezTo>
                    <a:pt x="592" y="640"/>
                    <a:pt x="602" y="642"/>
                    <a:pt x="613" y="642"/>
                  </a:cubicBezTo>
                  <a:cubicBezTo>
                    <a:pt x="634" y="642"/>
                    <a:pt x="654" y="632"/>
                    <a:pt x="666" y="613"/>
                  </a:cubicBezTo>
                  <a:close/>
                  <a:moveTo>
                    <a:pt x="129" y="359"/>
                  </a:moveTo>
                  <a:cubicBezTo>
                    <a:pt x="142" y="332"/>
                    <a:pt x="166" y="290"/>
                    <a:pt x="193" y="254"/>
                  </a:cubicBezTo>
                  <a:cubicBezTo>
                    <a:pt x="193" y="497"/>
                    <a:pt x="193" y="497"/>
                    <a:pt x="193" y="497"/>
                  </a:cubicBezTo>
                  <a:cubicBezTo>
                    <a:pt x="166" y="449"/>
                    <a:pt x="139" y="394"/>
                    <a:pt x="129" y="359"/>
                  </a:cubicBezTo>
                  <a:close/>
                  <a:moveTo>
                    <a:pt x="591" y="494"/>
                  </a:moveTo>
                  <a:cubicBezTo>
                    <a:pt x="591" y="256"/>
                    <a:pt x="591" y="256"/>
                    <a:pt x="591" y="256"/>
                  </a:cubicBezTo>
                  <a:cubicBezTo>
                    <a:pt x="617" y="292"/>
                    <a:pt x="640" y="332"/>
                    <a:pt x="653" y="359"/>
                  </a:cubicBezTo>
                  <a:cubicBezTo>
                    <a:pt x="644" y="393"/>
                    <a:pt x="617" y="447"/>
                    <a:pt x="591" y="4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19">
              <a:extLst>
                <a:ext uri="{FF2B5EF4-FFF2-40B4-BE49-F238E27FC236}">
                  <a16:creationId xmlns:a16="http://schemas.microsoft.com/office/drawing/2014/main" id="{C6771CEE-D917-3B71-A01A-61C297E24AC4}"/>
                </a:ext>
              </a:extLst>
            </p:cNvPr>
            <p:cNvSpPr/>
            <p:nvPr/>
          </p:nvSpPr>
          <p:spPr bwMode="auto">
            <a:xfrm>
              <a:off x="4943" y="1059"/>
              <a:ext cx="272" cy="323"/>
            </a:xfrm>
            <a:custGeom>
              <a:avLst/>
              <a:gdLst>
                <a:gd name="T0" fmla="*/ 325 w 326"/>
                <a:gd name="T1" fmla="*/ 159 h 388"/>
                <a:gd name="T2" fmla="*/ 163 w 326"/>
                <a:gd name="T3" fmla="*/ 0 h 388"/>
                <a:gd name="T4" fmla="*/ 1 w 326"/>
                <a:gd name="T5" fmla="*/ 159 h 388"/>
                <a:gd name="T6" fmla="*/ 163 w 326"/>
                <a:gd name="T7" fmla="*/ 388 h 388"/>
                <a:gd name="T8" fmla="*/ 325 w 326"/>
                <a:gd name="T9" fmla="*/ 159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" h="388">
                  <a:moveTo>
                    <a:pt x="325" y="159"/>
                  </a:moveTo>
                  <a:cubicBezTo>
                    <a:pt x="326" y="59"/>
                    <a:pt x="278" y="0"/>
                    <a:pt x="163" y="0"/>
                  </a:cubicBezTo>
                  <a:cubicBezTo>
                    <a:pt x="47" y="0"/>
                    <a:pt x="0" y="59"/>
                    <a:pt x="1" y="159"/>
                  </a:cubicBezTo>
                  <a:cubicBezTo>
                    <a:pt x="2" y="302"/>
                    <a:pt x="71" y="388"/>
                    <a:pt x="163" y="388"/>
                  </a:cubicBezTo>
                  <a:cubicBezTo>
                    <a:pt x="255" y="388"/>
                    <a:pt x="323" y="302"/>
                    <a:pt x="325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20">
              <a:extLst>
                <a:ext uri="{FF2B5EF4-FFF2-40B4-BE49-F238E27FC236}">
                  <a16:creationId xmlns:a16="http://schemas.microsoft.com/office/drawing/2014/main" id="{CFB5C1BA-C0A6-40D1-BD29-B088E32C3D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64" y="740"/>
              <a:ext cx="1428" cy="1403"/>
            </a:xfrm>
            <a:custGeom>
              <a:avLst/>
              <a:gdLst>
                <a:gd name="T0" fmla="*/ 855 w 1710"/>
                <a:gd name="T1" fmla="*/ 0 h 1681"/>
                <a:gd name="T2" fmla="*/ 273 w 1710"/>
                <a:gd name="T3" fmla="*/ 215 h 1681"/>
                <a:gd name="T4" fmla="*/ 153 w 1710"/>
                <a:gd name="T5" fmla="*/ 366 h 1681"/>
                <a:gd name="T6" fmla="*/ 0 w 1710"/>
                <a:gd name="T7" fmla="*/ 855 h 1681"/>
                <a:gd name="T8" fmla="*/ 632 w 1710"/>
                <a:gd name="T9" fmla="*/ 1681 h 1681"/>
                <a:gd name="T10" fmla="*/ 620 w 1710"/>
                <a:gd name="T11" fmla="*/ 1531 h 1681"/>
                <a:gd name="T12" fmla="*/ 274 w 1710"/>
                <a:gd name="T13" fmla="*/ 1135 h 1681"/>
                <a:gd name="T14" fmla="*/ 410 w 1710"/>
                <a:gd name="T15" fmla="*/ 1124 h 1681"/>
                <a:gd name="T16" fmla="*/ 429 w 1710"/>
                <a:gd name="T17" fmla="*/ 1039 h 1681"/>
                <a:gd name="T18" fmla="*/ 139 w 1710"/>
                <a:gd name="T19" fmla="*/ 855 h 1681"/>
                <a:gd name="T20" fmla="*/ 491 w 1710"/>
                <a:gd name="T21" fmla="*/ 656 h 1681"/>
                <a:gd name="T22" fmla="*/ 483 w 1710"/>
                <a:gd name="T23" fmla="*/ 942 h 1681"/>
                <a:gd name="T24" fmla="*/ 633 w 1710"/>
                <a:gd name="T25" fmla="*/ 632 h 1681"/>
                <a:gd name="T26" fmla="*/ 855 w 1710"/>
                <a:gd name="T27" fmla="*/ 139 h 1681"/>
                <a:gd name="T28" fmla="*/ 1077 w 1710"/>
                <a:gd name="T29" fmla="*/ 632 h 1681"/>
                <a:gd name="T30" fmla="*/ 1069 w 1710"/>
                <a:gd name="T31" fmla="*/ 779 h 1681"/>
                <a:gd name="T32" fmla="*/ 1289 w 1710"/>
                <a:gd name="T33" fmla="*/ 855 h 1681"/>
                <a:gd name="T34" fmla="*/ 1219 w 1710"/>
                <a:gd name="T35" fmla="*/ 656 h 1681"/>
                <a:gd name="T36" fmla="*/ 1281 w 1710"/>
                <a:gd name="T37" fmla="*/ 1039 h 1681"/>
                <a:gd name="T38" fmla="*/ 1300 w 1710"/>
                <a:gd name="T39" fmla="*/ 1124 h 1681"/>
                <a:gd name="T40" fmla="*/ 1436 w 1710"/>
                <a:gd name="T41" fmla="*/ 1135 h 1681"/>
                <a:gd name="T42" fmla="*/ 1090 w 1710"/>
                <a:gd name="T43" fmla="*/ 1531 h 1681"/>
                <a:gd name="T44" fmla="*/ 1079 w 1710"/>
                <a:gd name="T45" fmla="*/ 1680 h 1681"/>
                <a:gd name="T46" fmla="*/ 1710 w 1710"/>
                <a:gd name="T47" fmla="*/ 855 h 1681"/>
                <a:gd name="T48" fmla="*/ 1460 w 1710"/>
                <a:gd name="T49" fmla="*/ 250 h 1681"/>
                <a:gd name="T50" fmla="*/ 511 w 1710"/>
                <a:gd name="T51" fmla="*/ 511 h 1681"/>
                <a:gd name="T52" fmla="*/ 178 w 1710"/>
                <a:gd name="T53" fmla="*/ 619 h 1681"/>
                <a:gd name="T54" fmla="*/ 273 w 1710"/>
                <a:gd name="T55" fmla="*/ 460 h 1681"/>
                <a:gd name="T56" fmla="*/ 392 w 1710"/>
                <a:gd name="T57" fmla="*/ 309 h 1681"/>
                <a:gd name="T58" fmla="*/ 575 w 1710"/>
                <a:gd name="T59" fmla="*/ 274 h 1681"/>
                <a:gd name="T60" fmla="*/ 1199 w 1710"/>
                <a:gd name="T61" fmla="*/ 511 h 1681"/>
                <a:gd name="T62" fmla="*/ 1090 w 1710"/>
                <a:gd name="T63" fmla="*/ 178 h 1681"/>
                <a:gd name="T64" fmla="*/ 1436 w 1710"/>
                <a:gd name="T65" fmla="*/ 575 h 1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10" h="1681">
                  <a:moveTo>
                    <a:pt x="1460" y="250"/>
                  </a:moveTo>
                  <a:cubicBezTo>
                    <a:pt x="1298" y="89"/>
                    <a:pt x="1083" y="0"/>
                    <a:pt x="855" y="0"/>
                  </a:cubicBezTo>
                  <a:cubicBezTo>
                    <a:pt x="644" y="0"/>
                    <a:pt x="444" y="76"/>
                    <a:pt x="287" y="216"/>
                  </a:cubicBezTo>
                  <a:cubicBezTo>
                    <a:pt x="283" y="215"/>
                    <a:pt x="278" y="215"/>
                    <a:pt x="273" y="215"/>
                  </a:cubicBezTo>
                  <a:cubicBezTo>
                    <a:pt x="205" y="215"/>
                    <a:pt x="150" y="270"/>
                    <a:pt x="150" y="338"/>
                  </a:cubicBezTo>
                  <a:cubicBezTo>
                    <a:pt x="150" y="347"/>
                    <a:pt x="151" y="357"/>
                    <a:pt x="153" y="366"/>
                  </a:cubicBezTo>
                  <a:cubicBezTo>
                    <a:pt x="54" y="508"/>
                    <a:pt x="0" y="677"/>
                    <a:pt x="0" y="855"/>
                  </a:cubicBezTo>
                  <a:cubicBezTo>
                    <a:pt x="0" y="855"/>
                    <a:pt x="0" y="855"/>
                    <a:pt x="0" y="855"/>
                  </a:cubicBezTo>
                  <a:cubicBezTo>
                    <a:pt x="0" y="1083"/>
                    <a:pt x="89" y="1298"/>
                    <a:pt x="250" y="1459"/>
                  </a:cubicBezTo>
                  <a:cubicBezTo>
                    <a:pt x="358" y="1567"/>
                    <a:pt x="489" y="1642"/>
                    <a:pt x="632" y="1681"/>
                  </a:cubicBezTo>
                  <a:cubicBezTo>
                    <a:pt x="632" y="1536"/>
                    <a:pt x="632" y="1536"/>
                    <a:pt x="632" y="1536"/>
                  </a:cubicBezTo>
                  <a:cubicBezTo>
                    <a:pt x="620" y="1531"/>
                    <a:pt x="620" y="1531"/>
                    <a:pt x="620" y="1531"/>
                  </a:cubicBezTo>
                  <a:cubicBezTo>
                    <a:pt x="414" y="1460"/>
                    <a:pt x="250" y="1296"/>
                    <a:pt x="178" y="1090"/>
                  </a:cubicBezTo>
                  <a:cubicBezTo>
                    <a:pt x="207" y="1106"/>
                    <a:pt x="239" y="1121"/>
                    <a:pt x="274" y="1135"/>
                  </a:cubicBezTo>
                  <a:cubicBezTo>
                    <a:pt x="320" y="1153"/>
                    <a:pt x="370" y="1168"/>
                    <a:pt x="423" y="1181"/>
                  </a:cubicBezTo>
                  <a:cubicBezTo>
                    <a:pt x="417" y="1161"/>
                    <a:pt x="412" y="1142"/>
                    <a:pt x="410" y="1124"/>
                  </a:cubicBezTo>
                  <a:cubicBezTo>
                    <a:pt x="407" y="1104"/>
                    <a:pt x="409" y="1084"/>
                    <a:pt x="416" y="1066"/>
                  </a:cubicBezTo>
                  <a:cubicBezTo>
                    <a:pt x="417" y="1065"/>
                    <a:pt x="421" y="1055"/>
                    <a:pt x="429" y="1039"/>
                  </a:cubicBezTo>
                  <a:cubicBezTo>
                    <a:pt x="245" y="990"/>
                    <a:pt x="139" y="914"/>
                    <a:pt x="139" y="855"/>
                  </a:cubicBezTo>
                  <a:cubicBezTo>
                    <a:pt x="139" y="855"/>
                    <a:pt x="139" y="855"/>
                    <a:pt x="139" y="855"/>
                  </a:cubicBezTo>
                  <a:cubicBezTo>
                    <a:pt x="139" y="806"/>
                    <a:pt x="210" y="749"/>
                    <a:pt x="325" y="704"/>
                  </a:cubicBezTo>
                  <a:cubicBezTo>
                    <a:pt x="374" y="685"/>
                    <a:pt x="430" y="669"/>
                    <a:pt x="491" y="656"/>
                  </a:cubicBezTo>
                  <a:cubicBezTo>
                    <a:pt x="484" y="720"/>
                    <a:pt x="481" y="787"/>
                    <a:pt x="481" y="855"/>
                  </a:cubicBezTo>
                  <a:cubicBezTo>
                    <a:pt x="481" y="884"/>
                    <a:pt x="482" y="914"/>
                    <a:pt x="483" y="942"/>
                  </a:cubicBezTo>
                  <a:cubicBezTo>
                    <a:pt x="518" y="888"/>
                    <a:pt x="565" y="828"/>
                    <a:pt x="621" y="791"/>
                  </a:cubicBezTo>
                  <a:cubicBezTo>
                    <a:pt x="623" y="735"/>
                    <a:pt x="627" y="682"/>
                    <a:pt x="633" y="632"/>
                  </a:cubicBezTo>
                  <a:cubicBezTo>
                    <a:pt x="633" y="632"/>
                    <a:pt x="625" y="435"/>
                    <a:pt x="688" y="371"/>
                  </a:cubicBezTo>
                  <a:cubicBezTo>
                    <a:pt x="737" y="223"/>
                    <a:pt x="802" y="139"/>
                    <a:pt x="855" y="139"/>
                  </a:cubicBezTo>
                  <a:cubicBezTo>
                    <a:pt x="907" y="139"/>
                    <a:pt x="973" y="222"/>
                    <a:pt x="1021" y="369"/>
                  </a:cubicBezTo>
                  <a:cubicBezTo>
                    <a:pt x="1095" y="478"/>
                    <a:pt x="1077" y="632"/>
                    <a:pt x="1077" y="632"/>
                  </a:cubicBezTo>
                  <a:cubicBezTo>
                    <a:pt x="1082" y="673"/>
                    <a:pt x="1086" y="716"/>
                    <a:pt x="1088" y="760"/>
                  </a:cubicBezTo>
                  <a:cubicBezTo>
                    <a:pt x="1081" y="766"/>
                    <a:pt x="1075" y="772"/>
                    <a:pt x="1069" y="779"/>
                  </a:cubicBezTo>
                  <a:cubicBezTo>
                    <a:pt x="1138" y="817"/>
                    <a:pt x="1196" y="892"/>
                    <a:pt x="1236" y="956"/>
                  </a:cubicBezTo>
                  <a:cubicBezTo>
                    <a:pt x="1268" y="934"/>
                    <a:pt x="1289" y="897"/>
                    <a:pt x="1289" y="855"/>
                  </a:cubicBezTo>
                  <a:cubicBezTo>
                    <a:pt x="1289" y="809"/>
                    <a:pt x="1263" y="769"/>
                    <a:pt x="1226" y="748"/>
                  </a:cubicBezTo>
                  <a:cubicBezTo>
                    <a:pt x="1225" y="717"/>
                    <a:pt x="1222" y="686"/>
                    <a:pt x="1219" y="656"/>
                  </a:cubicBezTo>
                  <a:cubicBezTo>
                    <a:pt x="1441" y="704"/>
                    <a:pt x="1571" y="789"/>
                    <a:pt x="1571" y="855"/>
                  </a:cubicBezTo>
                  <a:cubicBezTo>
                    <a:pt x="1571" y="914"/>
                    <a:pt x="1465" y="990"/>
                    <a:pt x="1281" y="1039"/>
                  </a:cubicBezTo>
                  <a:cubicBezTo>
                    <a:pt x="1289" y="1055"/>
                    <a:pt x="1293" y="1065"/>
                    <a:pt x="1294" y="1065"/>
                  </a:cubicBezTo>
                  <a:cubicBezTo>
                    <a:pt x="1301" y="1084"/>
                    <a:pt x="1303" y="1104"/>
                    <a:pt x="1300" y="1124"/>
                  </a:cubicBezTo>
                  <a:cubicBezTo>
                    <a:pt x="1298" y="1142"/>
                    <a:pt x="1293" y="1161"/>
                    <a:pt x="1287" y="1181"/>
                  </a:cubicBezTo>
                  <a:cubicBezTo>
                    <a:pt x="1340" y="1168"/>
                    <a:pt x="1390" y="1153"/>
                    <a:pt x="1436" y="1135"/>
                  </a:cubicBezTo>
                  <a:cubicBezTo>
                    <a:pt x="1471" y="1121"/>
                    <a:pt x="1503" y="1106"/>
                    <a:pt x="1532" y="1090"/>
                  </a:cubicBezTo>
                  <a:cubicBezTo>
                    <a:pt x="1460" y="1296"/>
                    <a:pt x="1296" y="1460"/>
                    <a:pt x="1090" y="1531"/>
                  </a:cubicBezTo>
                  <a:cubicBezTo>
                    <a:pt x="1079" y="1535"/>
                    <a:pt x="1079" y="1535"/>
                    <a:pt x="1079" y="1535"/>
                  </a:cubicBezTo>
                  <a:cubicBezTo>
                    <a:pt x="1079" y="1680"/>
                    <a:pt x="1079" y="1680"/>
                    <a:pt x="1079" y="1680"/>
                  </a:cubicBezTo>
                  <a:cubicBezTo>
                    <a:pt x="1222" y="1642"/>
                    <a:pt x="1352" y="1567"/>
                    <a:pt x="1460" y="1459"/>
                  </a:cubicBezTo>
                  <a:cubicBezTo>
                    <a:pt x="1621" y="1298"/>
                    <a:pt x="1710" y="1083"/>
                    <a:pt x="1710" y="855"/>
                  </a:cubicBezTo>
                  <a:cubicBezTo>
                    <a:pt x="1710" y="855"/>
                    <a:pt x="1710" y="855"/>
                    <a:pt x="1710" y="855"/>
                  </a:cubicBezTo>
                  <a:cubicBezTo>
                    <a:pt x="1710" y="627"/>
                    <a:pt x="1621" y="412"/>
                    <a:pt x="1460" y="250"/>
                  </a:cubicBezTo>
                  <a:close/>
                  <a:moveTo>
                    <a:pt x="575" y="274"/>
                  </a:moveTo>
                  <a:cubicBezTo>
                    <a:pt x="548" y="344"/>
                    <a:pt x="526" y="424"/>
                    <a:pt x="511" y="511"/>
                  </a:cubicBezTo>
                  <a:cubicBezTo>
                    <a:pt x="424" y="526"/>
                    <a:pt x="344" y="548"/>
                    <a:pt x="274" y="575"/>
                  </a:cubicBezTo>
                  <a:cubicBezTo>
                    <a:pt x="239" y="589"/>
                    <a:pt x="207" y="604"/>
                    <a:pt x="178" y="619"/>
                  </a:cubicBezTo>
                  <a:cubicBezTo>
                    <a:pt x="198" y="563"/>
                    <a:pt x="225" y="509"/>
                    <a:pt x="258" y="459"/>
                  </a:cubicBezTo>
                  <a:cubicBezTo>
                    <a:pt x="263" y="460"/>
                    <a:pt x="268" y="460"/>
                    <a:pt x="273" y="460"/>
                  </a:cubicBezTo>
                  <a:cubicBezTo>
                    <a:pt x="341" y="460"/>
                    <a:pt x="396" y="405"/>
                    <a:pt x="396" y="338"/>
                  </a:cubicBezTo>
                  <a:cubicBezTo>
                    <a:pt x="396" y="328"/>
                    <a:pt x="394" y="318"/>
                    <a:pt x="392" y="309"/>
                  </a:cubicBezTo>
                  <a:cubicBezTo>
                    <a:pt x="459" y="252"/>
                    <a:pt x="536" y="208"/>
                    <a:pt x="620" y="178"/>
                  </a:cubicBezTo>
                  <a:cubicBezTo>
                    <a:pt x="604" y="207"/>
                    <a:pt x="589" y="239"/>
                    <a:pt x="575" y="274"/>
                  </a:cubicBezTo>
                  <a:close/>
                  <a:moveTo>
                    <a:pt x="1436" y="575"/>
                  </a:moveTo>
                  <a:cubicBezTo>
                    <a:pt x="1366" y="548"/>
                    <a:pt x="1286" y="526"/>
                    <a:pt x="1199" y="511"/>
                  </a:cubicBezTo>
                  <a:cubicBezTo>
                    <a:pt x="1184" y="424"/>
                    <a:pt x="1162" y="344"/>
                    <a:pt x="1135" y="274"/>
                  </a:cubicBezTo>
                  <a:cubicBezTo>
                    <a:pt x="1121" y="239"/>
                    <a:pt x="1106" y="207"/>
                    <a:pt x="1090" y="178"/>
                  </a:cubicBezTo>
                  <a:cubicBezTo>
                    <a:pt x="1296" y="250"/>
                    <a:pt x="1460" y="414"/>
                    <a:pt x="1532" y="619"/>
                  </a:cubicBezTo>
                  <a:cubicBezTo>
                    <a:pt x="1503" y="604"/>
                    <a:pt x="1471" y="589"/>
                    <a:pt x="1436" y="5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Group 25">
            <a:extLst>
              <a:ext uri="{FF2B5EF4-FFF2-40B4-BE49-F238E27FC236}">
                <a16:creationId xmlns:a16="http://schemas.microsoft.com/office/drawing/2014/main" id="{C7863FF1-3C41-95D2-380C-CC551BC32DE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413359" y="2252062"/>
            <a:ext cx="757952" cy="832233"/>
            <a:chOff x="5449" y="693"/>
            <a:chExt cx="551" cy="605"/>
          </a:xfrm>
          <a:solidFill>
            <a:schemeClr val="bg1"/>
          </a:solidFill>
        </p:grpSpPr>
        <p:sp>
          <p:nvSpPr>
            <p:cNvPr id="42" name="Freeform 26">
              <a:extLst>
                <a:ext uri="{FF2B5EF4-FFF2-40B4-BE49-F238E27FC236}">
                  <a16:creationId xmlns:a16="http://schemas.microsoft.com/office/drawing/2014/main" id="{77A4DB59-32D1-1A7B-D44A-6F575F2CC93E}"/>
                </a:ext>
              </a:extLst>
            </p:cNvPr>
            <p:cNvSpPr/>
            <p:nvPr/>
          </p:nvSpPr>
          <p:spPr bwMode="auto">
            <a:xfrm>
              <a:off x="5555" y="1002"/>
              <a:ext cx="125" cy="136"/>
            </a:xfrm>
            <a:custGeom>
              <a:avLst/>
              <a:gdLst>
                <a:gd name="T0" fmla="*/ 89 w 102"/>
                <a:gd name="T1" fmla="*/ 2 h 111"/>
                <a:gd name="T2" fmla="*/ 14 w 102"/>
                <a:gd name="T3" fmla="*/ 22 h 111"/>
                <a:gd name="T4" fmla="*/ 1 w 102"/>
                <a:gd name="T5" fmla="*/ 41 h 111"/>
                <a:gd name="T6" fmla="*/ 0 w 102"/>
                <a:gd name="T7" fmla="*/ 56 h 111"/>
                <a:gd name="T8" fmla="*/ 1 w 102"/>
                <a:gd name="T9" fmla="*/ 71 h 111"/>
                <a:gd name="T10" fmla="*/ 14 w 102"/>
                <a:gd name="T11" fmla="*/ 90 h 111"/>
                <a:gd name="T12" fmla="*/ 89 w 102"/>
                <a:gd name="T13" fmla="*/ 110 h 111"/>
                <a:gd name="T14" fmla="*/ 101 w 102"/>
                <a:gd name="T15" fmla="*/ 99 h 111"/>
                <a:gd name="T16" fmla="*/ 100 w 102"/>
                <a:gd name="T17" fmla="*/ 56 h 111"/>
                <a:gd name="T18" fmla="*/ 101 w 102"/>
                <a:gd name="T19" fmla="*/ 13 h 111"/>
                <a:gd name="T20" fmla="*/ 89 w 102"/>
                <a:gd name="T21" fmla="*/ 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2" h="111">
                  <a:moveTo>
                    <a:pt x="89" y="2"/>
                  </a:moveTo>
                  <a:cubicBezTo>
                    <a:pt x="59" y="7"/>
                    <a:pt x="33" y="14"/>
                    <a:pt x="14" y="22"/>
                  </a:cubicBezTo>
                  <a:cubicBezTo>
                    <a:pt x="7" y="25"/>
                    <a:pt x="1" y="34"/>
                    <a:pt x="1" y="41"/>
                  </a:cubicBezTo>
                  <a:cubicBezTo>
                    <a:pt x="0" y="46"/>
                    <a:pt x="0" y="51"/>
                    <a:pt x="0" y="56"/>
                  </a:cubicBezTo>
                  <a:cubicBezTo>
                    <a:pt x="0" y="61"/>
                    <a:pt x="0" y="66"/>
                    <a:pt x="1" y="71"/>
                  </a:cubicBezTo>
                  <a:cubicBezTo>
                    <a:pt x="1" y="78"/>
                    <a:pt x="7" y="87"/>
                    <a:pt x="14" y="90"/>
                  </a:cubicBezTo>
                  <a:cubicBezTo>
                    <a:pt x="33" y="98"/>
                    <a:pt x="59" y="105"/>
                    <a:pt x="89" y="110"/>
                  </a:cubicBezTo>
                  <a:cubicBezTo>
                    <a:pt x="97" y="111"/>
                    <a:pt x="102" y="106"/>
                    <a:pt x="101" y="99"/>
                  </a:cubicBezTo>
                  <a:cubicBezTo>
                    <a:pt x="100" y="85"/>
                    <a:pt x="100" y="70"/>
                    <a:pt x="100" y="56"/>
                  </a:cubicBezTo>
                  <a:cubicBezTo>
                    <a:pt x="100" y="42"/>
                    <a:pt x="100" y="27"/>
                    <a:pt x="101" y="13"/>
                  </a:cubicBezTo>
                  <a:cubicBezTo>
                    <a:pt x="102" y="6"/>
                    <a:pt x="97" y="0"/>
                    <a:pt x="8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27">
              <a:extLst>
                <a:ext uri="{FF2B5EF4-FFF2-40B4-BE49-F238E27FC236}">
                  <a16:creationId xmlns:a16="http://schemas.microsoft.com/office/drawing/2014/main" id="{72F0662D-BF9F-2D3D-D53D-D961741B0ADC}"/>
                </a:ext>
              </a:extLst>
            </p:cNvPr>
            <p:cNvSpPr/>
            <p:nvPr/>
          </p:nvSpPr>
          <p:spPr bwMode="auto">
            <a:xfrm>
              <a:off x="5568" y="1138"/>
              <a:ext cx="142" cy="143"/>
            </a:xfrm>
            <a:custGeom>
              <a:avLst/>
              <a:gdLst>
                <a:gd name="T0" fmla="*/ 106 w 116"/>
                <a:gd name="T1" fmla="*/ 114 h 117"/>
                <a:gd name="T2" fmla="*/ 114 w 116"/>
                <a:gd name="T3" fmla="*/ 106 h 117"/>
                <a:gd name="T4" fmla="*/ 97 w 116"/>
                <a:gd name="T5" fmla="*/ 35 h 117"/>
                <a:gd name="T6" fmla="*/ 81 w 116"/>
                <a:gd name="T7" fmla="*/ 20 h 117"/>
                <a:gd name="T8" fmla="*/ 10 w 116"/>
                <a:gd name="T9" fmla="*/ 3 h 117"/>
                <a:gd name="T10" fmla="*/ 2 w 116"/>
                <a:gd name="T11" fmla="*/ 11 h 117"/>
                <a:gd name="T12" fmla="*/ 106 w 116"/>
                <a:gd name="T13" fmla="*/ 11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17">
                  <a:moveTo>
                    <a:pt x="106" y="114"/>
                  </a:moveTo>
                  <a:cubicBezTo>
                    <a:pt x="113" y="117"/>
                    <a:pt x="116" y="113"/>
                    <a:pt x="114" y="106"/>
                  </a:cubicBezTo>
                  <a:cubicBezTo>
                    <a:pt x="106" y="85"/>
                    <a:pt x="100" y="61"/>
                    <a:pt x="97" y="35"/>
                  </a:cubicBezTo>
                  <a:cubicBezTo>
                    <a:pt x="95" y="28"/>
                    <a:pt x="89" y="21"/>
                    <a:pt x="81" y="20"/>
                  </a:cubicBezTo>
                  <a:cubicBezTo>
                    <a:pt x="55" y="16"/>
                    <a:pt x="31" y="10"/>
                    <a:pt x="10" y="3"/>
                  </a:cubicBezTo>
                  <a:cubicBezTo>
                    <a:pt x="3" y="0"/>
                    <a:pt x="0" y="4"/>
                    <a:pt x="2" y="11"/>
                  </a:cubicBezTo>
                  <a:cubicBezTo>
                    <a:pt x="21" y="58"/>
                    <a:pt x="58" y="96"/>
                    <a:pt x="10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28">
              <a:extLst>
                <a:ext uri="{FF2B5EF4-FFF2-40B4-BE49-F238E27FC236}">
                  <a16:creationId xmlns:a16="http://schemas.microsoft.com/office/drawing/2014/main" id="{5708AD40-C302-B931-6E7E-1FBFA76DAA60}"/>
                </a:ext>
              </a:extLst>
            </p:cNvPr>
            <p:cNvSpPr/>
            <p:nvPr/>
          </p:nvSpPr>
          <p:spPr bwMode="auto">
            <a:xfrm>
              <a:off x="5710" y="847"/>
              <a:ext cx="135" cy="125"/>
            </a:xfrm>
            <a:custGeom>
              <a:avLst/>
              <a:gdLst>
                <a:gd name="T0" fmla="*/ 22 w 111"/>
                <a:gd name="T1" fmla="*/ 15 h 102"/>
                <a:gd name="T2" fmla="*/ 1 w 111"/>
                <a:gd name="T3" fmla="*/ 90 h 102"/>
                <a:gd name="T4" fmla="*/ 12 w 111"/>
                <a:gd name="T5" fmla="*/ 102 h 102"/>
                <a:gd name="T6" fmla="*/ 55 w 111"/>
                <a:gd name="T7" fmla="*/ 100 h 102"/>
                <a:gd name="T8" fmla="*/ 98 w 111"/>
                <a:gd name="T9" fmla="*/ 102 h 102"/>
                <a:gd name="T10" fmla="*/ 110 w 111"/>
                <a:gd name="T11" fmla="*/ 90 h 102"/>
                <a:gd name="T12" fmla="*/ 89 w 111"/>
                <a:gd name="T13" fmla="*/ 15 h 102"/>
                <a:gd name="T14" fmla="*/ 70 w 111"/>
                <a:gd name="T15" fmla="*/ 1 h 102"/>
                <a:gd name="T16" fmla="*/ 55 w 111"/>
                <a:gd name="T17" fmla="*/ 0 h 102"/>
                <a:gd name="T18" fmla="*/ 41 w 111"/>
                <a:gd name="T19" fmla="*/ 1 h 102"/>
                <a:gd name="T20" fmla="*/ 22 w 111"/>
                <a:gd name="T21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1" h="102">
                  <a:moveTo>
                    <a:pt x="22" y="15"/>
                  </a:moveTo>
                  <a:cubicBezTo>
                    <a:pt x="13" y="34"/>
                    <a:pt x="6" y="59"/>
                    <a:pt x="1" y="90"/>
                  </a:cubicBezTo>
                  <a:cubicBezTo>
                    <a:pt x="0" y="97"/>
                    <a:pt x="5" y="102"/>
                    <a:pt x="12" y="102"/>
                  </a:cubicBezTo>
                  <a:cubicBezTo>
                    <a:pt x="27" y="101"/>
                    <a:pt x="41" y="100"/>
                    <a:pt x="55" y="100"/>
                  </a:cubicBezTo>
                  <a:cubicBezTo>
                    <a:pt x="70" y="100"/>
                    <a:pt x="84" y="101"/>
                    <a:pt x="98" y="102"/>
                  </a:cubicBezTo>
                  <a:cubicBezTo>
                    <a:pt x="106" y="102"/>
                    <a:pt x="111" y="97"/>
                    <a:pt x="110" y="90"/>
                  </a:cubicBezTo>
                  <a:cubicBezTo>
                    <a:pt x="105" y="59"/>
                    <a:pt x="98" y="34"/>
                    <a:pt x="89" y="15"/>
                  </a:cubicBezTo>
                  <a:cubicBezTo>
                    <a:pt x="86" y="8"/>
                    <a:pt x="78" y="2"/>
                    <a:pt x="70" y="1"/>
                  </a:cubicBezTo>
                  <a:cubicBezTo>
                    <a:pt x="65" y="1"/>
                    <a:pt x="60" y="0"/>
                    <a:pt x="55" y="0"/>
                  </a:cubicBezTo>
                  <a:cubicBezTo>
                    <a:pt x="51" y="0"/>
                    <a:pt x="46" y="1"/>
                    <a:pt x="41" y="1"/>
                  </a:cubicBezTo>
                  <a:cubicBezTo>
                    <a:pt x="33" y="2"/>
                    <a:pt x="25" y="8"/>
                    <a:pt x="2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29">
              <a:extLst>
                <a:ext uri="{FF2B5EF4-FFF2-40B4-BE49-F238E27FC236}">
                  <a16:creationId xmlns:a16="http://schemas.microsoft.com/office/drawing/2014/main" id="{97919747-95D4-FBDA-8321-6F32F87F356A}"/>
                </a:ext>
              </a:extLst>
            </p:cNvPr>
            <p:cNvSpPr/>
            <p:nvPr/>
          </p:nvSpPr>
          <p:spPr bwMode="auto">
            <a:xfrm>
              <a:off x="5568" y="860"/>
              <a:ext cx="142" cy="143"/>
            </a:xfrm>
            <a:custGeom>
              <a:avLst/>
              <a:gdLst>
                <a:gd name="T0" fmla="*/ 106 w 116"/>
                <a:gd name="T1" fmla="*/ 3 h 117"/>
                <a:gd name="T2" fmla="*/ 2 w 116"/>
                <a:gd name="T3" fmla="*/ 106 h 117"/>
                <a:gd name="T4" fmla="*/ 10 w 116"/>
                <a:gd name="T5" fmla="*/ 114 h 117"/>
                <a:gd name="T6" fmla="*/ 81 w 116"/>
                <a:gd name="T7" fmla="*/ 97 h 117"/>
                <a:gd name="T8" fmla="*/ 97 w 116"/>
                <a:gd name="T9" fmla="*/ 82 h 117"/>
                <a:gd name="T10" fmla="*/ 114 w 116"/>
                <a:gd name="T11" fmla="*/ 11 h 117"/>
                <a:gd name="T12" fmla="*/ 106 w 116"/>
                <a:gd name="T13" fmla="*/ 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17">
                  <a:moveTo>
                    <a:pt x="106" y="3"/>
                  </a:moveTo>
                  <a:cubicBezTo>
                    <a:pt x="58" y="21"/>
                    <a:pt x="21" y="59"/>
                    <a:pt x="2" y="106"/>
                  </a:cubicBezTo>
                  <a:cubicBezTo>
                    <a:pt x="0" y="113"/>
                    <a:pt x="3" y="117"/>
                    <a:pt x="10" y="114"/>
                  </a:cubicBezTo>
                  <a:cubicBezTo>
                    <a:pt x="31" y="107"/>
                    <a:pt x="55" y="101"/>
                    <a:pt x="81" y="97"/>
                  </a:cubicBezTo>
                  <a:cubicBezTo>
                    <a:pt x="89" y="96"/>
                    <a:pt x="95" y="89"/>
                    <a:pt x="97" y="82"/>
                  </a:cubicBezTo>
                  <a:cubicBezTo>
                    <a:pt x="100" y="56"/>
                    <a:pt x="106" y="31"/>
                    <a:pt x="114" y="11"/>
                  </a:cubicBezTo>
                  <a:cubicBezTo>
                    <a:pt x="116" y="4"/>
                    <a:pt x="113" y="0"/>
                    <a:pt x="10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30">
              <a:extLst>
                <a:ext uri="{FF2B5EF4-FFF2-40B4-BE49-F238E27FC236}">
                  <a16:creationId xmlns:a16="http://schemas.microsoft.com/office/drawing/2014/main" id="{BCCF1646-1FEC-149C-48A0-F8693B7AF01F}"/>
                </a:ext>
              </a:extLst>
            </p:cNvPr>
            <p:cNvSpPr/>
            <p:nvPr/>
          </p:nvSpPr>
          <p:spPr bwMode="auto">
            <a:xfrm>
              <a:off x="5845" y="860"/>
              <a:ext cx="143" cy="143"/>
            </a:xfrm>
            <a:custGeom>
              <a:avLst/>
              <a:gdLst>
                <a:gd name="T0" fmla="*/ 19 w 116"/>
                <a:gd name="T1" fmla="*/ 82 h 117"/>
                <a:gd name="T2" fmla="*/ 34 w 116"/>
                <a:gd name="T3" fmla="*/ 97 h 117"/>
                <a:gd name="T4" fmla="*/ 106 w 116"/>
                <a:gd name="T5" fmla="*/ 114 h 117"/>
                <a:gd name="T6" fmla="*/ 114 w 116"/>
                <a:gd name="T7" fmla="*/ 106 h 117"/>
                <a:gd name="T8" fmla="*/ 10 w 116"/>
                <a:gd name="T9" fmla="*/ 3 h 117"/>
                <a:gd name="T10" fmla="*/ 2 w 116"/>
                <a:gd name="T11" fmla="*/ 11 h 117"/>
                <a:gd name="T12" fmla="*/ 19 w 116"/>
                <a:gd name="T13" fmla="*/ 8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17">
                  <a:moveTo>
                    <a:pt x="19" y="82"/>
                  </a:moveTo>
                  <a:cubicBezTo>
                    <a:pt x="21" y="89"/>
                    <a:pt x="27" y="96"/>
                    <a:pt x="34" y="97"/>
                  </a:cubicBezTo>
                  <a:cubicBezTo>
                    <a:pt x="61" y="101"/>
                    <a:pt x="85" y="107"/>
                    <a:pt x="106" y="114"/>
                  </a:cubicBezTo>
                  <a:cubicBezTo>
                    <a:pt x="113" y="117"/>
                    <a:pt x="116" y="113"/>
                    <a:pt x="114" y="106"/>
                  </a:cubicBezTo>
                  <a:cubicBezTo>
                    <a:pt x="95" y="59"/>
                    <a:pt x="58" y="21"/>
                    <a:pt x="10" y="3"/>
                  </a:cubicBezTo>
                  <a:cubicBezTo>
                    <a:pt x="3" y="0"/>
                    <a:pt x="0" y="4"/>
                    <a:pt x="2" y="11"/>
                  </a:cubicBezTo>
                  <a:cubicBezTo>
                    <a:pt x="10" y="31"/>
                    <a:pt x="15" y="56"/>
                    <a:pt x="19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31">
              <a:extLst>
                <a:ext uri="{FF2B5EF4-FFF2-40B4-BE49-F238E27FC236}">
                  <a16:creationId xmlns:a16="http://schemas.microsoft.com/office/drawing/2014/main" id="{24293A21-2F90-136C-7300-7560926BB716}"/>
                </a:ext>
              </a:extLst>
            </p:cNvPr>
            <p:cNvSpPr/>
            <p:nvPr/>
          </p:nvSpPr>
          <p:spPr bwMode="auto">
            <a:xfrm>
              <a:off x="5875" y="1002"/>
              <a:ext cx="125" cy="136"/>
            </a:xfrm>
            <a:custGeom>
              <a:avLst/>
              <a:gdLst>
                <a:gd name="T0" fmla="*/ 101 w 102"/>
                <a:gd name="T1" fmla="*/ 41 h 111"/>
                <a:gd name="T2" fmla="*/ 88 w 102"/>
                <a:gd name="T3" fmla="*/ 22 h 111"/>
                <a:gd name="T4" fmla="*/ 13 w 102"/>
                <a:gd name="T5" fmla="*/ 2 h 111"/>
                <a:gd name="T6" fmla="*/ 1 w 102"/>
                <a:gd name="T7" fmla="*/ 13 h 111"/>
                <a:gd name="T8" fmla="*/ 2 w 102"/>
                <a:gd name="T9" fmla="*/ 56 h 111"/>
                <a:gd name="T10" fmla="*/ 1 w 102"/>
                <a:gd name="T11" fmla="*/ 99 h 111"/>
                <a:gd name="T12" fmla="*/ 13 w 102"/>
                <a:gd name="T13" fmla="*/ 110 h 111"/>
                <a:gd name="T14" fmla="*/ 88 w 102"/>
                <a:gd name="T15" fmla="*/ 90 h 111"/>
                <a:gd name="T16" fmla="*/ 101 w 102"/>
                <a:gd name="T17" fmla="*/ 71 h 111"/>
                <a:gd name="T18" fmla="*/ 102 w 102"/>
                <a:gd name="T19" fmla="*/ 56 h 111"/>
                <a:gd name="T20" fmla="*/ 101 w 102"/>
                <a:gd name="T21" fmla="*/ 4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2" h="111">
                  <a:moveTo>
                    <a:pt x="101" y="41"/>
                  </a:moveTo>
                  <a:cubicBezTo>
                    <a:pt x="101" y="34"/>
                    <a:pt x="95" y="25"/>
                    <a:pt x="88" y="22"/>
                  </a:cubicBezTo>
                  <a:cubicBezTo>
                    <a:pt x="69" y="14"/>
                    <a:pt x="43" y="7"/>
                    <a:pt x="13" y="2"/>
                  </a:cubicBezTo>
                  <a:cubicBezTo>
                    <a:pt x="5" y="0"/>
                    <a:pt x="0" y="6"/>
                    <a:pt x="1" y="13"/>
                  </a:cubicBezTo>
                  <a:cubicBezTo>
                    <a:pt x="1" y="27"/>
                    <a:pt x="2" y="42"/>
                    <a:pt x="2" y="56"/>
                  </a:cubicBezTo>
                  <a:cubicBezTo>
                    <a:pt x="2" y="70"/>
                    <a:pt x="1" y="85"/>
                    <a:pt x="1" y="99"/>
                  </a:cubicBezTo>
                  <a:cubicBezTo>
                    <a:pt x="0" y="106"/>
                    <a:pt x="5" y="111"/>
                    <a:pt x="13" y="110"/>
                  </a:cubicBezTo>
                  <a:cubicBezTo>
                    <a:pt x="43" y="105"/>
                    <a:pt x="69" y="98"/>
                    <a:pt x="88" y="90"/>
                  </a:cubicBezTo>
                  <a:cubicBezTo>
                    <a:pt x="95" y="87"/>
                    <a:pt x="101" y="78"/>
                    <a:pt x="101" y="71"/>
                  </a:cubicBezTo>
                  <a:cubicBezTo>
                    <a:pt x="102" y="66"/>
                    <a:pt x="102" y="61"/>
                    <a:pt x="102" y="56"/>
                  </a:cubicBezTo>
                  <a:cubicBezTo>
                    <a:pt x="102" y="51"/>
                    <a:pt x="102" y="46"/>
                    <a:pt x="101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32">
              <a:extLst>
                <a:ext uri="{FF2B5EF4-FFF2-40B4-BE49-F238E27FC236}">
                  <a16:creationId xmlns:a16="http://schemas.microsoft.com/office/drawing/2014/main" id="{78CBC4C6-23C0-0D6F-9939-7E0307E0CFC1}"/>
                </a:ext>
              </a:extLst>
            </p:cNvPr>
            <p:cNvSpPr/>
            <p:nvPr/>
          </p:nvSpPr>
          <p:spPr bwMode="auto">
            <a:xfrm>
              <a:off x="5702" y="994"/>
              <a:ext cx="151" cy="151"/>
            </a:xfrm>
            <a:custGeom>
              <a:avLst/>
              <a:gdLst>
                <a:gd name="T0" fmla="*/ 123 w 123"/>
                <a:gd name="T1" fmla="*/ 62 h 123"/>
                <a:gd name="T2" fmla="*/ 121 w 123"/>
                <a:gd name="T3" fmla="*/ 17 h 123"/>
                <a:gd name="T4" fmla="*/ 107 w 123"/>
                <a:gd name="T5" fmla="*/ 2 h 123"/>
                <a:gd name="T6" fmla="*/ 61 w 123"/>
                <a:gd name="T7" fmla="*/ 0 h 123"/>
                <a:gd name="T8" fmla="*/ 16 w 123"/>
                <a:gd name="T9" fmla="*/ 2 h 123"/>
                <a:gd name="T10" fmla="*/ 2 w 123"/>
                <a:gd name="T11" fmla="*/ 17 h 123"/>
                <a:gd name="T12" fmla="*/ 0 w 123"/>
                <a:gd name="T13" fmla="*/ 62 h 123"/>
                <a:gd name="T14" fmla="*/ 2 w 123"/>
                <a:gd name="T15" fmla="*/ 107 h 123"/>
                <a:gd name="T16" fmla="*/ 16 w 123"/>
                <a:gd name="T17" fmla="*/ 122 h 123"/>
                <a:gd name="T18" fmla="*/ 61 w 123"/>
                <a:gd name="T19" fmla="*/ 123 h 123"/>
                <a:gd name="T20" fmla="*/ 107 w 123"/>
                <a:gd name="T21" fmla="*/ 122 h 123"/>
                <a:gd name="T22" fmla="*/ 121 w 123"/>
                <a:gd name="T23" fmla="*/ 107 h 123"/>
                <a:gd name="T24" fmla="*/ 123 w 123"/>
                <a:gd name="T25" fmla="*/ 6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3">
                  <a:moveTo>
                    <a:pt x="123" y="62"/>
                  </a:moveTo>
                  <a:cubicBezTo>
                    <a:pt x="123" y="46"/>
                    <a:pt x="122" y="31"/>
                    <a:pt x="121" y="17"/>
                  </a:cubicBezTo>
                  <a:cubicBezTo>
                    <a:pt x="121" y="9"/>
                    <a:pt x="114" y="3"/>
                    <a:pt x="107" y="2"/>
                  </a:cubicBezTo>
                  <a:cubicBezTo>
                    <a:pt x="92" y="1"/>
                    <a:pt x="77" y="0"/>
                    <a:pt x="61" y="0"/>
                  </a:cubicBezTo>
                  <a:cubicBezTo>
                    <a:pt x="46" y="0"/>
                    <a:pt x="31" y="1"/>
                    <a:pt x="16" y="2"/>
                  </a:cubicBezTo>
                  <a:cubicBezTo>
                    <a:pt x="9" y="3"/>
                    <a:pt x="2" y="9"/>
                    <a:pt x="2" y="17"/>
                  </a:cubicBezTo>
                  <a:cubicBezTo>
                    <a:pt x="1" y="31"/>
                    <a:pt x="0" y="46"/>
                    <a:pt x="0" y="62"/>
                  </a:cubicBezTo>
                  <a:cubicBezTo>
                    <a:pt x="0" y="78"/>
                    <a:pt x="1" y="93"/>
                    <a:pt x="2" y="107"/>
                  </a:cubicBezTo>
                  <a:cubicBezTo>
                    <a:pt x="2" y="115"/>
                    <a:pt x="9" y="121"/>
                    <a:pt x="16" y="122"/>
                  </a:cubicBezTo>
                  <a:cubicBezTo>
                    <a:pt x="31" y="123"/>
                    <a:pt x="46" y="123"/>
                    <a:pt x="61" y="123"/>
                  </a:cubicBezTo>
                  <a:cubicBezTo>
                    <a:pt x="77" y="123"/>
                    <a:pt x="92" y="123"/>
                    <a:pt x="107" y="122"/>
                  </a:cubicBezTo>
                  <a:cubicBezTo>
                    <a:pt x="114" y="121"/>
                    <a:pt x="121" y="115"/>
                    <a:pt x="121" y="107"/>
                  </a:cubicBezTo>
                  <a:cubicBezTo>
                    <a:pt x="122" y="93"/>
                    <a:pt x="123" y="78"/>
                    <a:pt x="123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33">
              <a:extLst>
                <a:ext uri="{FF2B5EF4-FFF2-40B4-BE49-F238E27FC236}">
                  <a16:creationId xmlns:a16="http://schemas.microsoft.com/office/drawing/2014/main" id="{6763DCE5-4D8B-29B1-E7CF-EAF2E1ABA747}"/>
                </a:ext>
              </a:extLst>
            </p:cNvPr>
            <p:cNvSpPr/>
            <p:nvPr/>
          </p:nvSpPr>
          <p:spPr bwMode="auto">
            <a:xfrm>
              <a:off x="5845" y="1138"/>
              <a:ext cx="143" cy="143"/>
            </a:xfrm>
            <a:custGeom>
              <a:avLst/>
              <a:gdLst>
                <a:gd name="T0" fmla="*/ 106 w 116"/>
                <a:gd name="T1" fmla="*/ 3 h 117"/>
                <a:gd name="T2" fmla="*/ 34 w 116"/>
                <a:gd name="T3" fmla="*/ 20 h 117"/>
                <a:gd name="T4" fmla="*/ 19 w 116"/>
                <a:gd name="T5" fmla="*/ 35 h 117"/>
                <a:gd name="T6" fmla="*/ 2 w 116"/>
                <a:gd name="T7" fmla="*/ 106 h 117"/>
                <a:gd name="T8" fmla="*/ 10 w 116"/>
                <a:gd name="T9" fmla="*/ 114 h 117"/>
                <a:gd name="T10" fmla="*/ 114 w 116"/>
                <a:gd name="T11" fmla="*/ 11 h 117"/>
                <a:gd name="T12" fmla="*/ 106 w 116"/>
                <a:gd name="T13" fmla="*/ 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17">
                  <a:moveTo>
                    <a:pt x="106" y="3"/>
                  </a:moveTo>
                  <a:cubicBezTo>
                    <a:pt x="85" y="10"/>
                    <a:pt x="61" y="16"/>
                    <a:pt x="34" y="20"/>
                  </a:cubicBezTo>
                  <a:cubicBezTo>
                    <a:pt x="27" y="21"/>
                    <a:pt x="21" y="28"/>
                    <a:pt x="19" y="35"/>
                  </a:cubicBezTo>
                  <a:cubicBezTo>
                    <a:pt x="15" y="61"/>
                    <a:pt x="10" y="85"/>
                    <a:pt x="2" y="106"/>
                  </a:cubicBezTo>
                  <a:cubicBezTo>
                    <a:pt x="0" y="113"/>
                    <a:pt x="3" y="117"/>
                    <a:pt x="10" y="114"/>
                  </a:cubicBezTo>
                  <a:cubicBezTo>
                    <a:pt x="58" y="96"/>
                    <a:pt x="95" y="58"/>
                    <a:pt x="114" y="11"/>
                  </a:cubicBezTo>
                  <a:cubicBezTo>
                    <a:pt x="116" y="4"/>
                    <a:pt x="113" y="0"/>
                    <a:pt x="10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34">
              <a:extLst>
                <a:ext uri="{FF2B5EF4-FFF2-40B4-BE49-F238E27FC236}">
                  <a16:creationId xmlns:a16="http://schemas.microsoft.com/office/drawing/2014/main" id="{3FE592A9-3904-DF47-5C33-10CDA39DCEFF}"/>
                </a:ext>
              </a:extLst>
            </p:cNvPr>
            <p:cNvSpPr/>
            <p:nvPr/>
          </p:nvSpPr>
          <p:spPr bwMode="auto">
            <a:xfrm>
              <a:off x="5710" y="1167"/>
              <a:ext cx="135" cy="125"/>
            </a:xfrm>
            <a:custGeom>
              <a:avLst/>
              <a:gdLst>
                <a:gd name="T0" fmla="*/ 98 w 111"/>
                <a:gd name="T1" fmla="*/ 1 h 102"/>
                <a:gd name="T2" fmla="*/ 55 w 111"/>
                <a:gd name="T3" fmla="*/ 2 h 102"/>
                <a:gd name="T4" fmla="*/ 12 w 111"/>
                <a:gd name="T5" fmla="*/ 1 h 102"/>
                <a:gd name="T6" fmla="*/ 1 w 111"/>
                <a:gd name="T7" fmla="*/ 13 h 102"/>
                <a:gd name="T8" fmla="*/ 22 w 111"/>
                <a:gd name="T9" fmla="*/ 88 h 102"/>
                <a:gd name="T10" fmla="*/ 41 w 111"/>
                <a:gd name="T11" fmla="*/ 102 h 102"/>
                <a:gd name="T12" fmla="*/ 55 w 111"/>
                <a:gd name="T13" fmla="*/ 102 h 102"/>
                <a:gd name="T14" fmla="*/ 70 w 111"/>
                <a:gd name="T15" fmla="*/ 102 h 102"/>
                <a:gd name="T16" fmla="*/ 89 w 111"/>
                <a:gd name="T17" fmla="*/ 88 h 102"/>
                <a:gd name="T18" fmla="*/ 110 w 111"/>
                <a:gd name="T19" fmla="*/ 13 h 102"/>
                <a:gd name="T20" fmla="*/ 98 w 111"/>
                <a:gd name="T21" fmla="*/ 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1" h="102">
                  <a:moveTo>
                    <a:pt x="98" y="1"/>
                  </a:moveTo>
                  <a:cubicBezTo>
                    <a:pt x="84" y="2"/>
                    <a:pt x="70" y="2"/>
                    <a:pt x="55" y="2"/>
                  </a:cubicBezTo>
                  <a:cubicBezTo>
                    <a:pt x="41" y="2"/>
                    <a:pt x="27" y="2"/>
                    <a:pt x="12" y="1"/>
                  </a:cubicBezTo>
                  <a:cubicBezTo>
                    <a:pt x="5" y="0"/>
                    <a:pt x="0" y="6"/>
                    <a:pt x="1" y="13"/>
                  </a:cubicBezTo>
                  <a:cubicBezTo>
                    <a:pt x="6" y="43"/>
                    <a:pt x="13" y="69"/>
                    <a:pt x="22" y="88"/>
                  </a:cubicBezTo>
                  <a:cubicBezTo>
                    <a:pt x="25" y="95"/>
                    <a:pt x="33" y="101"/>
                    <a:pt x="41" y="102"/>
                  </a:cubicBezTo>
                  <a:cubicBezTo>
                    <a:pt x="46" y="102"/>
                    <a:pt x="51" y="102"/>
                    <a:pt x="55" y="102"/>
                  </a:cubicBezTo>
                  <a:cubicBezTo>
                    <a:pt x="60" y="102"/>
                    <a:pt x="65" y="102"/>
                    <a:pt x="70" y="102"/>
                  </a:cubicBezTo>
                  <a:cubicBezTo>
                    <a:pt x="78" y="101"/>
                    <a:pt x="86" y="95"/>
                    <a:pt x="89" y="88"/>
                  </a:cubicBezTo>
                  <a:cubicBezTo>
                    <a:pt x="98" y="69"/>
                    <a:pt x="105" y="43"/>
                    <a:pt x="110" y="13"/>
                  </a:cubicBezTo>
                  <a:cubicBezTo>
                    <a:pt x="111" y="6"/>
                    <a:pt x="106" y="0"/>
                    <a:pt x="9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35">
              <a:extLst>
                <a:ext uri="{FF2B5EF4-FFF2-40B4-BE49-F238E27FC236}">
                  <a16:creationId xmlns:a16="http://schemas.microsoft.com/office/drawing/2014/main" id="{9F27B806-E69F-7895-EAC1-1BFD7136DE59}"/>
                </a:ext>
              </a:extLst>
            </p:cNvPr>
            <p:cNvSpPr/>
            <p:nvPr/>
          </p:nvSpPr>
          <p:spPr bwMode="auto">
            <a:xfrm>
              <a:off x="5592" y="693"/>
              <a:ext cx="185" cy="160"/>
            </a:xfrm>
            <a:custGeom>
              <a:avLst/>
              <a:gdLst>
                <a:gd name="T0" fmla="*/ 12 w 151"/>
                <a:gd name="T1" fmla="*/ 89 h 131"/>
                <a:gd name="T2" fmla="*/ 15 w 151"/>
                <a:gd name="T3" fmla="*/ 89 h 131"/>
                <a:gd name="T4" fmla="*/ 12 w 151"/>
                <a:gd name="T5" fmla="*/ 93 h 131"/>
                <a:gd name="T6" fmla="*/ 9 w 151"/>
                <a:gd name="T7" fmla="*/ 102 h 131"/>
                <a:gd name="T8" fmla="*/ 9 w 151"/>
                <a:gd name="T9" fmla="*/ 102 h 131"/>
                <a:gd name="T10" fmla="*/ 19 w 151"/>
                <a:gd name="T11" fmla="*/ 103 h 131"/>
                <a:gd name="T12" fmla="*/ 23 w 151"/>
                <a:gd name="T13" fmla="*/ 103 h 131"/>
                <a:gd name="T14" fmla="*/ 22 w 151"/>
                <a:gd name="T15" fmla="*/ 106 h 131"/>
                <a:gd name="T16" fmla="*/ 26 w 151"/>
                <a:gd name="T17" fmla="*/ 119 h 131"/>
                <a:gd name="T18" fmla="*/ 27 w 151"/>
                <a:gd name="T19" fmla="*/ 120 h 131"/>
                <a:gd name="T20" fmla="*/ 37 w 151"/>
                <a:gd name="T21" fmla="*/ 111 h 131"/>
                <a:gd name="T22" fmla="*/ 38 w 151"/>
                <a:gd name="T23" fmla="*/ 99 h 131"/>
                <a:gd name="T24" fmla="*/ 38 w 151"/>
                <a:gd name="T25" fmla="*/ 97 h 131"/>
                <a:gd name="T26" fmla="*/ 41 w 151"/>
                <a:gd name="T27" fmla="*/ 95 h 131"/>
                <a:gd name="T28" fmla="*/ 79 w 151"/>
                <a:gd name="T29" fmla="*/ 72 h 131"/>
                <a:gd name="T30" fmla="*/ 98 w 151"/>
                <a:gd name="T31" fmla="*/ 129 h 131"/>
                <a:gd name="T32" fmla="*/ 102 w 151"/>
                <a:gd name="T33" fmla="*/ 130 h 131"/>
                <a:gd name="T34" fmla="*/ 112 w 151"/>
                <a:gd name="T35" fmla="*/ 121 h 131"/>
                <a:gd name="T36" fmla="*/ 114 w 151"/>
                <a:gd name="T37" fmla="*/ 116 h 131"/>
                <a:gd name="T38" fmla="*/ 103 w 151"/>
                <a:gd name="T39" fmla="*/ 56 h 131"/>
                <a:gd name="T40" fmla="*/ 139 w 151"/>
                <a:gd name="T41" fmla="*/ 31 h 131"/>
                <a:gd name="T42" fmla="*/ 151 w 151"/>
                <a:gd name="T43" fmla="*/ 15 h 131"/>
                <a:gd name="T44" fmla="*/ 150 w 151"/>
                <a:gd name="T45" fmla="*/ 10 h 131"/>
                <a:gd name="T46" fmla="*/ 150 w 151"/>
                <a:gd name="T47" fmla="*/ 10 h 131"/>
                <a:gd name="T48" fmla="*/ 146 w 151"/>
                <a:gd name="T49" fmla="*/ 7 h 131"/>
                <a:gd name="T50" fmla="*/ 127 w 151"/>
                <a:gd name="T51" fmla="*/ 11 h 131"/>
                <a:gd name="T52" fmla="*/ 89 w 151"/>
                <a:gd name="T53" fmla="*/ 34 h 131"/>
                <a:gd name="T54" fmla="*/ 38 w 151"/>
                <a:gd name="T55" fmla="*/ 1 h 131"/>
                <a:gd name="T56" fmla="*/ 33 w 151"/>
                <a:gd name="T57" fmla="*/ 1 h 131"/>
                <a:gd name="T58" fmla="*/ 20 w 151"/>
                <a:gd name="T59" fmla="*/ 7 h 131"/>
                <a:gd name="T60" fmla="*/ 20 w 151"/>
                <a:gd name="T61" fmla="*/ 10 h 131"/>
                <a:gd name="T62" fmla="*/ 65 w 151"/>
                <a:gd name="T63" fmla="*/ 51 h 131"/>
                <a:gd name="T64" fmla="*/ 28 w 151"/>
                <a:gd name="T65" fmla="*/ 76 h 131"/>
                <a:gd name="T66" fmla="*/ 26 w 151"/>
                <a:gd name="T67" fmla="*/ 78 h 131"/>
                <a:gd name="T68" fmla="*/ 24 w 151"/>
                <a:gd name="T69" fmla="*/ 77 h 131"/>
                <a:gd name="T70" fmla="*/ 13 w 151"/>
                <a:gd name="T71" fmla="*/ 74 h 131"/>
                <a:gd name="T72" fmla="*/ 0 w 151"/>
                <a:gd name="T73" fmla="*/ 80 h 131"/>
                <a:gd name="T74" fmla="*/ 1 w 151"/>
                <a:gd name="T75" fmla="*/ 80 h 131"/>
                <a:gd name="T76" fmla="*/ 12 w 151"/>
                <a:gd name="T77" fmla="*/ 8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1" h="131">
                  <a:moveTo>
                    <a:pt x="12" y="89"/>
                  </a:moveTo>
                  <a:cubicBezTo>
                    <a:pt x="13" y="90"/>
                    <a:pt x="14" y="90"/>
                    <a:pt x="15" y="89"/>
                  </a:cubicBezTo>
                  <a:cubicBezTo>
                    <a:pt x="14" y="90"/>
                    <a:pt x="14" y="91"/>
                    <a:pt x="12" y="93"/>
                  </a:cubicBezTo>
                  <a:cubicBezTo>
                    <a:pt x="12" y="93"/>
                    <a:pt x="8" y="100"/>
                    <a:pt x="9" y="102"/>
                  </a:cubicBezTo>
                  <a:cubicBezTo>
                    <a:pt x="9" y="102"/>
                    <a:pt x="9" y="102"/>
                    <a:pt x="9" y="102"/>
                  </a:cubicBezTo>
                  <a:cubicBezTo>
                    <a:pt x="11" y="105"/>
                    <a:pt x="19" y="103"/>
                    <a:pt x="19" y="103"/>
                  </a:cubicBezTo>
                  <a:cubicBezTo>
                    <a:pt x="21" y="103"/>
                    <a:pt x="23" y="103"/>
                    <a:pt x="23" y="103"/>
                  </a:cubicBezTo>
                  <a:cubicBezTo>
                    <a:pt x="23" y="103"/>
                    <a:pt x="22" y="104"/>
                    <a:pt x="22" y="106"/>
                  </a:cubicBezTo>
                  <a:cubicBezTo>
                    <a:pt x="26" y="119"/>
                    <a:pt x="26" y="119"/>
                    <a:pt x="26" y="119"/>
                  </a:cubicBezTo>
                  <a:cubicBezTo>
                    <a:pt x="26" y="119"/>
                    <a:pt x="27" y="120"/>
                    <a:pt x="27" y="120"/>
                  </a:cubicBezTo>
                  <a:cubicBezTo>
                    <a:pt x="37" y="111"/>
                    <a:pt x="37" y="111"/>
                    <a:pt x="37" y="111"/>
                  </a:cubicBezTo>
                  <a:cubicBezTo>
                    <a:pt x="38" y="99"/>
                    <a:pt x="38" y="99"/>
                    <a:pt x="38" y="99"/>
                  </a:cubicBezTo>
                  <a:cubicBezTo>
                    <a:pt x="38" y="98"/>
                    <a:pt x="38" y="97"/>
                    <a:pt x="38" y="97"/>
                  </a:cubicBezTo>
                  <a:cubicBezTo>
                    <a:pt x="38" y="97"/>
                    <a:pt x="41" y="96"/>
                    <a:pt x="41" y="95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98" y="129"/>
                    <a:pt x="98" y="129"/>
                    <a:pt x="98" y="129"/>
                  </a:cubicBezTo>
                  <a:cubicBezTo>
                    <a:pt x="99" y="131"/>
                    <a:pt x="100" y="131"/>
                    <a:pt x="102" y="130"/>
                  </a:cubicBezTo>
                  <a:cubicBezTo>
                    <a:pt x="112" y="121"/>
                    <a:pt x="112" y="121"/>
                    <a:pt x="112" y="121"/>
                  </a:cubicBezTo>
                  <a:cubicBezTo>
                    <a:pt x="113" y="120"/>
                    <a:pt x="114" y="118"/>
                    <a:pt x="114" y="116"/>
                  </a:cubicBezTo>
                  <a:cubicBezTo>
                    <a:pt x="103" y="56"/>
                    <a:pt x="103" y="56"/>
                    <a:pt x="103" y="56"/>
                  </a:cubicBezTo>
                  <a:cubicBezTo>
                    <a:pt x="139" y="31"/>
                    <a:pt x="139" y="31"/>
                    <a:pt x="139" y="31"/>
                  </a:cubicBezTo>
                  <a:cubicBezTo>
                    <a:pt x="146" y="26"/>
                    <a:pt x="151" y="19"/>
                    <a:pt x="151" y="15"/>
                  </a:cubicBezTo>
                  <a:cubicBezTo>
                    <a:pt x="151" y="13"/>
                    <a:pt x="151" y="11"/>
                    <a:pt x="150" y="10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49" y="9"/>
                    <a:pt x="147" y="7"/>
                    <a:pt x="146" y="7"/>
                  </a:cubicBezTo>
                  <a:cubicBezTo>
                    <a:pt x="142" y="5"/>
                    <a:pt x="134" y="7"/>
                    <a:pt x="127" y="11"/>
                  </a:cubicBezTo>
                  <a:cubicBezTo>
                    <a:pt x="89" y="34"/>
                    <a:pt x="89" y="34"/>
                    <a:pt x="89" y="34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6" y="0"/>
                    <a:pt x="34" y="0"/>
                    <a:pt x="33" y="1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7"/>
                    <a:pt x="19" y="9"/>
                    <a:pt x="20" y="10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6" y="78"/>
                    <a:pt x="26" y="78"/>
                  </a:cubicBezTo>
                  <a:cubicBezTo>
                    <a:pt x="26" y="78"/>
                    <a:pt x="25" y="78"/>
                    <a:pt x="24" y="77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1" y="80"/>
                    <a:pt x="1" y="80"/>
                  </a:cubicBezTo>
                  <a:lnTo>
                    <a:pt x="12" y="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36">
              <a:extLst>
                <a:ext uri="{FF2B5EF4-FFF2-40B4-BE49-F238E27FC236}">
                  <a16:creationId xmlns:a16="http://schemas.microsoft.com/office/drawing/2014/main" id="{75646D10-7EE5-F796-7F6A-61B62224954F}"/>
                </a:ext>
              </a:extLst>
            </p:cNvPr>
            <p:cNvSpPr/>
            <p:nvPr/>
          </p:nvSpPr>
          <p:spPr bwMode="auto">
            <a:xfrm>
              <a:off x="5461" y="825"/>
              <a:ext cx="132" cy="206"/>
            </a:xfrm>
            <a:custGeom>
              <a:avLst/>
              <a:gdLst>
                <a:gd name="T0" fmla="*/ 0 w 108"/>
                <a:gd name="T1" fmla="*/ 168 h 168"/>
                <a:gd name="T2" fmla="*/ 3 w 108"/>
                <a:gd name="T3" fmla="*/ 151 h 168"/>
                <a:gd name="T4" fmla="*/ 4 w 108"/>
                <a:gd name="T5" fmla="*/ 145 h 168"/>
                <a:gd name="T6" fmla="*/ 6 w 108"/>
                <a:gd name="T7" fmla="*/ 137 h 168"/>
                <a:gd name="T8" fmla="*/ 8 w 108"/>
                <a:gd name="T9" fmla="*/ 133 h 168"/>
                <a:gd name="T10" fmla="*/ 11 w 108"/>
                <a:gd name="T11" fmla="*/ 121 h 168"/>
                <a:gd name="T12" fmla="*/ 15 w 108"/>
                <a:gd name="T13" fmla="*/ 113 h 168"/>
                <a:gd name="T14" fmla="*/ 21 w 108"/>
                <a:gd name="T15" fmla="*/ 98 h 168"/>
                <a:gd name="T16" fmla="*/ 26 w 108"/>
                <a:gd name="T17" fmla="*/ 88 h 168"/>
                <a:gd name="T18" fmla="*/ 28 w 108"/>
                <a:gd name="T19" fmla="*/ 85 h 168"/>
                <a:gd name="T20" fmla="*/ 32 w 108"/>
                <a:gd name="T21" fmla="*/ 79 h 168"/>
                <a:gd name="T22" fmla="*/ 36 w 108"/>
                <a:gd name="T23" fmla="*/ 72 h 168"/>
                <a:gd name="T24" fmla="*/ 44 w 108"/>
                <a:gd name="T25" fmla="*/ 60 h 168"/>
                <a:gd name="T26" fmla="*/ 56 w 108"/>
                <a:gd name="T27" fmla="*/ 44 h 168"/>
                <a:gd name="T28" fmla="*/ 64 w 108"/>
                <a:gd name="T29" fmla="*/ 35 h 168"/>
                <a:gd name="T30" fmla="*/ 68 w 108"/>
                <a:gd name="T31" fmla="*/ 31 h 168"/>
                <a:gd name="T32" fmla="*/ 78 w 108"/>
                <a:gd name="T33" fmla="*/ 21 h 168"/>
                <a:gd name="T34" fmla="*/ 90 w 108"/>
                <a:gd name="T35" fmla="*/ 11 h 168"/>
                <a:gd name="T36" fmla="*/ 101 w 108"/>
                <a:gd name="T37" fmla="*/ 2 h 168"/>
                <a:gd name="T38" fmla="*/ 103 w 108"/>
                <a:gd name="T39" fmla="*/ 0 h 168"/>
                <a:gd name="T40" fmla="*/ 108 w 108"/>
                <a:gd name="T41" fmla="*/ 7 h 168"/>
                <a:gd name="T42" fmla="*/ 105 w 108"/>
                <a:gd name="T43" fmla="*/ 9 h 168"/>
                <a:gd name="T44" fmla="*/ 94 w 108"/>
                <a:gd name="T45" fmla="*/ 17 h 168"/>
                <a:gd name="T46" fmla="*/ 94 w 108"/>
                <a:gd name="T47" fmla="*/ 17 h 168"/>
                <a:gd name="T48" fmla="*/ 83 w 108"/>
                <a:gd name="T49" fmla="*/ 27 h 168"/>
                <a:gd name="T50" fmla="*/ 73 w 108"/>
                <a:gd name="T51" fmla="*/ 36 h 168"/>
                <a:gd name="T52" fmla="*/ 61 w 108"/>
                <a:gd name="T53" fmla="*/ 48 h 168"/>
                <a:gd name="T54" fmla="*/ 60 w 108"/>
                <a:gd name="T55" fmla="*/ 48 h 168"/>
                <a:gd name="T56" fmla="*/ 48 w 108"/>
                <a:gd name="T57" fmla="*/ 63 h 168"/>
                <a:gd name="T58" fmla="*/ 40 w 108"/>
                <a:gd name="T59" fmla="*/ 74 h 168"/>
                <a:gd name="T60" fmla="*/ 36 w 108"/>
                <a:gd name="T61" fmla="*/ 80 h 168"/>
                <a:gd name="T62" fmla="*/ 31 w 108"/>
                <a:gd name="T63" fmla="*/ 87 h 168"/>
                <a:gd name="T64" fmla="*/ 29 w 108"/>
                <a:gd name="T65" fmla="*/ 90 h 168"/>
                <a:gd name="T66" fmla="*/ 24 w 108"/>
                <a:gd name="T67" fmla="*/ 100 h 168"/>
                <a:gd name="T68" fmla="*/ 17 w 108"/>
                <a:gd name="T69" fmla="*/ 113 h 168"/>
                <a:gd name="T70" fmla="*/ 13 w 108"/>
                <a:gd name="T71" fmla="*/ 121 h 168"/>
                <a:gd name="T72" fmla="*/ 13 w 108"/>
                <a:gd name="T73" fmla="*/ 122 h 168"/>
                <a:gd name="T74" fmla="*/ 9 w 108"/>
                <a:gd name="T75" fmla="*/ 133 h 168"/>
                <a:gd name="T76" fmla="*/ 8 w 108"/>
                <a:gd name="T77" fmla="*/ 137 h 168"/>
                <a:gd name="T78" fmla="*/ 5 w 108"/>
                <a:gd name="T79" fmla="*/ 146 h 168"/>
                <a:gd name="T80" fmla="*/ 3 w 108"/>
                <a:gd name="T81" fmla="*/ 152 h 168"/>
                <a:gd name="T82" fmla="*/ 0 w 108"/>
                <a:gd name="T83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8" h="168">
                  <a:moveTo>
                    <a:pt x="0" y="168"/>
                  </a:moveTo>
                  <a:cubicBezTo>
                    <a:pt x="0" y="162"/>
                    <a:pt x="2" y="157"/>
                    <a:pt x="3" y="151"/>
                  </a:cubicBezTo>
                  <a:cubicBezTo>
                    <a:pt x="3" y="149"/>
                    <a:pt x="4" y="147"/>
                    <a:pt x="4" y="145"/>
                  </a:cubicBezTo>
                  <a:cubicBezTo>
                    <a:pt x="5" y="142"/>
                    <a:pt x="5" y="140"/>
                    <a:pt x="6" y="137"/>
                  </a:cubicBezTo>
                  <a:cubicBezTo>
                    <a:pt x="7" y="136"/>
                    <a:pt x="7" y="134"/>
                    <a:pt x="8" y="133"/>
                  </a:cubicBezTo>
                  <a:cubicBezTo>
                    <a:pt x="11" y="121"/>
                    <a:pt x="11" y="121"/>
                    <a:pt x="11" y="121"/>
                  </a:cubicBezTo>
                  <a:cubicBezTo>
                    <a:pt x="12" y="118"/>
                    <a:pt x="14" y="116"/>
                    <a:pt x="15" y="113"/>
                  </a:cubicBezTo>
                  <a:cubicBezTo>
                    <a:pt x="17" y="108"/>
                    <a:pt x="19" y="103"/>
                    <a:pt x="21" y="98"/>
                  </a:cubicBezTo>
                  <a:cubicBezTo>
                    <a:pt x="26" y="88"/>
                    <a:pt x="26" y="88"/>
                    <a:pt x="26" y="88"/>
                  </a:cubicBezTo>
                  <a:cubicBezTo>
                    <a:pt x="27" y="87"/>
                    <a:pt x="27" y="86"/>
                    <a:pt x="28" y="85"/>
                  </a:cubicBezTo>
                  <a:cubicBezTo>
                    <a:pt x="29" y="83"/>
                    <a:pt x="30" y="80"/>
                    <a:pt x="32" y="79"/>
                  </a:cubicBezTo>
                  <a:cubicBezTo>
                    <a:pt x="33" y="76"/>
                    <a:pt x="35" y="74"/>
                    <a:pt x="36" y="72"/>
                  </a:cubicBezTo>
                  <a:cubicBezTo>
                    <a:pt x="39" y="68"/>
                    <a:pt x="41" y="64"/>
                    <a:pt x="44" y="60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9" y="41"/>
                    <a:pt x="62" y="38"/>
                    <a:pt x="64" y="35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72" y="27"/>
                    <a:pt x="75" y="24"/>
                    <a:pt x="78" y="21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94" y="7"/>
                    <a:pt x="98" y="5"/>
                    <a:pt x="101" y="2"/>
                  </a:cubicBezTo>
                  <a:cubicBezTo>
                    <a:pt x="102" y="2"/>
                    <a:pt x="103" y="1"/>
                    <a:pt x="103" y="0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7" y="8"/>
                    <a:pt x="106" y="9"/>
                    <a:pt x="105" y="9"/>
                  </a:cubicBezTo>
                  <a:cubicBezTo>
                    <a:pt x="102" y="11"/>
                    <a:pt x="99" y="14"/>
                    <a:pt x="94" y="17"/>
                  </a:cubicBezTo>
                  <a:cubicBezTo>
                    <a:pt x="94" y="17"/>
                    <a:pt x="94" y="17"/>
                    <a:pt x="94" y="17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0" y="29"/>
                    <a:pt x="76" y="32"/>
                    <a:pt x="73" y="36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5" y="66"/>
                    <a:pt x="42" y="70"/>
                    <a:pt x="40" y="74"/>
                  </a:cubicBezTo>
                  <a:cubicBezTo>
                    <a:pt x="39" y="76"/>
                    <a:pt x="37" y="78"/>
                    <a:pt x="36" y="80"/>
                  </a:cubicBezTo>
                  <a:cubicBezTo>
                    <a:pt x="34" y="82"/>
                    <a:pt x="32" y="85"/>
                    <a:pt x="31" y="87"/>
                  </a:cubicBezTo>
                  <a:cubicBezTo>
                    <a:pt x="30" y="88"/>
                    <a:pt x="30" y="89"/>
                    <a:pt x="29" y="90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21" y="104"/>
                    <a:pt x="19" y="109"/>
                    <a:pt x="17" y="113"/>
                  </a:cubicBezTo>
                  <a:cubicBezTo>
                    <a:pt x="16" y="116"/>
                    <a:pt x="15" y="119"/>
                    <a:pt x="13" y="121"/>
                  </a:cubicBezTo>
                  <a:cubicBezTo>
                    <a:pt x="13" y="122"/>
                    <a:pt x="13" y="122"/>
                    <a:pt x="13" y="122"/>
                  </a:cubicBezTo>
                  <a:cubicBezTo>
                    <a:pt x="9" y="133"/>
                    <a:pt x="9" y="133"/>
                    <a:pt x="9" y="133"/>
                  </a:cubicBezTo>
                  <a:cubicBezTo>
                    <a:pt x="9" y="135"/>
                    <a:pt x="8" y="136"/>
                    <a:pt x="8" y="137"/>
                  </a:cubicBezTo>
                  <a:cubicBezTo>
                    <a:pt x="7" y="140"/>
                    <a:pt x="6" y="143"/>
                    <a:pt x="5" y="146"/>
                  </a:cubicBezTo>
                  <a:cubicBezTo>
                    <a:pt x="4" y="148"/>
                    <a:pt x="4" y="150"/>
                    <a:pt x="3" y="152"/>
                  </a:cubicBezTo>
                  <a:cubicBezTo>
                    <a:pt x="2" y="157"/>
                    <a:pt x="1" y="162"/>
                    <a:pt x="0" y="1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  <p:sp>
          <p:nvSpPr>
            <p:cNvPr id="53" name="Freeform 37">
              <a:extLst>
                <a:ext uri="{FF2B5EF4-FFF2-40B4-BE49-F238E27FC236}">
                  <a16:creationId xmlns:a16="http://schemas.microsoft.com/office/drawing/2014/main" id="{F18457F8-5A42-C193-98A8-6E9E36D61F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49" y="812"/>
              <a:ext cx="305" cy="486"/>
            </a:xfrm>
            <a:custGeom>
              <a:avLst/>
              <a:gdLst>
                <a:gd name="T0" fmla="*/ 110 w 249"/>
                <a:gd name="T1" fmla="*/ 4 h 397"/>
                <a:gd name="T2" fmla="*/ 84 w 249"/>
                <a:gd name="T3" fmla="*/ 25 h 397"/>
                <a:gd name="T4" fmla="*/ 60 w 249"/>
                <a:gd name="T5" fmla="*/ 50 h 397"/>
                <a:gd name="T6" fmla="*/ 35 w 249"/>
                <a:gd name="T7" fmla="*/ 85 h 397"/>
                <a:gd name="T8" fmla="*/ 24 w 249"/>
                <a:gd name="T9" fmla="*/ 106 h 397"/>
                <a:gd name="T10" fmla="*/ 10 w 249"/>
                <a:gd name="T11" fmla="*/ 142 h 397"/>
                <a:gd name="T12" fmla="*/ 2 w 249"/>
                <a:gd name="T13" fmla="*/ 181 h 397"/>
                <a:gd name="T14" fmla="*/ 0 w 249"/>
                <a:gd name="T15" fmla="*/ 209 h 397"/>
                <a:gd name="T16" fmla="*/ 1 w 249"/>
                <a:gd name="T17" fmla="*/ 223 h 397"/>
                <a:gd name="T18" fmla="*/ 5 w 249"/>
                <a:gd name="T19" fmla="*/ 251 h 397"/>
                <a:gd name="T20" fmla="*/ 9 w 249"/>
                <a:gd name="T21" fmla="*/ 265 h 397"/>
                <a:gd name="T22" fmla="*/ 19 w 249"/>
                <a:gd name="T23" fmla="*/ 291 h 397"/>
                <a:gd name="T24" fmla="*/ 34 w 249"/>
                <a:gd name="T25" fmla="*/ 316 h 397"/>
                <a:gd name="T26" fmla="*/ 51 w 249"/>
                <a:gd name="T27" fmla="*/ 337 h 397"/>
                <a:gd name="T28" fmla="*/ 114 w 249"/>
                <a:gd name="T29" fmla="*/ 380 h 397"/>
                <a:gd name="T30" fmla="*/ 177 w 249"/>
                <a:gd name="T31" fmla="*/ 396 h 397"/>
                <a:gd name="T32" fmla="*/ 195 w 249"/>
                <a:gd name="T33" fmla="*/ 397 h 397"/>
                <a:gd name="T34" fmla="*/ 203 w 249"/>
                <a:gd name="T35" fmla="*/ 397 h 397"/>
                <a:gd name="T36" fmla="*/ 218 w 249"/>
                <a:gd name="T37" fmla="*/ 396 h 397"/>
                <a:gd name="T38" fmla="*/ 235 w 249"/>
                <a:gd name="T39" fmla="*/ 394 h 397"/>
                <a:gd name="T40" fmla="*/ 249 w 249"/>
                <a:gd name="T41" fmla="*/ 391 h 397"/>
                <a:gd name="T42" fmla="*/ 235 w 249"/>
                <a:gd name="T43" fmla="*/ 393 h 397"/>
                <a:gd name="T44" fmla="*/ 218 w 249"/>
                <a:gd name="T45" fmla="*/ 395 h 397"/>
                <a:gd name="T46" fmla="*/ 203 w 249"/>
                <a:gd name="T47" fmla="*/ 395 h 397"/>
                <a:gd name="T48" fmla="*/ 187 w 249"/>
                <a:gd name="T49" fmla="*/ 394 h 397"/>
                <a:gd name="T50" fmla="*/ 158 w 249"/>
                <a:gd name="T51" fmla="*/ 389 h 397"/>
                <a:gd name="T52" fmla="*/ 76 w 249"/>
                <a:gd name="T53" fmla="*/ 349 h 397"/>
                <a:gd name="T54" fmla="*/ 50 w 249"/>
                <a:gd name="T55" fmla="*/ 321 h 397"/>
                <a:gd name="T56" fmla="*/ 21 w 249"/>
                <a:gd name="T57" fmla="*/ 261 h 397"/>
                <a:gd name="T58" fmla="*/ 18 w 249"/>
                <a:gd name="T59" fmla="*/ 248 h 397"/>
                <a:gd name="T60" fmla="*/ 15 w 249"/>
                <a:gd name="T61" fmla="*/ 222 h 397"/>
                <a:gd name="T62" fmla="*/ 15 w 249"/>
                <a:gd name="T63" fmla="*/ 209 h 397"/>
                <a:gd name="T64" fmla="*/ 17 w 249"/>
                <a:gd name="T65" fmla="*/ 183 h 397"/>
                <a:gd name="T66" fmla="*/ 27 w 249"/>
                <a:gd name="T67" fmla="*/ 147 h 397"/>
                <a:gd name="T68" fmla="*/ 41 w 249"/>
                <a:gd name="T69" fmla="*/ 115 h 397"/>
                <a:gd name="T70" fmla="*/ 52 w 249"/>
                <a:gd name="T71" fmla="*/ 96 h 397"/>
                <a:gd name="T72" fmla="*/ 76 w 249"/>
                <a:gd name="T73" fmla="*/ 64 h 397"/>
                <a:gd name="T74" fmla="*/ 99 w 249"/>
                <a:gd name="T75" fmla="*/ 43 h 397"/>
                <a:gd name="T76" fmla="*/ 124 w 249"/>
                <a:gd name="T77" fmla="*/ 24 h 397"/>
                <a:gd name="T78" fmla="*/ 115 w 249"/>
                <a:gd name="T79" fmla="*/ 0 h 397"/>
                <a:gd name="T80" fmla="*/ 249 w 249"/>
                <a:gd name="T81" fmla="*/ 391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49" h="397">
                  <a:moveTo>
                    <a:pt x="115" y="0"/>
                  </a:moveTo>
                  <a:cubicBezTo>
                    <a:pt x="115" y="0"/>
                    <a:pt x="113" y="1"/>
                    <a:pt x="110" y="4"/>
                  </a:cubicBezTo>
                  <a:cubicBezTo>
                    <a:pt x="106" y="7"/>
                    <a:pt x="101" y="10"/>
                    <a:pt x="95" y="15"/>
                  </a:cubicBezTo>
                  <a:cubicBezTo>
                    <a:pt x="92" y="18"/>
                    <a:pt x="88" y="22"/>
                    <a:pt x="84" y="25"/>
                  </a:cubicBezTo>
                  <a:cubicBezTo>
                    <a:pt x="81" y="28"/>
                    <a:pt x="76" y="32"/>
                    <a:pt x="73" y="36"/>
                  </a:cubicBezTo>
                  <a:cubicBezTo>
                    <a:pt x="69" y="41"/>
                    <a:pt x="64" y="45"/>
                    <a:pt x="60" y="50"/>
                  </a:cubicBezTo>
                  <a:cubicBezTo>
                    <a:pt x="56" y="55"/>
                    <a:pt x="52" y="61"/>
                    <a:pt x="47" y="66"/>
                  </a:cubicBezTo>
                  <a:cubicBezTo>
                    <a:pt x="43" y="72"/>
                    <a:pt x="39" y="79"/>
                    <a:pt x="35" y="85"/>
                  </a:cubicBezTo>
                  <a:cubicBezTo>
                    <a:pt x="33" y="88"/>
                    <a:pt x="31" y="92"/>
                    <a:pt x="29" y="95"/>
                  </a:cubicBezTo>
                  <a:cubicBezTo>
                    <a:pt x="27" y="99"/>
                    <a:pt x="26" y="102"/>
                    <a:pt x="24" y="106"/>
                  </a:cubicBezTo>
                  <a:cubicBezTo>
                    <a:pt x="20" y="113"/>
                    <a:pt x="17" y="121"/>
                    <a:pt x="14" y="129"/>
                  </a:cubicBezTo>
                  <a:cubicBezTo>
                    <a:pt x="13" y="133"/>
                    <a:pt x="11" y="137"/>
                    <a:pt x="10" y="142"/>
                  </a:cubicBezTo>
                  <a:cubicBezTo>
                    <a:pt x="9" y="146"/>
                    <a:pt x="7" y="150"/>
                    <a:pt x="6" y="154"/>
                  </a:cubicBezTo>
                  <a:cubicBezTo>
                    <a:pt x="5" y="163"/>
                    <a:pt x="2" y="172"/>
                    <a:pt x="2" y="181"/>
                  </a:cubicBezTo>
                  <a:cubicBezTo>
                    <a:pt x="1" y="186"/>
                    <a:pt x="0" y="190"/>
                    <a:pt x="0" y="195"/>
                  </a:cubicBezTo>
                  <a:cubicBezTo>
                    <a:pt x="0" y="200"/>
                    <a:pt x="0" y="204"/>
                    <a:pt x="0" y="209"/>
                  </a:cubicBezTo>
                  <a:cubicBezTo>
                    <a:pt x="0" y="211"/>
                    <a:pt x="0" y="214"/>
                    <a:pt x="0" y="216"/>
                  </a:cubicBezTo>
                  <a:cubicBezTo>
                    <a:pt x="1" y="223"/>
                    <a:pt x="1" y="223"/>
                    <a:pt x="1" y="223"/>
                  </a:cubicBezTo>
                  <a:cubicBezTo>
                    <a:pt x="1" y="228"/>
                    <a:pt x="2" y="232"/>
                    <a:pt x="2" y="237"/>
                  </a:cubicBezTo>
                  <a:cubicBezTo>
                    <a:pt x="5" y="251"/>
                    <a:pt x="5" y="251"/>
                    <a:pt x="5" y="251"/>
                  </a:cubicBezTo>
                  <a:cubicBezTo>
                    <a:pt x="6" y="253"/>
                    <a:pt x="6" y="256"/>
                    <a:pt x="7" y="258"/>
                  </a:cubicBezTo>
                  <a:cubicBezTo>
                    <a:pt x="9" y="265"/>
                    <a:pt x="9" y="265"/>
                    <a:pt x="9" y="265"/>
                  </a:cubicBezTo>
                  <a:cubicBezTo>
                    <a:pt x="11" y="269"/>
                    <a:pt x="12" y="274"/>
                    <a:pt x="14" y="278"/>
                  </a:cubicBezTo>
                  <a:cubicBezTo>
                    <a:pt x="19" y="291"/>
                    <a:pt x="19" y="291"/>
                    <a:pt x="19" y="291"/>
                  </a:cubicBezTo>
                  <a:cubicBezTo>
                    <a:pt x="21" y="296"/>
                    <a:pt x="24" y="299"/>
                    <a:pt x="26" y="303"/>
                  </a:cubicBezTo>
                  <a:cubicBezTo>
                    <a:pt x="29" y="308"/>
                    <a:pt x="31" y="311"/>
                    <a:pt x="34" y="316"/>
                  </a:cubicBezTo>
                  <a:cubicBezTo>
                    <a:pt x="36" y="319"/>
                    <a:pt x="39" y="323"/>
                    <a:pt x="42" y="326"/>
                  </a:cubicBezTo>
                  <a:cubicBezTo>
                    <a:pt x="45" y="330"/>
                    <a:pt x="48" y="333"/>
                    <a:pt x="51" y="337"/>
                  </a:cubicBezTo>
                  <a:cubicBezTo>
                    <a:pt x="57" y="343"/>
                    <a:pt x="64" y="349"/>
                    <a:pt x="71" y="355"/>
                  </a:cubicBezTo>
                  <a:cubicBezTo>
                    <a:pt x="85" y="365"/>
                    <a:pt x="100" y="374"/>
                    <a:pt x="114" y="380"/>
                  </a:cubicBezTo>
                  <a:cubicBezTo>
                    <a:pt x="129" y="386"/>
                    <a:pt x="144" y="390"/>
                    <a:pt x="157" y="393"/>
                  </a:cubicBezTo>
                  <a:cubicBezTo>
                    <a:pt x="164" y="394"/>
                    <a:pt x="171" y="395"/>
                    <a:pt x="177" y="396"/>
                  </a:cubicBezTo>
                  <a:cubicBezTo>
                    <a:pt x="180" y="396"/>
                    <a:pt x="183" y="396"/>
                    <a:pt x="186" y="396"/>
                  </a:cubicBezTo>
                  <a:cubicBezTo>
                    <a:pt x="189" y="396"/>
                    <a:pt x="192" y="396"/>
                    <a:pt x="195" y="397"/>
                  </a:cubicBezTo>
                  <a:cubicBezTo>
                    <a:pt x="197" y="397"/>
                    <a:pt x="199" y="397"/>
                    <a:pt x="202" y="397"/>
                  </a:cubicBezTo>
                  <a:cubicBezTo>
                    <a:pt x="202" y="397"/>
                    <a:pt x="203" y="397"/>
                    <a:pt x="203" y="397"/>
                  </a:cubicBezTo>
                  <a:cubicBezTo>
                    <a:pt x="206" y="397"/>
                    <a:pt x="208" y="396"/>
                    <a:pt x="211" y="396"/>
                  </a:cubicBezTo>
                  <a:cubicBezTo>
                    <a:pt x="213" y="396"/>
                    <a:pt x="216" y="396"/>
                    <a:pt x="218" y="396"/>
                  </a:cubicBezTo>
                  <a:cubicBezTo>
                    <a:pt x="220" y="396"/>
                    <a:pt x="222" y="395"/>
                    <a:pt x="224" y="395"/>
                  </a:cubicBezTo>
                  <a:cubicBezTo>
                    <a:pt x="228" y="395"/>
                    <a:pt x="232" y="395"/>
                    <a:pt x="235" y="394"/>
                  </a:cubicBezTo>
                  <a:cubicBezTo>
                    <a:pt x="238" y="393"/>
                    <a:pt x="240" y="393"/>
                    <a:pt x="243" y="393"/>
                  </a:cubicBezTo>
                  <a:cubicBezTo>
                    <a:pt x="247" y="392"/>
                    <a:pt x="249" y="391"/>
                    <a:pt x="249" y="391"/>
                  </a:cubicBezTo>
                  <a:cubicBezTo>
                    <a:pt x="249" y="391"/>
                    <a:pt x="247" y="392"/>
                    <a:pt x="243" y="392"/>
                  </a:cubicBezTo>
                  <a:cubicBezTo>
                    <a:pt x="240" y="393"/>
                    <a:pt x="238" y="393"/>
                    <a:pt x="235" y="393"/>
                  </a:cubicBezTo>
                  <a:cubicBezTo>
                    <a:pt x="232" y="394"/>
                    <a:pt x="228" y="394"/>
                    <a:pt x="224" y="394"/>
                  </a:cubicBezTo>
                  <a:cubicBezTo>
                    <a:pt x="222" y="394"/>
                    <a:pt x="220" y="394"/>
                    <a:pt x="218" y="395"/>
                  </a:cubicBezTo>
                  <a:cubicBezTo>
                    <a:pt x="216" y="395"/>
                    <a:pt x="213" y="395"/>
                    <a:pt x="211" y="395"/>
                  </a:cubicBezTo>
                  <a:cubicBezTo>
                    <a:pt x="208" y="395"/>
                    <a:pt x="206" y="395"/>
                    <a:pt x="203" y="395"/>
                  </a:cubicBezTo>
                  <a:cubicBezTo>
                    <a:pt x="201" y="395"/>
                    <a:pt x="198" y="394"/>
                    <a:pt x="195" y="394"/>
                  </a:cubicBezTo>
                  <a:cubicBezTo>
                    <a:pt x="192" y="394"/>
                    <a:pt x="190" y="394"/>
                    <a:pt x="187" y="394"/>
                  </a:cubicBezTo>
                  <a:cubicBezTo>
                    <a:pt x="184" y="393"/>
                    <a:pt x="181" y="393"/>
                    <a:pt x="178" y="393"/>
                  </a:cubicBezTo>
                  <a:cubicBezTo>
                    <a:pt x="171" y="392"/>
                    <a:pt x="165" y="390"/>
                    <a:pt x="158" y="389"/>
                  </a:cubicBezTo>
                  <a:cubicBezTo>
                    <a:pt x="145" y="386"/>
                    <a:pt x="131" y="381"/>
                    <a:pt x="117" y="375"/>
                  </a:cubicBezTo>
                  <a:cubicBezTo>
                    <a:pt x="103" y="368"/>
                    <a:pt x="89" y="359"/>
                    <a:pt x="76" y="349"/>
                  </a:cubicBezTo>
                  <a:cubicBezTo>
                    <a:pt x="69" y="343"/>
                    <a:pt x="63" y="337"/>
                    <a:pt x="58" y="331"/>
                  </a:cubicBezTo>
                  <a:cubicBezTo>
                    <a:pt x="55" y="327"/>
                    <a:pt x="52" y="324"/>
                    <a:pt x="50" y="321"/>
                  </a:cubicBezTo>
                  <a:cubicBezTo>
                    <a:pt x="47" y="317"/>
                    <a:pt x="44" y="313"/>
                    <a:pt x="42" y="310"/>
                  </a:cubicBezTo>
                  <a:cubicBezTo>
                    <a:pt x="33" y="295"/>
                    <a:pt x="25" y="279"/>
                    <a:pt x="21" y="261"/>
                  </a:cubicBezTo>
                  <a:cubicBezTo>
                    <a:pt x="19" y="255"/>
                    <a:pt x="19" y="255"/>
                    <a:pt x="19" y="255"/>
                  </a:cubicBezTo>
                  <a:cubicBezTo>
                    <a:pt x="18" y="253"/>
                    <a:pt x="18" y="251"/>
                    <a:pt x="18" y="248"/>
                  </a:cubicBezTo>
                  <a:cubicBezTo>
                    <a:pt x="16" y="235"/>
                    <a:pt x="16" y="235"/>
                    <a:pt x="16" y="235"/>
                  </a:cubicBezTo>
                  <a:cubicBezTo>
                    <a:pt x="15" y="231"/>
                    <a:pt x="15" y="226"/>
                    <a:pt x="15" y="222"/>
                  </a:cubicBezTo>
                  <a:cubicBezTo>
                    <a:pt x="15" y="216"/>
                    <a:pt x="15" y="216"/>
                    <a:pt x="15" y="216"/>
                  </a:cubicBezTo>
                  <a:cubicBezTo>
                    <a:pt x="15" y="213"/>
                    <a:pt x="15" y="211"/>
                    <a:pt x="15" y="209"/>
                  </a:cubicBezTo>
                  <a:cubicBezTo>
                    <a:pt x="15" y="205"/>
                    <a:pt x="15" y="200"/>
                    <a:pt x="16" y="196"/>
                  </a:cubicBezTo>
                  <a:cubicBezTo>
                    <a:pt x="16" y="192"/>
                    <a:pt x="17" y="188"/>
                    <a:pt x="17" y="183"/>
                  </a:cubicBezTo>
                  <a:cubicBezTo>
                    <a:pt x="18" y="175"/>
                    <a:pt x="21" y="167"/>
                    <a:pt x="23" y="159"/>
                  </a:cubicBezTo>
                  <a:cubicBezTo>
                    <a:pt x="24" y="155"/>
                    <a:pt x="25" y="151"/>
                    <a:pt x="27" y="147"/>
                  </a:cubicBezTo>
                  <a:cubicBezTo>
                    <a:pt x="28" y="143"/>
                    <a:pt x="29" y="139"/>
                    <a:pt x="31" y="136"/>
                  </a:cubicBezTo>
                  <a:cubicBezTo>
                    <a:pt x="34" y="128"/>
                    <a:pt x="37" y="121"/>
                    <a:pt x="41" y="115"/>
                  </a:cubicBezTo>
                  <a:cubicBezTo>
                    <a:pt x="43" y="111"/>
                    <a:pt x="44" y="108"/>
                    <a:pt x="46" y="105"/>
                  </a:cubicBezTo>
                  <a:cubicBezTo>
                    <a:pt x="48" y="102"/>
                    <a:pt x="50" y="99"/>
                    <a:pt x="52" y="96"/>
                  </a:cubicBezTo>
                  <a:cubicBezTo>
                    <a:pt x="56" y="90"/>
                    <a:pt x="60" y="84"/>
                    <a:pt x="64" y="79"/>
                  </a:cubicBezTo>
                  <a:cubicBezTo>
                    <a:pt x="68" y="74"/>
                    <a:pt x="72" y="69"/>
                    <a:pt x="76" y="64"/>
                  </a:cubicBezTo>
                  <a:cubicBezTo>
                    <a:pt x="81" y="60"/>
                    <a:pt x="85" y="56"/>
                    <a:pt x="88" y="52"/>
                  </a:cubicBezTo>
                  <a:cubicBezTo>
                    <a:pt x="92" y="48"/>
                    <a:pt x="96" y="45"/>
                    <a:pt x="99" y="43"/>
                  </a:cubicBezTo>
                  <a:cubicBezTo>
                    <a:pt x="103" y="40"/>
                    <a:pt x="106" y="37"/>
                    <a:pt x="109" y="35"/>
                  </a:cubicBezTo>
                  <a:cubicBezTo>
                    <a:pt x="115" y="30"/>
                    <a:pt x="121" y="26"/>
                    <a:pt x="124" y="24"/>
                  </a:cubicBezTo>
                  <a:cubicBezTo>
                    <a:pt x="128" y="21"/>
                    <a:pt x="130" y="20"/>
                    <a:pt x="130" y="20"/>
                  </a:cubicBezTo>
                  <a:cubicBezTo>
                    <a:pt x="115" y="0"/>
                    <a:pt x="115" y="0"/>
                    <a:pt x="115" y="0"/>
                  </a:cubicBezTo>
                  <a:close/>
                  <a:moveTo>
                    <a:pt x="249" y="391"/>
                  </a:moveTo>
                  <a:cubicBezTo>
                    <a:pt x="249" y="391"/>
                    <a:pt x="249" y="391"/>
                    <a:pt x="249" y="3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3" name="矩形: 圆角 62">
            <a:extLst>
              <a:ext uri="{FF2B5EF4-FFF2-40B4-BE49-F238E27FC236}">
                <a16:creationId xmlns:a16="http://schemas.microsoft.com/office/drawing/2014/main" id="{FF09FEC7-8679-B860-27AE-CB8D9131EA8F}"/>
              </a:ext>
            </a:extLst>
          </p:cNvPr>
          <p:cNvSpPr/>
          <p:nvPr/>
        </p:nvSpPr>
        <p:spPr>
          <a:xfrm>
            <a:off x="1677035" y="3872215"/>
            <a:ext cx="1586462" cy="371157"/>
          </a:xfrm>
          <a:prstGeom prst="roundRect">
            <a:avLst>
              <a:gd name="adj" fmla="val 50000"/>
            </a:avLst>
          </a:prstGeom>
          <a:solidFill>
            <a:srgbClr val="0C63D8"/>
          </a:soli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F5891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BDA8E620-6ED5-7DE6-50B8-F10C7553782F}"/>
              </a:ext>
            </a:extLst>
          </p:cNvPr>
          <p:cNvGrpSpPr/>
          <p:nvPr/>
        </p:nvGrpSpPr>
        <p:grpSpPr>
          <a:xfrm>
            <a:off x="1417540" y="3893479"/>
            <a:ext cx="2105452" cy="1535093"/>
            <a:chOff x="-872451" y="1813143"/>
            <a:chExt cx="2105452" cy="1535093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55D4BB94-AE45-59B6-F040-A63297137D24}"/>
                </a:ext>
              </a:extLst>
            </p:cNvPr>
            <p:cNvSpPr txBox="1"/>
            <p:nvPr/>
          </p:nvSpPr>
          <p:spPr>
            <a:xfrm>
              <a:off x="-872451" y="2236585"/>
              <a:ext cx="2105452" cy="11116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</a:t>
              </a:r>
              <a:endParaRPr lang="en-US" altLang="zh-CN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AE37363D-70DB-0D96-BFF3-DDF24B74332D}"/>
                </a:ext>
              </a:extLst>
            </p:cNvPr>
            <p:cNvSpPr txBox="1"/>
            <p:nvPr/>
          </p:nvSpPr>
          <p:spPr>
            <a:xfrm>
              <a:off x="-407367" y="1813143"/>
              <a:ext cx="12612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67" name="矩形: 圆角 66">
            <a:extLst>
              <a:ext uri="{FF2B5EF4-FFF2-40B4-BE49-F238E27FC236}">
                <a16:creationId xmlns:a16="http://schemas.microsoft.com/office/drawing/2014/main" id="{EA793A69-E018-D679-5A65-3B66F91155C0}"/>
              </a:ext>
            </a:extLst>
          </p:cNvPr>
          <p:cNvSpPr/>
          <p:nvPr/>
        </p:nvSpPr>
        <p:spPr>
          <a:xfrm>
            <a:off x="4129173" y="3872215"/>
            <a:ext cx="1586462" cy="371157"/>
          </a:xfrm>
          <a:prstGeom prst="roundRect">
            <a:avLst>
              <a:gd name="adj" fmla="val 50000"/>
            </a:avLst>
          </a:prstGeom>
          <a:solidFill>
            <a:srgbClr val="0C63D8"/>
          </a:soli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F5891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870FA423-6AAA-CF5C-DBE4-705043D935C2}"/>
              </a:ext>
            </a:extLst>
          </p:cNvPr>
          <p:cNvGrpSpPr/>
          <p:nvPr/>
        </p:nvGrpSpPr>
        <p:grpSpPr>
          <a:xfrm>
            <a:off x="3869678" y="3893479"/>
            <a:ext cx="2105452" cy="1535093"/>
            <a:chOff x="-872451" y="1813143"/>
            <a:chExt cx="2105452" cy="1535093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97DA6F3B-4E89-B94C-0192-1C997689461D}"/>
                </a:ext>
              </a:extLst>
            </p:cNvPr>
            <p:cNvSpPr txBox="1"/>
            <p:nvPr/>
          </p:nvSpPr>
          <p:spPr>
            <a:xfrm>
              <a:off x="-872451" y="2236585"/>
              <a:ext cx="2105452" cy="11116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</a:t>
              </a:r>
              <a:endParaRPr lang="en-US" altLang="zh-CN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5E937DBB-8683-545A-003B-954B434B5B77}"/>
                </a:ext>
              </a:extLst>
            </p:cNvPr>
            <p:cNvSpPr txBox="1"/>
            <p:nvPr/>
          </p:nvSpPr>
          <p:spPr>
            <a:xfrm>
              <a:off x="-407367" y="1813143"/>
              <a:ext cx="12612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71" name="矩形: 圆角 70">
            <a:extLst>
              <a:ext uri="{FF2B5EF4-FFF2-40B4-BE49-F238E27FC236}">
                <a16:creationId xmlns:a16="http://schemas.microsoft.com/office/drawing/2014/main" id="{22F2A4D6-3F83-E84D-4299-21664EDD7336}"/>
              </a:ext>
            </a:extLst>
          </p:cNvPr>
          <p:cNvSpPr/>
          <p:nvPr/>
        </p:nvSpPr>
        <p:spPr>
          <a:xfrm>
            <a:off x="6581311" y="3872215"/>
            <a:ext cx="1586462" cy="371157"/>
          </a:xfrm>
          <a:prstGeom prst="roundRect">
            <a:avLst>
              <a:gd name="adj" fmla="val 50000"/>
            </a:avLst>
          </a:prstGeom>
          <a:solidFill>
            <a:srgbClr val="0C63D8"/>
          </a:soli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F5891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16D3EEBB-4BD4-3EBC-5B3F-9C2EED4E8F35}"/>
              </a:ext>
            </a:extLst>
          </p:cNvPr>
          <p:cNvGrpSpPr/>
          <p:nvPr/>
        </p:nvGrpSpPr>
        <p:grpSpPr>
          <a:xfrm>
            <a:off x="6321816" y="3893479"/>
            <a:ext cx="2105452" cy="1535093"/>
            <a:chOff x="-872451" y="1813143"/>
            <a:chExt cx="2105452" cy="1535093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607279D7-38DB-F96E-2632-DDBC374F3369}"/>
                </a:ext>
              </a:extLst>
            </p:cNvPr>
            <p:cNvSpPr txBox="1"/>
            <p:nvPr/>
          </p:nvSpPr>
          <p:spPr>
            <a:xfrm>
              <a:off x="-872451" y="2236585"/>
              <a:ext cx="2105452" cy="11116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</a:t>
              </a:r>
              <a:endParaRPr lang="en-US" altLang="zh-CN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77E651DA-E89B-9D69-7BC7-7DFE91EACFC6}"/>
                </a:ext>
              </a:extLst>
            </p:cNvPr>
            <p:cNvSpPr txBox="1"/>
            <p:nvPr/>
          </p:nvSpPr>
          <p:spPr>
            <a:xfrm>
              <a:off x="-407367" y="1813143"/>
              <a:ext cx="12612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75" name="矩形: 圆角 74">
            <a:extLst>
              <a:ext uri="{FF2B5EF4-FFF2-40B4-BE49-F238E27FC236}">
                <a16:creationId xmlns:a16="http://schemas.microsoft.com/office/drawing/2014/main" id="{E381DFBA-9C39-B246-812F-D629BF4AAC7B}"/>
              </a:ext>
            </a:extLst>
          </p:cNvPr>
          <p:cNvSpPr/>
          <p:nvPr/>
        </p:nvSpPr>
        <p:spPr>
          <a:xfrm>
            <a:off x="9033449" y="3872215"/>
            <a:ext cx="1586462" cy="371157"/>
          </a:xfrm>
          <a:prstGeom prst="roundRect">
            <a:avLst>
              <a:gd name="adj" fmla="val 50000"/>
            </a:avLst>
          </a:prstGeom>
          <a:solidFill>
            <a:srgbClr val="0C63D8"/>
          </a:soli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F5891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814B14BE-09F9-F7B3-E210-9C8E30007DC7}"/>
              </a:ext>
            </a:extLst>
          </p:cNvPr>
          <p:cNvGrpSpPr/>
          <p:nvPr/>
        </p:nvGrpSpPr>
        <p:grpSpPr>
          <a:xfrm>
            <a:off x="8773954" y="3893479"/>
            <a:ext cx="2105452" cy="1535093"/>
            <a:chOff x="-872451" y="1813143"/>
            <a:chExt cx="2105452" cy="1535093"/>
          </a:xfrm>
        </p:grpSpPr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B9CD5FCB-159F-0C5B-084B-74B16A5D6055}"/>
                </a:ext>
              </a:extLst>
            </p:cNvPr>
            <p:cNvSpPr txBox="1"/>
            <p:nvPr/>
          </p:nvSpPr>
          <p:spPr>
            <a:xfrm>
              <a:off x="-872451" y="2236585"/>
              <a:ext cx="2105452" cy="11116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</a:t>
              </a:r>
              <a:endParaRPr lang="en-US" altLang="zh-CN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629D3D35-7E00-C6EC-9AC0-DBF5705955E6}"/>
                </a:ext>
              </a:extLst>
            </p:cNvPr>
            <p:cNvSpPr txBox="1"/>
            <p:nvPr/>
          </p:nvSpPr>
          <p:spPr>
            <a:xfrm>
              <a:off x="-407367" y="1813143"/>
              <a:ext cx="12612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905179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B3A6F367-E4BF-4825-3E7A-FBEFEDD2C32E}"/>
              </a:ext>
            </a:extLst>
          </p:cNvPr>
          <p:cNvGrpSpPr/>
          <p:nvPr/>
        </p:nvGrpSpPr>
        <p:grpSpPr>
          <a:xfrm>
            <a:off x="4043658" y="246475"/>
            <a:ext cx="4127069" cy="467116"/>
            <a:chOff x="1644096" y="2017775"/>
            <a:chExt cx="4127069" cy="467116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CDC45156-57AD-105C-64C4-6438F74955AC}"/>
                </a:ext>
              </a:extLst>
            </p:cNvPr>
            <p:cNvSpPr/>
            <p:nvPr/>
          </p:nvSpPr>
          <p:spPr>
            <a:xfrm>
              <a:off x="2100152" y="2017775"/>
              <a:ext cx="3270133" cy="467116"/>
            </a:xfrm>
            <a:prstGeom prst="roundRect">
              <a:avLst>
                <a:gd name="adj" fmla="val 6965"/>
              </a:avLst>
            </a:prstGeom>
            <a:gradFill>
              <a:gsLst>
                <a:gs pos="0">
                  <a:srgbClr val="3C89EE"/>
                </a:gs>
                <a:gs pos="100000">
                  <a:srgbClr val="0C63D8"/>
                </a:gs>
              </a:gsLst>
              <a:lin ang="5400000" scaled="1"/>
            </a:gradFill>
            <a:ln>
              <a:noFill/>
            </a:ln>
            <a:effectLst>
              <a:outerShdw blurRad="63500" dist="76200" dir="2460000" algn="t" rotWithShape="0">
                <a:srgbClr val="3C89EE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CECA7D1-CC7A-035D-1F64-58AD3D6E91E4}"/>
                </a:ext>
              </a:extLst>
            </p:cNvPr>
            <p:cNvSpPr txBox="1"/>
            <p:nvPr/>
          </p:nvSpPr>
          <p:spPr>
            <a:xfrm>
              <a:off x="2930300" y="2048203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694D5139-5304-36FF-0582-40C79D3B61C6}"/>
                </a:ext>
              </a:extLst>
            </p:cNvPr>
            <p:cNvSpPr/>
            <p:nvPr/>
          </p:nvSpPr>
          <p:spPr>
            <a:xfrm>
              <a:off x="4969404" y="2167720"/>
              <a:ext cx="801761" cy="13096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82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AE464A27-1811-1F49-C91C-7584BE722280}"/>
                </a:ext>
              </a:extLst>
            </p:cNvPr>
            <p:cNvSpPr/>
            <p:nvPr/>
          </p:nvSpPr>
          <p:spPr>
            <a:xfrm>
              <a:off x="1644096" y="2167720"/>
              <a:ext cx="801761" cy="13096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82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三角形3">
            <a:extLst>
              <a:ext uri="{FF2B5EF4-FFF2-40B4-BE49-F238E27FC236}">
                <a16:creationId xmlns:a16="http://schemas.microsoft.com/office/drawing/2014/main" id="{B79269B9-72DE-E128-A77E-5911A8C8F95F}"/>
              </a:ext>
            </a:extLst>
          </p:cNvPr>
          <p:cNvSpPr/>
          <p:nvPr/>
        </p:nvSpPr>
        <p:spPr bwMode="auto">
          <a:xfrm>
            <a:off x="4271799" y="3454253"/>
            <a:ext cx="2836622" cy="1873770"/>
          </a:xfrm>
          <a:custGeom>
            <a:avLst/>
            <a:gdLst>
              <a:gd name="T0" fmla="*/ 37 w 1723"/>
              <a:gd name="T1" fmla="*/ 721 h 1138"/>
              <a:gd name="T2" fmla="*/ 451 w 1723"/>
              <a:gd name="T3" fmla="*/ 0 h 1138"/>
              <a:gd name="T4" fmla="*/ 451 w 1723"/>
              <a:gd name="T5" fmla="*/ 0 h 1138"/>
              <a:gd name="T6" fmla="*/ 634 w 1723"/>
              <a:gd name="T7" fmla="*/ 605 h 1138"/>
              <a:gd name="T8" fmla="*/ 1330 w 1723"/>
              <a:gd name="T9" fmla="*/ 579 h 1138"/>
              <a:gd name="T10" fmla="*/ 1446 w 1723"/>
              <a:gd name="T11" fmla="*/ 325 h 1138"/>
              <a:gd name="T12" fmla="*/ 1277 w 1723"/>
              <a:gd name="T13" fmla="*/ 32 h 1138"/>
              <a:gd name="T14" fmla="*/ 1071 w 1723"/>
              <a:gd name="T15" fmla="*/ 1138 h 1138"/>
              <a:gd name="T16" fmla="*/ 1071 w 1723"/>
              <a:gd name="T17" fmla="*/ 1138 h 1138"/>
              <a:gd name="T18" fmla="*/ 279 w 1723"/>
              <a:gd name="T19" fmla="*/ 1138 h 1138"/>
              <a:gd name="T20" fmla="*/ 0 w 1723"/>
              <a:gd name="T21" fmla="*/ 860 h 1138"/>
              <a:gd name="T22" fmla="*/ 37 w 1723"/>
              <a:gd name="T23" fmla="*/ 721 h 1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23" h="1138">
                <a:moveTo>
                  <a:pt x="37" y="721"/>
                </a:moveTo>
                <a:cubicBezTo>
                  <a:pt x="451" y="0"/>
                  <a:pt x="451" y="0"/>
                  <a:pt x="451" y="0"/>
                </a:cubicBezTo>
                <a:cubicBezTo>
                  <a:pt x="451" y="0"/>
                  <a:pt x="451" y="0"/>
                  <a:pt x="451" y="0"/>
                </a:cubicBezTo>
                <a:cubicBezTo>
                  <a:pt x="342" y="265"/>
                  <a:pt x="450" y="484"/>
                  <a:pt x="634" y="605"/>
                </a:cubicBezTo>
                <a:cubicBezTo>
                  <a:pt x="828" y="733"/>
                  <a:pt x="1106" y="750"/>
                  <a:pt x="1330" y="579"/>
                </a:cubicBezTo>
                <a:cubicBezTo>
                  <a:pt x="1401" y="517"/>
                  <a:pt x="1446" y="426"/>
                  <a:pt x="1446" y="325"/>
                </a:cubicBezTo>
                <a:cubicBezTo>
                  <a:pt x="1446" y="196"/>
                  <a:pt x="1378" y="96"/>
                  <a:pt x="1277" y="32"/>
                </a:cubicBezTo>
                <a:cubicBezTo>
                  <a:pt x="1723" y="311"/>
                  <a:pt x="1648" y="1131"/>
                  <a:pt x="1071" y="1138"/>
                </a:cubicBezTo>
                <a:cubicBezTo>
                  <a:pt x="1071" y="1138"/>
                  <a:pt x="1071" y="1138"/>
                  <a:pt x="1071" y="1138"/>
                </a:cubicBezTo>
                <a:cubicBezTo>
                  <a:pt x="279" y="1138"/>
                  <a:pt x="279" y="1138"/>
                  <a:pt x="279" y="1138"/>
                </a:cubicBezTo>
                <a:cubicBezTo>
                  <a:pt x="125" y="1138"/>
                  <a:pt x="0" y="1014"/>
                  <a:pt x="0" y="860"/>
                </a:cubicBezTo>
                <a:cubicBezTo>
                  <a:pt x="0" y="809"/>
                  <a:pt x="13" y="762"/>
                  <a:pt x="37" y="721"/>
                </a:cubicBezTo>
                <a:close/>
              </a:path>
            </a:pathLst>
          </a:custGeom>
          <a:solidFill>
            <a:srgbClr val="1F5891"/>
          </a:solidFill>
          <a:ln w="63500">
            <a:solidFill>
              <a:schemeClr val="bg1"/>
            </a:solidFill>
            <a:rou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" name="三角形1">
            <a:extLst>
              <a:ext uri="{FF2B5EF4-FFF2-40B4-BE49-F238E27FC236}">
                <a16:creationId xmlns:a16="http://schemas.microsoft.com/office/drawing/2014/main" id="{A052FB80-6BAB-D329-8AAC-6B105B03CC70}"/>
              </a:ext>
            </a:extLst>
          </p:cNvPr>
          <p:cNvSpPr/>
          <p:nvPr/>
        </p:nvSpPr>
        <p:spPr bwMode="auto">
          <a:xfrm>
            <a:off x="4642342" y="2033838"/>
            <a:ext cx="2529239" cy="2903992"/>
          </a:xfrm>
          <a:custGeom>
            <a:avLst/>
            <a:gdLst>
              <a:gd name="T0" fmla="*/ 226 w 1537"/>
              <a:gd name="T1" fmla="*/ 862 h 1764"/>
              <a:gd name="T2" fmla="*/ 640 w 1537"/>
              <a:gd name="T3" fmla="*/ 141 h 1764"/>
              <a:gd name="T4" fmla="*/ 883 w 1537"/>
              <a:gd name="T5" fmla="*/ 0 h 1764"/>
              <a:gd name="T6" fmla="*/ 1123 w 1537"/>
              <a:gd name="T7" fmla="*/ 136 h 1764"/>
              <a:gd name="T8" fmla="*/ 1537 w 1537"/>
              <a:gd name="T9" fmla="*/ 857 h 1764"/>
              <a:gd name="T10" fmla="*/ 1537 w 1537"/>
              <a:gd name="T11" fmla="*/ 857 h 1764"/>
              <a:gd name="T12" fmla="*/ 545 w 1537"/>
              <a:gd name="T13" fmla="*/ 1188 h 1764"/>
              <a:gd name="T14" fmla="*/ 883 w 1537"/>
              <a:gd name="T15" fmla="*/ 1525 h 1764"/>
              <a:gd name="T16" fmla="*/ 1094 w 1537"/>
              <a:gd name="T17" fmla="*/ 1451 h 1764"/>
              <a:gd name="T18" fmla="*/ 226 w 1537"/>
              <a:gd name="T19" fmla="*/ 863 h 1764"/>
              <a:gd name="T20" fmla="*/ 226 w 1537"/>
              <a:gd name="T21" fmla="*/ 862 h 1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37" h="1764">
                <a:moveTo>
                  <a:pt x="226" y="862"/>
                </a:moveTo>
                <a:cubicBezTo>
                  <a:pt x="640" y="141"/>
                  <a:pt x="640" y="141"/>
                  <a:pt x="640" y="141"/>
                </a:cubicBezTo>
                <a:cubicBezTo>
                  <a:pt x="688" y="57"/>
                  <a:pt x="779" y="0"/>
                  <a:pt x="883" y="0"/>
                </a:cubicBezTo>
                <a:cubicBezTo>
                  <a:pt x="985" y="0"/>
                  <a:pt x="1074" y="55"/>
                  <a:pt x="1123" y="136"/>
                </a:cubicBezTo>
                <a:cubicBezTo>
                  <a:pt x="1537" y="857"/>
                  <a:pt x="1537" y="857"/>
                  <a:pt x="1537" y="857"/>
                </a:cubicBezTo>
                <a:cubicBezTo>
                  <a:pt x="1537" y="857"/>
                  <a:pt x="1537" y="857"/>
                  <a:pt x="1537" y="857"/>
                </a:cubicBezTo>
                <a:cubicBezTo>
                  <a:pt x="1244" y="356"/>
                  <a:pt x="545" y="671"/>
                  <a:pt x="545" y="1188"/>
                </a:cubicBezTo>
                <a:cubicBezTo>
                  <a:pt x="545" y="1374"/>
                  <a:pt x="696" y="1525"/>
                  <a:pt x="883" y="1525"/>
                </a:cubicBezTo>
                <a:cubicBezTo>
                  <a:pt x="963" y="1525"/>
                  <a:pt x="1036" y="1498"/>
                  <a:pt x="1094" y="1451"/>
                </a:cubicBezTo>
                <a:cubicBezTo>
                  <a:pt x="681" y="1764"/>
                  <a:pt x="0" y="1400"/>
                  <a:pt x="226" y="863"/>
                </a:cubicBezTo>
                <a:lnTo>
                  <a:pt x="226" y="862"/>
                </a:lnTo>
                <a:close/>
              </a:path>
            </a:pathLst>
          </a:custGeom>
          <a:solidFill>
            <a:srgbClr val="0C63D8"/>
          </a:solidFill>
          <a:ln w="63500">
            <a:solidFill>
              <a:schemeClr val="bg1"/>
            </a:solidFill>
            <a:rou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" name="三角形2">
            <a:extLst>
              <a:ext uri="{FF2B5EF4-FFF2-40B4-BE49-F238E27FC236}">
                <a16:creationId xmlns:a16="http://schemas.microsoft.com/office/drawing/2014/main" id="{1C8D64A4-27E0-7BEF-BE5F-00867813CD60}"/>
              </a:ext>
            </a:extLst>
          </p:cNvPr>
          <p:cNvSpPr/>
          <p:nvPr/>
        </p:nvSpPr>
        <p:spPr bwMode="auto">
          <a:xfrm>
            <a:off x="5539225" y="2620531"/>
            <a:ext cx="2380461" cy="2707492"/>
          </a:xfrm>
          <a:custGeom>
            <a:avLst/>
            <a:gdLst>
              <a:gd name="T0" fmla="*/ 992 w 1446"/>
              <a:gd name="T1" fmla="*/ 501 h 1645"/>
              <a:gd name="T2" fmla="*/ 1409 w 1446"/>
              <a:gd name="T3" fmla="*/ 1228 h 1645"/>
              <a:gd name="T4" fmla="*/ 1446 w 1446"/>
              <a:gd name="T5" fmla="*/ 1367 h 1645"/>
              <a:gd name="T6" fmla="*/ 1167 w 1446"/>
              <a:gd name="T7" fmla="*/ 1645 h 1645"/>
              <a:gd name="T8" fmla="*/ 294 w 1446"/>
              <a:gd name="T9" fmla="*/ 1645 h 1645"/>
              <a:gd name="T10" fmla="*/ 507 w 1446"/>
              <a:gd name="T11" fmla="*/ 539 h 1645"/>
              <a:gd name="T12" fmla="*/ 338 w 1446"/>
              <a:gd name="T13" fmla="*/ 494 h 1645"/>
              <a:gd name="T14" fmla="*/ 0 w 1446"/>
              <a:gd name="T15" fmla="*/ 832 h 1645"/>
              <a:gd name="T16" fmla="*/ 992 w 1446"/>
              <a:gd name="T17" fmla="*/ 501 h 1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46" h="1645">
                <a:moveTo>
                  <a:pt x="992" y="501"/>
                </a:moveTo>
                <a:cubicBezTo>
                  <a:pt x="1409" y="1228"/>
                  <a:pt x="1409" y="1228"/>
                  <a:pt x="1409" y="1228"/>
                </a:cubicBezTo>
                <a:cubicBezTo>
                  <a:pt x="1432" y="1269"/>
                  <a:pt x="1446" y="1316"/>
                  <a:pt x="1446" y="1367"/>
                </a:cubicBezTo>
                <a:cubicBezTo>
                  <a:pt x="1446" y="1521"/>
                  <a:pt x="1321" y="1645"/>
                  <a:pt x="1167" y="1645"/>
                </a:cubicBezTo>
                <a:cubicBezTo>
                  <a:pt x="294" y="1645"/>
                  <a:pt x="294" y="1645"/>
                  <a:pt x="294" y="1645"/>
                </a:cubicBezTo>
                <a:cubicBezTo>
                  <a:pt x="877" y="1645"/>
                  <a:pt x="955" y="819"/>
                  <a:pt x="507" y="539"/>
                </a:cubicBezTo>
                <a:cubicBezTo>
                  <a:pt x="457" y="510"/>
                  <a:pt x="399" y="494"/>
                  <a:pt x="338" y="494"/>
                </a:cubicBezTo>
                <a:cubicBezTo>
                  <a:pt x="151" y="494"/>
                  <a:pt x="0" y="645"/>
                  <a:pt x="0" y="832"/>
                </a:cubicBezTo>
                <a:cubicBezTo>
                  <a:pt x="0" y="315"/>
                  <a:pt x="699" y="0"/>
                  <a:pt x="992" y="501"/>
                </a:cubicBezTo>
                <a:close/>
              </a:path>
            </a:pathLst>
          </a:custGeom>
          <a:solidFill>
            <a:srgbClr val="3C89EE"/>
          </a:solidFill>
          <a:ln w="63500">
            <a:solidFill>
              <a:schemeClr val="bg1"/>
            </a:solidFill>
            <a:rou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" name="Oval 22">
            <a:extLst>
              <a:ext uri="{FF2B5EF4-FFF2-40B4-BE49-F238E27FC236}">
                <a16:creationId xmlns:a16="http://schemas.microsoft.com/office/drawing/2014/main" id="{DB15E6BD-8DA0-FB16-30B1-814E0E548604}"/>
              </a:ext>
            </a:extLst>
          </p:cNvPr>
          <p:cNvSpPr/>
          <p:nvPr/>
        </p:nvSpPr>
        <p:spPr>
          <a:xfrm>
            <a:off x="5933892" y="2327540"/>
            <a:ext cx="311330" cy="311332"/>
          </a:xfrm>
          <a:custGeom>
            <a:avLst/>
            <a:gdLst>
              <a:gd name="connsiteX0" fmla="*/ 251458 w 502916"/>
              <a:gd name="connsiteY0" fmla="*/ 502918 h 502918"/>
              <a:gd name="connsiteX1" fmla="*/ 0 w 502916"/>
              <a:gd name="connsiteY1" fmla="*/ 251459 h 502918"/>
              <a:gd name="connsiteX2" fmla="*/ 251458 w 502916"/>
              <a:gd name="connsiteY2" fmla="*/ 0 h 502918"/>
              <a:gd name="connsiteX3" fmla="*/ 502916 w 502916"/>
              <a:gd name="connsiteY3" fmla="*/ 251459 h 502918"/>
              <a:gd name="connsiteX4" fmla="*/ 251458 w 502916"/>
              <a:gd name="connsiteY4" fmla="*/ 502918 h 502918"/>
              <a:gd name="connsiteX5" fmla="*/ 251458 w 502916"/>
              <a:gd name="connsiteY5" fmla="*/ 22860 h 502918"/>
              <a:gd name="connsiteX6" fmla="*/ 22860 w 502916"/>
              <a:gd name="connsiteY6" fmla="*/ 251459 h 502918"/>
              <a:gd name="connsiteX7" fmla="*/ 251458 w 502916"/>
              <a:gd name="connsiteY7" fmla="*/ 480058 h 502918"/>
              <a:gd name="connsiteX8" fmla="*/ 480057 w 502916"/>
              <a:gd name="connsiteY8" fmla="*/ 251459 h 502918"/>
              <a:gd name="connsiteX9" fmla="*/ 251458 w 502916"/>
              <a:gd name="connsiteY9" fmla="*/ 22860 h 502918"/>
              <a:gd name="connsiteX10" fmla="*/ 210768 w 502916"/>
              <a:gd name="connsiteY10" fmla="*/ 323811 h 502918"/>
              <a:gd name="connsiteX11" fmla="*/ 194651 w 502916"/>
              <a:gd name="connsiteY11" fmla="*/ 317181 h 502918"/>
              <a:gd name="connsiteX12" fmla="*/ 152818 w 502916"/>
              <a:gd name="connsiteY12" fmla="*/ 275348 h 502918"/>
              <a:gd name="connsiteX13" fmla="*/ 152818 w 502916"/>
              <a:gd name="connsiteY13" fmla="*/ 259231 h 502918"/>
              <a:gd name="connsiteX14" fmla="*/ 168934 w 502916"/>
              <a:gd name="connsiteY14" fmla="*/ 259231 h 502918"/>
              <a:gd name="connsiteX15" fmla="*/ 210768 w 502916"/>
              <a:gd name="connsiteY15" fmla="*/ 301065 h 502918"/>
              <a:gd name="connsiteX16" fmla="*/ 333983 w 502916"/>
              <a:gd name="connsiteY16" fmla="*/ 177850 h 502918"/>
              <a:gd name="connsiteX17" fmla="*/ 350098 w 502916"/>
              <a:gd name="connsiteY17" fmla="*/ 177850 h 502918"/>
              <a:gd name="connsiteX18" fmla="*/ 350098 w 502916"/>
              <a:gd name="connsiteY18" fmla="*/ 193967 h 502918"/>
              <a:gd name="connsiteX19" fmla="*/ 226884 w 502916"/>
              <a:gd name="connsiteY19" fmla="*/ 317181 h 502918"/>
              <a:gd name="connsiteX20" fmla="*/ 210768 w 502916"/>
              <a:gd name="connsiteY20" fmla="*/ 323811 h 502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02916" h="502918">
                <a:moveTo>
                  <a:pt x="251458" y="502918"/>
                </a:moveTo>
                <a:cubicBezTo>
                  <a:pt x="112814" y="502918"/>
                  <a:pt x="0" y="390104"/>
                  <a:pt x="0" y="251459"/>
                </a:cubicBezTo>
                <a:cubicBezTo>
                  <a:pt x="0" y="112814"/>
                  <a:pt x="112814" y="0"/>
                  <a:pt x="251458" y="0"/>
                </a:cubicBezTo>
                <a:cubicBezTo>
                  <a:pt x="390103" y="0"/>
                  <a:pt x="502916" y="112814"/>
                  <a:pt x="502916" y="251459"/>
                </a:cubicBezTo>
                <a:cubicBezTo>
                  <a:pt x="502916" y="390104"/>
                  <a:pt x="390103" y="502918"/>
                  <a:pt x="251458" y="502918"/>
                </a:cubicBezTo>
                <a:close/>
                <a:moveTo>
                  <a:pt x="251458" y="22860"/>
                </a:moveTo>
                <a:cubicBezTo>
                  <a:pt x="125386" y="22860"/>
                  <a:pt x="22860" y="125387"/>
                  <a:pt x="22860" y="251459"/>
                </a:cubicBezTo>
                <a:cubicBezTo>
                  <a:pt x="22860" y="377531"/>
                  <a:pt x="125386" y="480058"/>
                  <a:pt x="251458" y="480058"/>
                </a:cubicBezTo>
                <a:cubicBezTo>
                  <a:pt x="377530" y="480058"/>
                  <a:pt x="480057" y="377531"/>
                  <a:pt x="480057" y="251459"/>
                </a:cubicBezTo>
                <a:cubicBezTo>
                  <a:pt x="480057" y="125387"/>
                  <a:pt x="377530" y="22860"/>
                  <a:pt x="251458" y="22860"/>
                </a:cubicBezTo>
                <a:close/>
                <a:moveTo>
                  <a:pt x="210768" y="323811"/>
                </a:moveTo>
                <a:cubicBezTo>
                  <a:pt x="204938" y="323811"/>
                  <a:pt x="199109" y="321525"/>
                  <a:pt x="194651" y="317181"/>
                </a:cubicBezTo>
                <a:lnTo>
                  <a:pt x="152818" y="275348"/>
                </a:lnTo>
                <a:cubicBezTo>
                  <a:pt x="148367" y="270897"/>
                  <a:pt x="148367" y="263682"/>
                  <a:pt x="152818" y="259231"/>
                </a:cubicBezTo>
                <a:cubicBezTo>
                  <a:pt x="157269" y="254781"/>
                  <a:pt x="164484" y="254781"/>
                  <a:pt x="168934" y="259231"/>
                </a:cubicBezTo>
                <a:lnTo>
                  <a:pt x="210768" y="301065"/>
                </a:lnTo>
                <a:lnTo>
                  <a:pt x="333983" y="177850"/>
                </a:lnTo>
                <a:cubicBezTo>
                  <a:pt x="338433" y="173400"/>
                  <a:pt x="345648" y="173400"/>
                  <a:pt x="350098" y="177850"/>
                </a:cubicBezTo>
                <a:cubicBezTo>
                  <a:pt x="354549" y="182301"/>
                  <a:pt x="354549" y="189516"/>
                  <a:pt x="350098" y="193967"/>
                </a:cubicBezTo>
                <a:lnTo>
                  <a:pt x="226884" y="317181"/>
                </a:lnTo>
                <a:cubicBezTo>
                  <a:pt x="222426" y="321525"/>
                  <a:pt x="216597" y="323811"/>
                  <a:pt x="210768" y="323811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Oval 23">
            <a:extLst>
              <a:ext uri="{FF2B5EF4-FFF2-40B4-BE49-F238E27FC236}">
                <a16:creationId xmlns:a16="http://schemas.microsoft.com/office/drawing/2014/main" id="{D37F5AB8-B5FB-42F4-A775-48EA45E394B4}"/>
              </a:ext>
            </a:extLst>
          </p:cNvPr>
          <p:cNvSpPr/>
          <p:nvPr/>
        </p:nvSpPr>
        <p:spPr>
          <a:xfrm>
            <a:off x="7285889" y="4735430"/>
            <a:ext cx="381808" cy="349609"/>
          </a:xfrm>
          <a:custGeom>
            <a:avLst/>
            <a:gdLst>
              <a:gd name="connsiteX0" fmla="*/ 152705 w 456753"/>
              <a:gd name="connsiteY0" fmla="*/ 276960 h 418234"/>
              <a:gd name="connsiteX1" fmla="*/ 144589 w 456753"/>
              <a:gd name="connsiteY1" fmla="*/ 273646 h 418234"/>
              <a:gd name="connsiteX2" fmla="*/ 144573 w 456753"/>
              <a:gd name="connsiteY2" fmla="*/ 257546 h 418234"/>
              <a:gd name="connsiteX3" fmla="*/ 144589 w 456753"/>
              <a:gd name="connsiteY3" fmla="*/ 257529 h 418234"/>
              <a:gd name="connsiteX4" fmla="*/ 265861 w 456753"/>
              <a:gd name="connsiteY4" fmla="*/ 136257 h 418234"/>
              <a:gd name="connsiteX5" fmla="*/ 281977 w 456753"/>
              <a:gd name="connsiteY5" fmla="*/ 136257 h 418234"/>
              <a:gd name="connsiteX6" fmla="*/ 281977 w 456753"/>
              <a:gd name="connsiteY6" fmla="*/ 152374 h 418234"/>
              <a:gd name="connsiteX7" fmla="*/ 160706 w 456753"/>
              <a:gd name="connsiteY7" fmla="*/ 273531 h 418234"/>
              <a:gd name="connsiteX8" fmla="*/ 152705 w 456753"/>
              <a:gd name="connsiteY8" fmla="*/ 276960 h 418234"/>
              <a:gd name="connsiteX9" fmla="*/ 79896 w 456753"/>
              <a:gd name="connsiteY9" fmla="*/ 418235 h 418234"/>
              <a:gd name="connsiteX10" fmla="*/ 23318 w 456753"/>
              <a:gd name="connsiteY10" fmla="*/ 394803 h 418234"/>
              <a:gd name="connsiteX11" fmla="*/ 1 w 456753"/>
              <a:gd name="connsiteY11" fmla="*/ 338225 h 418234"/>
              <a:gd name="connsiteX12" fmla="*/ 23318 w 456753"/>
              <a:gd name="connsiteY12" fmla="*/ 281647 h 418234"/>
              <a:gd name="connsiteX13" fmla="*/ 132474 w 456753"/>
              <a:gd name="connsiteY13" fmla="*/ 172491 h 418234"/>
              <a:gd name="connsiteX14" fmla="*/ 148590 w 456753"/>
              <a:gd name="connsiteY14" fmla="*/ 172491 h 418234"/>
              <a:gd name="connsiteX15" fmla="*/ 148590 w 456753"/>
              <a:gd name="connsiteY15" fmla="*/ 188607 h 418234"/>
              <a:gd name="connsiteX16" fmla="*/ 39434 w 456753"/>
              <a:gd name="connsiteY16" fmla="*/ 297763 h 418234"/>
              <a:gd name="connsiteX17" fmla="*/ 22747 w 456753"/>
              <a:gd name="connsiteY17" fmla="*/ 338225 h 418234"/>
              <a:gd name="connsiteX18" fmla="*/ 39434 w 456753"/>
              <a:gd name="connsiteY18" fmla="*/ 378687 h 418234"/>
              <a:gd name="connsiteX19" fmla="*/ 120244 w 456753"/>
              <a:gd name="connsiteY19" fmla="*/ 378687 h 418234"/>
              <a:gd name="connsiteX20" fmla="*/ 229400 w 456753"/>
              <a:gd name="connsiteY20" fmla="*/ 269531 h 418234"/>
              <a:gd name="connsiteX21" fmla="*/ 245516 w 456753"/>
              <a:gd name="connsiteY21" fmla="*/ 269531 h 418234"/>
              <a:gd name="connsiteX22" fmla="*/ 245516 w 456753"/>
              <a:gd name="connsiteY22" fmla="*/ 285647 h 418234"/>
              <a:gd name="connsiteX23" fmla="*/ 136360 w 456753"/>
              <a:gd name="connsiteY23" fmla="*/ 394803 h 418234"/>
              <a:gd name="connsiteX24" fmla="*/ 79896 w 456753"/>
              <a:gd name="connsiteY24" fmla="*/ 418235 h 418234"/>
              <a:gd name="connsiteX25" fmla="*/ 289521 w 456753"/>
              <a:gd name="connsiteY25" fmla="*/ 236041 h 418234"/>
              <a:gd name="connsiteX26" fmla="*/ 280148 w 456753"/>
              <a:gd name="connsiteY26" fmla="*/ 231126 h 418234"/>
              <a:gd name="connsiteX27" fmla="*/ 282805 w 456753"/>
              <a:gd name="connsiteY27" fmla="*/ 215379 h 418234"/>
              <a:gd name="connsiteX28" fmla="*/ 283006 w 456753"/>
              <a:gd name="connsiteY28" fmla="*/ 215238 h 418234"/>
              <a:gd name="connsiteX29" fmla="*/ 409421 w 456753"/>
              <a:gd name="connsiteY29" fmla="*/ 126771 h 418234"/>
              <a:gd name="connsiteX30" fmla="*/ 423479 w 456753"/>
              <a:gd name="connsiteY30" fmla="*/ 47218 h 418234"/>
              <a:gd name="connsiteX31" fmla="*/ 343928 w 456753"/>
              <a:gd name="connsiteY31" fmla="*/ 33159 h 418234"/>
              <a:gd name="connsiteX32" fmla="*/ 217513 w 456753"/>
              <a:gd name="connsiteY32" fmla="*/ 121627 h 418234"/>
              <a:gd name="connsiteX33" fmla="*/ 201765 w 456753"/>
              <a:gd name="connsiteY33" fmla="*/ 118971 h 418234"/>
              <a:gd name="connsiteX34" fmla="*/ 201625 w 456753"/>
              <a:gd name="connsiteY34" fmla="*/ 118770 h 418234"/>
              <a:gd name="connsiteX35" fmla="*/ 204282 w 456753"/>
              <a:gd name="connsiteY35" fmla="*/ 103022 h 418234"/>
              <a:gd name="connsiteX36" fmla="*/ 204483 w 456753"/>
              <a:gd name="connsiteY36" fmla="*/ 102882 h 418234"/>
              <a:gd name="connsiteX37" fmla="*/ 330897 w 456753"/>
              <a:gd name="connsiteY37" fmla="*/ 14414 h 418234"/>
              <a:gd name="connsiteX38" fmla="*/ 442339 w 456753"/>
              <a:gd name="connsiteY38" fmla="*/ 34074 h 418234"/>
              <a:gd name="connsiteX39" fmla="*/ 422680 w 456753"/>
              <a:gd name="connsiteY39" fmla="*/ 145516 h 418234"/>
              <a:gd name="connsiteX40" fmla="*/ 296265 w 456753"/>
              <a:gd name="connsiteY40" fmla="*/ 233983 h 418234"/>
              <a:gd name="connsiteX41" fmla="*/ 289521 w 456753"/>
              <a:gd name="connsiteY41" fmla="*/ 236041 h 418234"/>
              <a:gd name="connsiteX42" fmla="*/ 126987 w 456753"/>
              <a:gd name="connsiteY42" fmla="*/ 129971 h 418234"/>
              <a:gd name="connsiteX43" fmla="*/ 118872 w 456753"/>
              <a:gd name="connsiteY43" fmla="*/ 126656 h 418234"/>
              <a:gd name="connsiteX44" fmla="*/ 74410 w 456753"/>
              <a:gd name="connsiteY44" fmla="*/ 82194 h 418234"/>
              <a:gd name="connsiteX45" fmla="*/ 74410 w 456753"/>
              <a:gd name="connsiteY45" fmla="*/ 66077 h 418234"/>
              <a:gd name="connsiteX46" fmla="*/ 90526 w 456753"/>
              <a:gd name="connsiteY46" fmla="*/ 66077 h 418234"/>
              <a:gd name="connsiteX47" fmla="*/ 134988 w 456753"/>
              <a:gd name="connsiteY47" fmla="*/ 110540 h 418234"/>
              <a:gd name="connsiteX48" fmla="*/ 134982 w 456753"/>
              <a:gd name="connsiteY48" fmla="*/ 126640 h 418234"/>
              <a:gd name="connsiteX49" fmla="*/ 126987 w 456753"/>
              <a:gd name="connsiteY49" fmla="*/ 129971 h 418234"/>
              <a:gd name="connsiteX50" fmla="*/ 91669 w 456753"/>
              <a:gd name="connsiteY50" fmla="*/ 163004 h 418234"/>
              <a:gd name="connsiteX51" fmla="*/ 86868 w 456753"/>
              <a:gd name="connsiteY51" fmla="*/ 161975 h 418234"/>
              <a:gd name="connsiteX52" fmla="*/ 40234 w 456753"/>
              <a:gd name="connsiteY52" fmla="*/ 140258 h 418234"/>
              <a:gd name="connsiteX53" fmla="*/ 34748 w 456753"/>
              <a:gd name="connsiteY53" fmla="*/ 125056 h 418234"/>
              <a:gd name="connsiteX54" fmla="*/ 49950 w 456753"/>
              <a:gd name="connsiteY54" fmla="*/ 119570 h 418234"/>
              <a:gd name="connsiteX55" fmla="*/ 96584 w 456753"/>
              <a:gd name="connsiteY55" fmla="*/ 141287 h 418234"/>
              <a:gd name="connsiteX56" fmla="*/ 102070 w 456753"/>
              <a:gd name="connsiteY56" fmla="*/ 156489 h 418234"/>
              <a:gd name="connsiteX57" fmla="*/ 91669 w 456753"/>
              <a:gd name="connsiteY57" fmla="*/ 163004 h 418234"/>
              <a:gd name="connsiteX58" fmla="*/ 160020 w 456753"/>
              <a:gd name="connsiteY58" fmla="*/ 94652 h 418234"/>
              <a:gd name="connsiteX59" fmla="*/ 149619 w 456753"/>
              <a:gd name="connsiteY59" fmla="*/ 88023 h 418234"/>
              <a:gd name="connsiteX60" fmla="*/ 127902 w 456753"/>
              <a:gd name="connsiteY60" fmla="*/ 41389 h 418234"/>
              <a:gd name="connsiteX61" fmla="*/ 133388 w 456753"/>
              <a:gd name="connsiteY61" fmla="*/ 26187 h 418234"/>
              <a:gd name="connsiteX62" fmla="*/ 148590 w 456753"/>
              <a:gd name="connsiteY62" fmla="*/ 31673 h 418234"/>
              <a:gd name="connsiteX63" fmla="*/ 170307 w 456753"/>
              <a:gd name="connsiteY63" fmla="*/ 78308 h 418234"/>
              <a:gd name="connsiteX64" fmla="*/ 164820 w 456753"/>
              <a:gd name="connsiteY64" fmla="*/ 93509 h 418234"/>
              <a:gd name="connsiteX65" fmla="*/ 160020 w 456753"/>
              <a:gd name="connsiteY65" fmla="*/ 94652 h 418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456753" h="418234">
                <a:moveTo>
                  <a:pt x="152705" y="276960"/>
                </a:moveTo>
                <a:cubicBezTo>
                  <a:pt x="149733" y="276960"/>
                  <a:pt x="146875" y="275817"/>
                  <a:pt x="144589" y="273646"/>
                </a:cubicBezTo>
                <a:cubicBezTo>
                  <a:pt x="140139" y="269204"/>
                  <a:pt x="140132" y="261996"/>
                  <a:pt x="144573" y="257546"/>
                </a:cubicBezTo>
                <a:cubicBezTo>
                  <a:pt x="144579" y="257540"/>
                  <a:pt x="144584" y="257535"/>
                  <a:pt x="144589" y="257529"/>
                </a:cubicBezTo>
                <a:lnTo>
                  <a:pt x="265861" y="136257"/>
                </a:lnTo>
                <a:cubicBezTo>
                  <a:pt x="270311" y="131807"/>
                  <a:pt x="277527" y="131807"/>
                  <a:pt x="281977" y="136257"/>
                </a:cubicBezTo>
                <a:cubicBezTo>
                  <a:pt x="286427" y="140708"/>
                  <a:pt x="286427" y="147923"/>
                  <a:pt x="281977" y="152374"/>
                </a:cubicBezTo>
                <a:lnTo>
                  <a:pt x="160706" y="273531"/>
                </a:lnTo>
                <a:cubicBezTo>
                  <a:pt x="158534" y="275817"/>
                  <a:pt x="155562" y="276960"/>
                  <a:pt x="152705" y="276960"/>
                </a:cubicBezTo>
                <a:close/>
                <a:moveTo>
                  <a:pt x="79896" y="418235"/>
                </a:moveTo>
                <a:cubicBezTo>
                  <a:pt x="59436" y="418235"/>
                  <a:pt x="38977" y="410463"/>
                  <a:pt x="23318" y="394803"/>
                </a:cubicBezTo>
                <a:cubicBezTo>
                  <a:pt x="8302" y="379814"/>
                  <a:pt x="-94" y="359441"/>
                  <a:pt x="1" y="338225"/>
                </a:cubicBezTo>
                <a:cubicBezTo>
                  <a:pt x="1" y="316851"/>
                  <a:pt x="8345" y="296734"/>
                  <a:pt x="23318" y="281647"/>
                </a:cubicBezTo>
                <a:lnTo>
                  <a:pt x="132474" y="172491"/>
                </a:lnTo>
                <a:cubicBezTo>
                  <a:pt x="136924" y="168040"/>
                  <a:pt x="144139" y="168040"/>
                  <a:pt x="148590" y="172491"/>
                </a:cubicBezTo>
                <a:cubicBezTo>
                  <a:pt x="153041" y="176941"/>
                  <a:pt x="153041" y="184157"/>
                  <a:pt x="148590" y="188607"/>
                </a:cubicBezTo>
                <a:lnTo>
                  <a:pt x="39434" y="297763"/>
                </a:lnTo>
                <a:cubicBezTo>
                  <a:pt x="28690" y="308507"/>
                  <a:pt x="22747" y="322909"/>
                  <a:pt x="22747" y="338225"/>
                </a:cubicBezTo>
                <a:cubicBezTo>
                  <a:pt x="22747" y="353541"/>
                  <a:pt x="28690" y="367943"/>
                  <a:pt x="39434" y="378687"/>
                </a:cubicBezTo>
                <a:cubicBezTo>
                  <a:pt x="61759" y="400978"/>
                  <a:pt x="97919" y="400978"/>
                  <a:pt x="120244" y="378687"/>
                </a:cubicBezTo>
                <a:lnTo>
                  <a:pt x="229400" y="269531"/>
                </a:lnTo>
                <a:cubicBezTo>
                  <a:pt x="233850" y="265080"/>
                  <a:pt x="241066" y="265080"/>
                  <a:pt x="245516" y="269531"/>
                </a:cubicBezTo>
                <a:cubicBezTo>
                  <a:pt x="249966" y="273981"/>
                  <a:pt x="249966" y="281197"/>
                  <a:pt x="245516" y="285647"/>
                </a:cubicBezTo>
                <a:lnTo>
                  <a:pt x="136360" y="394803"/>
                </a:lnTo>
                <a:cubicBezTo>
                  <a:pt x="121424" y="409843"/>
                  <a:pt x="101092" y="418280"/>
                  <a:pt x="79896" y="418235"/>
                </a:cubicBezTo>
                <a:close/>
                <a:moveTo>
                  <a:pt x="289521" y="236041"/>
                </a:moveTo>
                <a:cubicBezTo>
                  <a:pt x="285863" y="236041"/>
                  <a:pt x="282320" y="234327"/>
                  <a:pt x="280148" y="231126"/>
                </a:cubicBezTo>
                <a:cubicBezTo>
                  <a:pt x="276533" y="226044"/>
                  <a:pt x="277723" y="218993"/>
                  <a:pt x="282805" y="215379"/>
                </a:cubicBezTo>
                <a:cubicBezTo>
                  <a:pt x="282871" y="215331"/>
                  <a:pt x="282938" y="215284"/>
                  <a:pt x="283006" y="215238"/>
                </a:cubicBezTo>
                <a:lnTo>
                  <a:pt x="409421" y="126771"/>
                </a:lnTo>
                <a:cubicBezTo>
                  <a:pt x="435253" y="108712"/>
                  <a:pt x="441539" y="72935"/>
                  <a:pt x="423479" y="47218"/>
                </a:cubicBezTo>
                <a:cubicBezTo>
                  <a:pt x="405420" y="21386"/>
                  <a:pt x="369645" y="15100"/>
                  <a:pt x="343928" y="33159"/>
                </a:cubicBezTo>
                <a:lnTo>
                  <a:pt x="217513" y="121627"/>
                </a:lnTo>
                <a:cubicBezTo>
                  <a:pt x="212430" y="125242"/>
                  <a:pt x="205379" y="124053"/>
                  <a:pt x="201765" y="118971"/>
                </a:cubicBezTo>
                <a:cubicBezTo>
                  <a:pt x="201717" y="118904"/>
                  <a:pt x="201671" y="118837"/>
                  <a:pt x="201625" y="118770"/>
                </a:cubicBezTo>
                <a:cubicBezTo>
                  <a:pt x="198010" y="113688"/>
                  <a:pt x="199199" y="106637"/>
                  <a:pt x="204282" y="103022"/>
                </a:cubicBezTo>
                <a:cubicBezTo>
                  <a:pt x="204348" y="102974"/>
                  <a:pt x="204415" y="102928"/>
                  <a:pt x="204483" y="102882"/>
                </a:cubicBezTo>
                <a:lnTo>
                  <a:pt x="330897" y="14414"/>
                </a:lnTo>
                <a:cubicBezTo>
                  <a:pt x="367016" y="-10846"/>
                  <a:pt x="416965" y="-2045"/>
                  <a:pt x="442339" y="34074"/>
                </a:cubicBezTo>
                <a:cubicBezTo>
                  <a:pt x="467599" y="70192"/>
                  <a:pt x="458798" y="120255"/>
                  <a:pt x="422680" y="145516"/>
                </a:cubicBezTo>
                <a:lnTo>
                  <a:pt x="296265" y="233983"/>
                </a:lnTo>
                <a:cubicBezTo>
                  <a:pt x="294093" y="235355"/>
                  <a:pt x="291807" y="236041"/>
                  <a:pt x="289521" y="236041"/>
                </a:cubicBezTo>
                <a:close/>
                <a:moveTo>
                  <a:pt x="126987" y="129971"/>
                </a:moveTo>
                <a:cubicBezTo>
                  <a:pt x="124015" y="129971"/>
                  <a:pt x="121158" y="128828"/>
                  <a:pt x="118872" y="126656"/>
                </a:cubicBezTo>
                <a:lnTo>
                  <a:pt x="74410" y="82194"/>
                </a:lnTo>
                <a:cubicBezTo>
                  <a:pt x="69959" y="77744"/>
                  <a:pt x="69959" y="70528"/>
                  <a:pt x="74410" y="66077"/>
                </a:cubicBezTo>
                <a:cubicBezTo>
                  <a:pt x="78860" y="61627"/>
                  <a:pt x="86076" y="61627"/>
                  <a:pt x="90526" y="66077"/>
                </a:cubicBezTo>
                <a:lnTo>
                  <a:pt x="134988" y="110540"/>
                </a:lnTo>
                <a:cubicBezTo>
                  <a:pt x="139432" y="114987"/>
                  <a:pt x="139430" y="122196"/>
                  <a:pt x="134982" y="126640"/>
                </a:cubicBezTo>
                <a:cubicBezTo>
                  <a:pt x="132860" y="128760"/>
                  <a:pt x="129987" y="129957"/>
                  <a:pt x="126987" y="129971"/>
                </a:cubicBezTo>
                <a:close/>
                <a:moveTo>
                  <a:pt x="91669" y="163004"/>
                </a:moveTo>
                <a:cubicBezTo>
                  <a:pt x="90069" y="163004"/>
                  <a:pt x="88354" y="162661"/>
                  <a:pt x="86868" y="161975"/>
                </a:cubicBezTo>
                <a:lnTo>
                  <a:pt x="40234" y="140258"/>
                </a:lnTo>
                <a:cubicBezTo>
                  <a:pt x="34519" y="137629"/>
                  <a:pt x="32005" y="130771"/>
                  <a:pt x="34748" y="125056"/>
                </a:cubicBezTo>
                <a:cubicBezTo>
                  <a:pt x="37491" y="119341"/>
                  <a:pt x="44235" y="116826"/>
                  <a:pt x="49950" y="119570"/>
                </a:cubicBezTo>
                <a:lnTo>
                  <a:pt x="96584" y="141287"/>
                </a:lnTo>
                <a:cubicBezTo>
                  <a:pt x="102299" y="143916"/>
                  <a:pt x="104813" y="150774"/>
                  <a:pt x="102070" y="156489"/>
                </a:cubicBezTo>
                <a:cubicBezTo>
                  <a:pt x="100162" y="160495"/>
                  <a:pt x="96107" y="163036"/>
                  <a:pt x="91669" y="163004"/>
                </a:cubicBezTo>
                <a:close/>
                <a:moveTo>
                  <a:pt x="160020" y="94652"/>
                </a:moveTo>
                <a:cubicBezTo>
                  <a:pt x="155677" y="94652"/>
                  <a:pt x="151562" y="92252"/>
                  <a:pt x="149619" y="88023"/>
                </a:cubicBezTo>
                <a:lnTo>
                  <a:pt x="127902" y="41389"/>
                </a:lnTo>
                <a:cubicBezTo>
                  <a:pt x="125273" y="35674"/>
                  <a:pt x="127673" y="28816"/>
                  <a:pt x="133388" y="26187"/>
                </a:cubicBezTo>
                <a:cubicBezTo>
                  <a:pt x="139103" y="23558"/>
                  <a:pt x="145961" y="25958"/>
                  <a:pt x="148590" y="31673"/>
                </a:cubicBezTo>
                <a:lnTo>
                  <a:pt x="170307" y="78308"/>
                </a:lnTo>
                <a:cubicBezTo>
                  <a:pt x="172936" y="84023"/>
                  <a:pt x="170535" y="90881"/>
                  <a:pt x="164820" y="93509"/>
                </a:cubicBezTo>
                <a:cubicBezTo>
                  <a:pt x="163335" y="94310"/>
                  <a:pt x="161620" y="94652"/>
                  <a:pt x="160020" y="94652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Oval 24">
            <a:extLst>
              <a:ext uri="{FF2B5EF4-FFF2-40B4-BE49-F238E27FC236}">
                <a16:creationId xmlns:a16="http://schemas.microsoft.com/office/drawing/2014/main" id="{0D75BC83-F81F-1ED1-B171-E51ABFF3B4E1}"/>
              </a:ext>
            </a:extLst>
          </p:cNvPr>
          <p:cNvSpPr/>
          <p:nvPr/>
        </p:nvSpPr>
        <p:spPr>
          <a:xfrm>
            <a:off x="4511085" y="4766137"/>
            <a:ext cx="311333" cy="260701"/>
          </a:xfrm>
          <a:custGeom>
            <a:avLst/>
            <a:gdLst>
              <a:gd name="connsiteX0" fmla="*/ 379473 w 434336"/>
              <a:gd name="connsiteY0" fmla="*/ 363702 h 363701"/>
              <a:gd name="connsiteX1" fmla="*/ 54864 w 434336"/>
              <a:gd name="connsiteY1" fmla="*/ 363702 h 363701"/>
              <a:gd name="connsiteX2" fmla="*/ 0 w 434336"/>
              <a:gd name="connsiteY2" fmla="*/ 308838 h 363701"/>
              <a:gd name="connsiteX3" fmla="*/ 0 w 434336"/>
              <a:gd name="connsiteY3" fmla="*/ 137160 h 363701"/>
              <a:gd name="connsiteX4" fmla="*/ 54864 w 434336"/>
              <a:gd name="connsiteY4" fmla="*/ 82296 h 363701"/>
              <a:gd name="connsiteX5" fmla="*/ 379473 w 434336"/>
              <a:gd name="connsiteY5" fmla="*/ 82296 h 363701"/>
              <a:gd name="connsiteX6" fmla="*/ 434337 w 434336"/>
              <a:gd name="connsiteY6" fmla="*/ 137160 h 363701"/>
              <a:gd name="connsiteX7" fmla="*/ 434337 w 434336"/>
              <a:gd name="connsiteY7" fmla="*/ 308952 h 363701"/>
              <a:gd name="connsiteX8" fmla="*/ 379473 w 434336"/>
              <a:gd name="connsiteY8" fmla="*/ 363702 h 363701"/>
              <a:gd name="connsiteX9" fmla="*/ 54864 w 434336"/>
              <a:gd name="connsiteY9" fmla="*/ 105156 h 363701"/>
              <a:gd name="connsiteX10" fmla="*/ 22860 w 434336"/>
              <a:gd name="connsiteY10" fmla="*/ 137160 h 363701"/>
              <a:gd name="connsiteX11" fmla="*/ 22860 w 434336"/>
              <a:gd name="connsiteY11" fmla="*/ 308952 h 363701"/>
              <a:gd name="connsiteX12" fmla="*/ 54864 w 434336"/>
              <a:gd name="connsiteY12" fmla="*/ 340956 h 363701"/>
              <a:gd name="connsiteX13" fmla="*/ 379473 w 434336"/>
              <a:gd name="connsiteY13" fmla="*/ 340956 h 363701"/>
              <a:gd name="connsiteX14" fmla="*/ 411477 w 434336"/>
              <a:gd name="connsiteY14" fmla="*/ 308952 h 363701"/>
              <a:gd name="connsiteX15" fmla="*/ 411477 w 434336"/>
              <a:gd name="connsiteY15" fmla="*/ 137160 h 363701"/>
              <a:gd name="connsiteX16" fmla="*/ 379473 w 434336"/>
              <a:gd name="connsiteY16" fmla="*/ 105156 h 363701"/>
              <a:gd name="connsiteX17" fmla="*/ 54864 w 434336"/>
              <a:gd name="connsiteY17" fmla="*/ 105156 h 363701"/>
              <a:gd name="connsiteX18" fmla="*/ 319923 w 434336"/>
              <a:gd name="connsiteY18" fmla="*/ 22860 h 363701"/>
              <a:gd name="connsiteX19" fmla="*/ 114528 w 434336"/>
              <a:gd name="connsiteY19" fmla="*/ 22860 h 363701"/>
              <a:gd name="connsiteX20" fmla="*/ 103098 w 434336"/>
              <a:gd name="connsiteY20" fmla="*/ 11430 h 363701"/>
              <a:gd name="connsiteX21" fmla="*/ 114528 w 434336"/>
              <a:gd name="connsiteY21" fmla="*/ 0 h 363701"/>
              <a:gd name="connsiteX22" fmla="*/ 319923 w 434336"/>
              <a:gd name="connsiteY22" fmla="*/ 0 h 363701"/>
              <a:gd name="connsiteX23" fmla="*/ 331353 w 434336"/>
              <a:gd name="connsiteY23" fmla="*/ 11430 h 363701"/>
              <a:gd name="connsiteX24" fmla="*/ 319923 w 434336"/>
              <a:gd name="connsiteY24" fmla="*/ 22860 h 363701"/>
              <a:gd name="connsiteX25" fmla="*/ 375930 w 434336"/>
              <a:gd name="connsiteY25" fmla="*/ 58065 h 363701"/>
              <a:gd name="connsiteX26" fmla="*/ 58407 w 434336"/>
              <a:gd name="connsiteY26" fmla="*/ 58065 h 363701"/>
              <a:gd name="connsiteX27" fmla="*/ 46977 w 434336"/>
              <a:gd name="connsiteY27" fmla="*/ 46635 h 363701"/>
              <a:gd name="connsiteX28" fmla="*/ 58407 w 434336"/>
              <a:gd name="connsiteY28" fmla="*/ 35205 h 363701"/>
              <a:gd name="connsiteX29" fmla="*/ 375816 w 434336"/>
              <a:gd name="connsiteY29" fmla="*/ 35205 h 363701"/>
              <a:gd name="connsiteX30" fmla="*/ 387245 w 434336"/>
              <a:gd name="connsiteY30" fmla="*/ 46635 h 363701"/>
              <a:gd name="connsiteX31" fmla="*/ 375930 w 434336"/>
              <a:gd name="connsiteY31" fmla="*/ 58065 h 363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34336" h="363701">
                <a:moveTo>
                  <a:pt x="379473" y="363702"/>
                </a:moveTo>
                <a:lnTo>
                  <a:pt x="54864" y="363702"/>
                </a:lnTo>
                <a:cubicBezTo>
                  <a:pt x="24574" y="363702"/>
                  <a:pt x="0" y="339127"/>
                  <a:pt x="0" y="308838"/>
                </a:cubicBezTo>
                <a:lnTo>
                  <a:pt x="0" y="137160"/>
                </a:lnTo>
                <a:cubicBezTo>
                  <a:pt x="0" y="106870"/>
                  <a:pt x="24574" y="82296"/>
                  <a:pt x="54864" y="82296"/>
                </a:cubicBezTo>
                <a:lnTo>
                  <a:pt x="379473" y="82296"/>
                </a:lnTo>
                <a:cubicBezTo>
                  <a:pt x="409763" y="82296"/>
                  <a:pt x="434337" y="106870"/>
                  <a:pt x="434337" y="137160"/>
                </a:cubicBezTo>
                <a:lnTo>
                  <a:pt x="434337" y="308952"/>
                </a:lnTo>
                <a:cubicBezTo>
                  <a:pt x="434274" y="339208"/>
                  <a:pt x="409729" y="363702"/>
                  <a:pt x="379473" y="363702"/>
                </a:cubicBezTo>
                <a:close/>
                <a:moveTo>
                  <a:pt x="54864" y="105156"/>
                </a:moveTo>
                <a:cubicBezTo>
                  <a:pt x="37262" y="105156"/>
                  <a:pt x="22860" y="119558"/>
                  <a:pt x="22860" y="137160"/>
                </a:cubicBezTo>
                <a:lnTo>
                  <a:pt x="22860" y="308952"/>
                </a:lnTo>
                <a:cubicBezTo>
                  <a:pt x="22860" y="326554"/>
                  <a:pt x="37262" y="340956"/>
                  <a:pt x="54864" y="340956"/>
                </a:cubicBezTo>
                <a:lnTo>
                  <a:pt x="379473" y="340956"/>
                </a:lnTo>
                <a:cubicBezTo>
                  <a:pt x="397075" y="340956"/>
                  <a:pt x="411477" y="326554"/>
                  <a:pt x="411477" y="308952"/>
                </a:cubicBezTo>
                <a:lnTo>
                  <a:pt x="411477" y="137160"/>
                </a:lnTo>
                <a:cubicBezTo>
                  <a:pt x="411477" y="119558"/>
                  <a:pt x="397075" y="105156"/>
                  <a:pt x="379473" y="105156"/>
                </a:cubicBezTo>
                <a:lnTo>
                  <a:pt x="54864" y="105156"/>
                </a:lnTo>
                <a:close/>
                <a:moveTo>
                  <a:pt x="319923" y="22860"/>
                </a:moveTo>
                <a:lnTo>
                  <a:pt x="114528" y="22860"/>
                </a:lnTo>
                <a:cubicBezTo>
                  <a:pt x="108242" y="22860"/>
                  <a:pt x="103098" y="17716"/>
                  <a:pt x="103098" y="11430"/>
                </a:cubicBezTo>
                <a:cubicBezTo>
                  <a:pt x="103098" y="5143"/>
                  <a:pt x="108242" y="0"/>
                  <a:pt x="114528" y="0"/>
                </a:cubicBezTo>
                <a:lnTo>
                  <a:pt x="319923" y="0"/>
                </a:lnTo>
                <a:cubicBezTo>
                  <a:pt x="326210" y="0"/>
                  <a:pt x="331353" y="5143"/>
                  <a:pt x="331353" y="11430"/>
                </a:cubicBezTo>
                <a:cubicBezTo>
                  <a:pt x="331353" y="17716"/>
                  <a:pt x="326210" y="22860"/>
                  <a:pt x="319923" y="22860"/>
                </a:cubicBezTo>
                <a:close/>
                <a:moveTo>
                  <a:pt x="375930" y="58065"/>
                </a:moveTo>
                <a:lnTo>
                  <a:pt x="58407" y="58065"/>
                </a:lnTo>
                <a:cubicBezTo>
                  <a:pt x="52121" y="58065"/>
                  <a:pt x="46977" y="52921"/>
                  <a:pt x="46977" y="46635"/>
                </a:cubicBezTo>
                <a:cubicBezTo>
                  <a:pt x="46977" y="40348"/>
                  <a:pt x="52121" y="35205"/>
                  <a:pt x="58407" y="35205"/>
                </a:cubicBezTo>
                <a:lnTo>
                  <a:pt x="375816" y="35205"/>
                </a:lnTo>
                <a:cubicBezTo>
                  <a:pt x="382102" y="35205"/>
                  <a:pt x="387245" y="40348"/>
                  <a:pt x="387245" y="46635"/>
                </a:cubicBezTo>
                <a:cubicBezTo>
                  <a:pt x="387245" y="52921"/>
                  <a:pt x="382216" y="58065"/>
                  <a:pt x="375930" y="58065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935BDA26-E458-2AE2-EFC0-887D2D49399C}"/>
              </a:ext>
            </a:extLst>
          </p:cNvPr>
          <p:cNvSpPr/>
          <p:nvPr/>
        </p:nvSpPr>
        <p:spPr>
          <a:xfrm>
            <a:off x="5257800" y="1758950"/>
            <a:ext cx="342900" cy="1200150"/>
          </a:xfrm>
          <a:custGeom>
            <a:avLst/>
            <a:gdLst>
              <a:gd name="connsiteX0" fmla="*/ 342900 w 342900"/>
              <a:gd name="connsiteY0" fmla="*/ 1200150 h 1200150"/>
              <a:gd name="connsiteX1" fmla="*/ 0 w 342900"/>
              <a:gd name="connsiteY1" fmla="*/ 857250 h 1200150"/>
              <a:gd name="connsiteX2" fmla="*/ 0 w 342900"/>
              <a:gd name="connsiteY2" fmla="*/ 0 h 1200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2900" h="1200150">
                <a:moveTo>
                  <a:pt x="342900" y="1200150"/>
                </a:moveTo>
                <a:lnTo>
                  <a:pt x="0" y="85725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  <a:head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FC208C34-2D91-5EDA-5492-BDE2D352F5C1}"/>
              </a:ext>
            </a:extLst>
          </p:cNvPr>
          <p:cNvSpPr/>
          <p:nvPr/>
        </p:nvSpPr>
        <p:spPr>
          <a:xfrm>
            <a:off x="3048000" y="3778250"/>
            <a:ext cx="1695450" cy="628650"/>
          </a:xfrm>
          <a:custGeom>
            <a:avLst/>
            <a:gdLst>
              <a:gd name="connsiteX0" fmla="*/ 1695450 w 1695450"/>
              <a:gd name="connsiteY0" fmla="*/ 628650 h 628650"/>
              <a:gd name="connsiteX1" fmla="*/ 1066800 w 1695450"/>
              <a:gd name="connsiteY1" fmla="*/ 0 h 628650"/>
              <a:gd name="connsiteX2" fmla="*/ 0 w 1695450"/>
              <a:gd name="connsiteY2" fmla="*/ 0 h 628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95450" h="628650">
                <a:moveTo>
                  <a:pt x="1695450" y="628650"/>
                </a:moveTo>
                <a:lnTo>
                  <a:pt x="1066800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  <a:head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EC42A536-7609-6814-D39B-D269CBCFA402}"/>
              </a:ext>
            </a:extLst>
          </p:cNvPr>
          <p:cNvSpPr/>
          <p:nvPr/>
        </p:nvSpPr>
        <p:spPr>
          <a:xfrm>
            <a:off x="7391400" y="3263900"/>
            <a:ext cx="400050" cy="1143000"/>
          </a:xfrm>
          <a:custGeom>
            <a:avLst/>
            <a:gdLst>
              <a:gd name="connsiteX0" fmla="*/ 0 w 400050"/>
              <a:gd name="connsiteY0" fmla="*/ 1143000 h 1143000"/>
              <a:gd name="connsiteX1" fmla="*/ 400050 w 400050"/>
              <a:gd name="connsiteY1" fmla="*/ 742950 h 1143000"/>
              <a:gd name="connsiteX2" fmla="*/ 400050 w 400050"/>
              <a:gd name="connsiteY2" fmla="*/ 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0050" h="1143000">
                <a:moveTo>
                  <a:pt x="0" y="1143000"/>
                </a:moveTo>
                <a:lnTo>
                  <a:pt x="400050" y="742950"/>
                </a:lnTo>
                <a:lnTo>
                  <a:pt x="40005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  <a:head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333C470-A874-E7A7-5FCC-1A5D772D0EFC}"/>
              </a:ext>
            </a:extLst>
          </p:cNvPr>
          <p:cNvGrpSpPr/>
          <p:nvPr/>
        </p:nvGrpSpPr>
        <p:grpSpPr>
          <a:xfrm>
            <a:off x="7984191" y="3244782"/>
            <a:ext cx="2431865" cy="729495"/>
            <a:chOff x="444500" y="1947130"/>
            <a:chExt cx="2431865" cy="729495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7C95480-7AB9-FC34-110A-8E9F39BD9939}"/>
                </a:ext>
              </a:extLst>
            </p:cNvPr>
            <p:cNvSpPr txBox="1"/>
            <p:nvPr/>
          </p:nvSpPr>
          <p:spPr>
            <a:xfrm>
              <a:off x="444500" y="2188222"/>
              <a:ext cx="243186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CF9C63E-D081-5A05-F16B-10A59DA1018F}"/>
                </a:ext>
              </a:extLst>
            </p:cNvPr>
            <p:cNvSpPr txBox="1"/>
            <p:nvPr/>
          </p:nvSpPr>
          <p:spPr>
            <a:xfrm>
              <a:off x="444500" y="1947130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69DB228-E5BE-EC45-1E5D-A0F28C8B4286}"/>
              </a:ext>
            </a:extLst>
          </p:cNvPr>
          <p:cNvGrpSpPr/>
          <p:nvPr/>
        </p:nvGrpSpPr>
        <p:grpSpPr>
          <a:xfrm>
            <a:off x="2536757" y="1786507"/>
            <a:ext cx="2501224" cy="729495"/>
            <a:chOff x="886408" y="1947130"/>
            <a:chExt cx="2501224" cy="72949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76CAEF5-ED5C-DE60-011C-B75C7A41A572}"/>
                </a:ext>
              </a:extLst>
            </p:cNvPr>
            <p:cNvSpPr txBox="1"/>
            <p:nvPr/>
          </p:nvSpPr>
          <p:spPr>
            <a:xfrm>
              <a:off x="886408" y="2188222"/>
              <a:ext cx="249726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375E170-E791-DB93-AEFF-6B3CF27518D9}"/>
                </a:ext>
              </a:extLst>
            </p:cNvPr>
            <p:cNvSpPr txBox="1"/>
            <p:nvPr/>
          </p:nvSpPr>
          <p:spPr>
            <a:xfrm>
              <a:off x="1368331" y="1947130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C5056F1-8150-F944-F578-B7CADCE8D527}"/>
              </a:ext>
            </a:extLst>
          </p:cNvPr>
          <p:cNvGrpSpPr/>
          <p:nvPr/>
        </p:nvGrpSpPr>
        <p:grpSpPr>
          <a:xfrm>
            <a:off x="1507405" y="3974277"/>
            <a:ext cx="2501224" cy="729495"/>
            <a:chOff x="886408" y="1947130"/>
            <a:chExt cx="2501224" cy="72949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B4C14EC-8D30-B233-16C0-5055EA40447D}"/>
                </a:ext>
              </a:extLst>
            </p:cNvPr>
            <p:cNvSpPr txBox="1"/>
            <p:nvPr/>
          </p:nvSpPr>
          <p:spPr>
            <a:xfrm>
              <a:off x="886408" y="2188222"/>
              <a:ext cx="249726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9C83A93-7DA2-AA94-258B-80F9F32A54E6}"/>
                </a:ext>
              </a:extLst>
            </p:cNvPr>
            <p:cNvSpPr txBox="1"/>
            <p:nvPr/>
          </p:nvSpPr>
          <p:spPr>
            <a:xfrm>
              <a:off x="1368331" y="1947130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619160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B3A6F367-E4BF-4825-3E7A-FBEFEDD2C32E}"/>
              </a:ext>
            </a:extLst>
          </p:cNvPr>
          <p:cNvGrpSpPr/>
          <p:nvPr/>
        </p:nvGrpSpPr>
        <p:grpSpPr>
          <a:xfrm>
            <a:off x="4043658" y="246475"/>
            <a:ext cx="4127069" cy="467116"/>
            <a:chOff x="1644096" y="2017775"/>
            <a:chExt cx="4127069" cy="467116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CDC45156-57AD-105C-64C4-6438F74955AC}"/>
                </a:ext>
              </a:extLst>
            </p:cNvPr>
            <p:cNvSpPr/>
            <p:nvPr/>
          </p:nvSpPr>
          <p:spPr>
            <a:xfrm>
              <a:off x="2100152" y="2017775"/>
              <a:ext cx="3270133" cy="467116"/>
            </a:xfrm>
            <a:prstGeom prst="roundRect">
              <a:avLst>
                <a:gd name="adj" fmla="val 6965"/>
              </a:avLst>
            </a:prstGeom>
            <a:gradFill>
              <a:gsLst>
                <a:gs pos="0">
                  <a:srgbClr val="3C89EE"/>
                </a:gs>
                <a:gs pos="100000">
                  <a:srgbClr val="0C63D8"/>
                </a:gs>
              </a:gsLst>
              <a:lin ang="5400000" scaled="1"/>
            </a:gradFill>
            <a:ln>
              <a:noFill/>
            </a:ln>
            <a:effectLst>
              <a:outerShdw blurRad="63500" dist="76200" dir="2460000" algn="t" rotWithShape="0">
                <a:srgbClr val="3C89EE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CECA7D1-CC7A-035D-1F64-58AD3D6E91E4}"/>
                </a:ext>
              </a:extLst>
            </p:cNvPr>
            <p:cNvSpPr txBox="1"/>
            <p:nvPr/>
          </p:nvSpPr>
          <p:spPr>
            <a:xfrm>
              <a:off x="2930300" y="2048203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694D5139-5304-36FF-0582-40C79D3B61C6}"/>
                </a:ext>
              </a:extLst>
            </p:cNvPr>
            <p:cNvSpPr/>
            <p:nvPr/>
          </p:nvSpPr>
          <p:spPr>
            <a:xfrm>
              <a:off x="4969404" y="2167720"/>
              <a:ext cx="801761" cy="13096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82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AE464A27-1811-1F49-C91C-7584BE722280}"/>
                </a:ext>
              </a:extLst>
            </p:cNvPr>
            <p:cNvSpPr/>
            <p:nvPr/>
          </p:nvSpPr>
          <p:spPr>
            <a:xfrm>
              <a:off x="1644096" y="2167720"/>
              <a:ext cx="801761" cy="13096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82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: 对角圆角 14">
            <a:extLst>
              <a:ext uri="{FF2B5EF4-FFF2-40B4-BE49-F238E27FC236}">
                <a16:creationId xmlns:a16="http://schemas.microsoft.com/office/drawing/2014/main" id="{2E685211-1774-8FC1-BCF1-CC3ED98E7B0F}"/>
              </a:ext>
            </a:extLst>
          </p:cNvPr>
          <p:cNvSpPr/>
          <p:nvPr/>
        </p:nvSpPr>
        <p:spPr>
          <a:xfrm>
            <a:off x="1295400" y="2159997"/>
            <a:ext cx="2266950" cy="3148600"/>
          </a:xfrm>
          <a:prstGeom prst="round2DiagRect">
            <a:avLst>
              <a:gd name="adj1" fmla="val 24167"/>
              <a:gd name="adj2" fmla="val 0"/>
            </a:avLst>
          </a:prstGeom>
          <a:solidFill>
            <a:srgbClr val="0C63D8"/>
          </a:soli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F5891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19" name="矩形: 对角圆角 18">
            <a:extLst>
              <a:ext uri="{FF2B5EF4-FFF2-40B4-BE49-F238E27FC236}">
                <a16:creationId xmlns:a16="http://schemas.microsoft.com/office/drawing/2014/main" id="{0FF57E5A-5475-99ED-107A-7157ED6E9F0F}"/>
              </a:ext>
            </a:extLst>
          </p:cNvPr>
          <p:cNvSpPr/>
          <p:nvPr/>
        </p:nvSpPr>
        <p:spPr>
          <a:xfrm>
            <a:off x="1295400" y="2776741"/>
            <a:ext cx="2266950" cy="2628106"/>
          </a:xfrm>
          <a:prstGeom prst="round2DiagRect">
            <a:avLst>
              <a:gd name="adj1" fmla="val 24167"/>
              <a:gd name="adj2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对角圆角 12">
            <a:extLst>
              <a:ext uri="{FF2B5EF4-FFF2-40B4-BE49-F238E27FC236}">
                <a16:creationId xmlns:a16="http://schemas.microsoft.com/office/drawing/2014/main" id="{D8301D28-98D5-0C49-2757-C3BC7C682802}"/>
              </a:ext>
            </a:extLst>
          </p:cNvPr>
          <p:cNvSpPr/>
          <p:nvPr/>
        </p:nvSpPr>
        <p:spPr>
          <a:xfrm>
            <a:off x="3740150" y="2159996"/>
            <a:ext cx="2266950" cy="3148601"/>
          </a:xfrm>
          <a:prstGeom prst="round2DiagRect">
            <a:avLst>
              <a:gd name="adj1" fmla="val 24167"/>
              <a:gd name="adj2" fmla="val 0"/>
            </a:avLst>
          </a:prstGeom>
          <a:solidFill>
            <a:srgbClr val="0C63D8"/>
          </a:soli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F5891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14" name="矩形: 对角圆角 13">
            <a:extLst>
              <a:ext uri="{FF2B5EF4-FFF2-40B4-BE49-F238E27FC236}">
                <a16:creationId xmlns:a16="http://schemas.microsoft.com/office/drawing/2014/main" id="{3263979F-028B-B633-304C-5E7241D16B39}"/>
              </a:ext>
            </a:extLst>
          </p:cNvPr>
          <p:cNvSpPr/>
          <p:nvPr/>
        </p:nvSpPr>
        <p:spPr>
          <a:xfrm>
            <a:off x="3740150" y="2776741"/>
            <a:ext cx="2266950" cy="2628106"/>
          </a:xfrm>
          <a:prstGeom prst="round2DiagRect">
            <a:avLst>
              <a:gd name="adj1" fmla="val 24167"/>
              <a:gd name="adj2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id="{9F47799C-FA17-0A0F-8648-85BF8D4A5A52}"/>
              </a:ext>
            </a:extLst>
          </p:cNvPr>
          <p:cNvSpPr/>
          <p:nvPr/>
        </p:nvSpPr>
        <p:spPr>
          <a:xfrm>
            <a:off x="6184900" y="2159997"/>
            <a:ext cx="2266950" cy="3148602"/>
          </a:xfrm>
          <a:prstGeom prst="round2DiagRect">
            <a:avLst>
              <a:gd name="adj1" fmla="val 24167"/>
              <a:gd name="adj2" fmla="val 0"/>
            </a:avLst>
          </a:prstGeom>
          <a:solidFill>
            <a:srgbClr val="0C63D8"/>
          </a:soli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F5891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12" name="矩形: 对角圆角 11">
            <a:extLst>
              <a:ext uri="{FF2B5EF4-FFF2-40B4-BE49-F238E27FC236}">
                <a16:creationId xmlns:a16="http://schemas.microsoft.com/office/drawing/2014/main" id="{EEA2F3CB-48AB-FB0C-B19B-EB6D800927E5}"/>
              </a:ext>
            </a:extLst>
          </p:cNvPr>
          <p:cNvSpPr/>
          <p:nvPr/>
        </p:nvSpPr>
        <p:spPr>
          <a:xfrm>
            <a:off x="6184900" y="2776741"/>
            <a:ext cx="2266950" cy="2628106"/>
          </a:xfrm>
          <a:prstGeom prst="round2DiagRect">
            <a:avLst>
              <a:gd name="adj1" fmla="val 24167"/>
              <a:gd name="adj2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C9AAC6A-2C0A-465B-4B5E-0A005F0DEBD4}"/>
              </a:ext>
            </a:extLst>
          </p:cNvPr>
          <p:cNvGrpSpPr/>
          <p:nvPr/>
        </p:nvGrpSpPr>
        <p:grpSpPr>
          <a:xfrm>
            <a:off x="8629650" y="2159997"/>
            <a:ext cx="2266950" cy="3244850"/>
            <a:chOff x="609600" y="2159000"/>
            <a:chExt cx="2705100" cy="3708400"/>
          </a:xfrm>
        </p:grpSpPr>
        <p:sp>
          <p:nvSpPr>
            <p:cNvPr id="7" name="矩形: 对角圆角 6">
              <a:extLst>
                <a:ext uri="{FF2B5EF4-FFF2-40B4-BE49-F238E27FC236}">
                  <a16:creationId xmlns:a16="http://schemas.microsoft.com/office/drawing/2014/main" id="{A238871F-A703-8D0D-C095-195AC965D8B9}"/>
                </a:ext>
              </a:extLst>
            </p:cNvPr>
            <p:cNvSpPr/>
            <p:nvPr/>
          </p:nvSpPr>
          <p:spPr>
            <a:xfrm>
              <a:off x="609600" y="2159000"/>
              <a:ext cx="2705100" cy="3598403"/>
            </a:xfrm>
            <a:prstGeom prst="round2DiagRect">
              <a:avLst>
                <a:gd name="adj1" fmla="val 24167"/>
                <a:gd name="adj2" fmla="val 0"/>
              </a:avLst>
            </a:prstGeom>
            <a:solidFill>
              <a:srgbClr val="0C63D8"/>
            </a:solidFill>
            <a:ln>
              <a:noFill/>
            </a:ln>
            <a:effectLst>
              <a:outerShdw blurRad="63500" dist="76200" dir="2460000" algn="t" rotWithShape="0">
                <a:srgbClr val="3C89EE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1F589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endParaRPr>
            </a:p>
          </p:txBody>
        </p:sp>
        <p:sp>
          <p:nvSpPr>
            <p:cNvPr id="8" name="矩形: 对角圆角 7">
              <a:extLst>
                <a:ext uri="{FF2B5EF4-FFF2-40B4-BE49-F238E27FC236}">
                  <a16:creationId xmlns:a16="http://schemas.microsoft.com/office/drawing/2014/main" id="{64E26C7C-4054-79F3-0F09-A8F2ACBE9147}"/>
                </a:ext>
              </a:extLst>
            </p:cNvPr>
            <p:cNvSpPr/>
            <p:nvPr/>
          </p:nvSpPr>
          <p:spPr>
            <a:xfrm>
              <a:off x="609600" y="2863850"/>
              <a:ext cx="2705100" cy="3003550"/>
            </a:xfrm>
            <a:prstGeom prst="round2DiagRect">
              <a:avLst>
                <a:gd name="adj1" fmla="val 24167"/>
                <a:gd name="adj2" fmla="val 0"/>
              </a:avLst>
            </a:prstGeom>
            <a:solidFill>
              <a:schemeClr val="bg1">
                <a:lumMod val="9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DDFA2D51-C1B9-E0B3-7472-CD9EFB6370FA}"/>
              </a:ext>
            </a:extLst>
          </p:cNvPr>
          <p:cNvSpPr txBox="1"/>
          <p:nvPr/>
        </p:nvSpPr>
        <p:spPr>
          <a:xfrm>
            <a:off x="2045116" y="2306787"/>
            <a:ext cx="767518" cy="4039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pc="300">
                <a:solidFill>
                  <a:schemeClr val="bg1"/>
                </a:solidFill>
                <a:latin typeface="+mj-ea"/>
                <a:ea typeface="+mj-ea"/>
              </a:rPr>
              <a:t>优势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6C30A85-42A8-423B-614E-1DF8D8E2F201}"/>
              </a:ext>
            </a:extLst>
          </p:cNvPr>
          <p:cNvSpPr txBox="1"/>
          <p:nvPr/>
        </p:nvSpPr>
        <p:spPr>
          <a:xfrm>
            <a:off x="4489866" y="2306787"/>
            <a:ext cx="767519" cy="4039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pc="300">
                <a:solidFill>
                  <a:schemeClr val="bg1"/>
                </a:solidFill>
                <a:latin typeface="+mj-ea"/>
                <a:ea typeface="+mj-ea"/>
              </a:rPr>
              <a:t>弱点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C4DD0E5-399C-8C66-90B4-43619E5BE46B}"/>
              </a:ext>
            </a:extLst>
          </p:cNvPr>
          <p:cNvSpPr txBox="1"/>
          <p:nvPr/>
        </p:nvSpPr>
        <p:spPr>
          <a:xfrm>
            <a:off x="6934616" y="2306787"/>
            <a:ext cx="767518" cy="4039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pc="300">
                <a:solidFill>
                  <a:schemeClr val="bg1"/>
                </a:solidFill>
                <a:latin typeface="+mj-ea"/>
                <a:ea typeface="+mj-ea"/>
              </a:rPr>
              <a:t>机遇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94F202E-7580-9C78-3121-DC1228D689D0}"/>
              </a:ext>
            </a:extLst>
          </p:cNvPr>
          <p:cNvSpPr txBox="1"/>
          <p:nvPr/>
        </p:nvSpPr>
        <p:spPr>
          <a:xfrm>
            <a:off x="9379366" y="2306787"/>
            <a:ext cx="767518" cy="4039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pc="300">
                <a:solidFill>
                  <a:schemeClr val="bg1"/>
                </a:solidFill>
                <a:latin typeface="+mj-ea"/>
                <a:ea typeface="+mj-ea"/>
              </a:rPr>
              <a:t>挑战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08D15B9C-1618-3D96-7AF7-E2AD18169AC3}"/>
              </a:ext>
            </a:extLst>
          </p:cNvPr>
          <p:cNvSpPr txBox="1"/>
          <p:nvPr/>
        </p:nvSpPr>
        <p:spPr>
          <a:xfrm>
            <a:off x="2148188" y="1507209"/>
            <a:ext cx="5613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spc="300">
                <a:solidFill>
                  <a:schemeClr val="tx1">
                    <a:lumMod val="65000"/>
                    <a:lumOff val="35000"/>
                  </a:scheme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S</a:t>
            </a:r>
            <a:endParaRPr lang="zh-CN" altLang="en-US" sz="4000" spc="300">
              <a:solidFill>
                <a:schemeClr val="tx1">
                  <a:lumMod val="65000"/>
                  <a:lumOff val="35000"/>
                </a:schemeClr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02B74B5E-04C5-94A6-5CA0-90E384FE11BC}"/>
              </a:ext>
            </a:extLst>
          </p:cNvPr>
          <p:cNvSpPr txBox="1"/>
          <p:nvPr/>
        </p:nvSpPr>
        <p:spPr>
          <a:xfrm>
            <a:off x="4480729" y="1507209"/>
            <a:ext cx="7857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spc="300">
                <a:solidFill>
                  <a:schemeClr val="tx1">
                    <a:lumMod val="65000"/>
                    <a:lumOff val="35000"/>
                  </a:scheme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W</a:t>
            </a:r>
            <a:endParaRPr lang="zh-CN" altLang="en-US" sz="4000" spc="300">
              <a:solidFill>
                <a:schemeClr val="tx1">
                  <a:lumMod val="65000"/>
                  <a:lumOff val="35000"/>
                </a:schemeClr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1F6957A-F5F6-5324-6659-F1B6FE289A46}"/>
              </a:ext>
            </a:extLst>
          </p:cNvPr>
          <p:cNvSpPr txBox="1"/>
          <p:nvPr/>
        </p:nvSpPr>
        <p:spPr>
          <a:xfrm>
            <a:off x="6997614" y="1507209"/>
            <a:ext cx="6415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spc="300">
                <a:solidFill>
                  <a:schemeClr val="tx1">
                    <a:lumMod val="65000"/>
                    <a:lumOff val="35000"/>
                  </a:scheme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O</a:t>
            </a:r>
            <a:endParaRPr lang="zh-CN" altLang="en-US" sz="4000" spc="300">
              <a:solidFill>
                <a:schemeClr val="tx1">
                  <a:lumMod val="65000"/>
                  <a:lumOff val="35000"/>
                </a:schemeClr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45CD7A77-5C8C-7D34-BE07-64DECBC8D338}"/>
              </a:ext>
            </a:extLst>
          </p:cNvPr>
          <p:cNvSpPr txBox="1"/>
          <p:nvPr/>
        </p:nvSpPr>
        <p:spPr>
          <a:xfrm>
            <a:off x="9484842" y="1507209"/>
            <a:ext cx="55656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spc="300">
                <a:solidFill>
                  <a:schemeClr val="tx1">
                    <a:lumMod val="65000"/>
                    <a:lumOff val="35000"/>
                  </a:scheme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T</a:t>
            </a:r>
            <a:endParaRPr lang="zh-CN" altLang="en-US" sz="4000" spc="300">
              <a:solidFill>
                <a:schemeClr val="tx1">
                  <a:lumMod val="65000"/>
                  <a:lumOff val="35000"/>
                </a:schemeClr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AF7F30FE-7417-0A0C-DBB3-0869DCCE1758}"/>
              </a:ext>
            </a:extLst>
          </p:cNvPr>
          <p:cNvSpPr txBox="1"/>
          <p:nvPr/>
        </p:nvSpPr>
        <p:spPr>
          <a:xfrm>
            <a:off x="1688117" y="3162249"/>
            <a:ext cx="1579660" cy="1527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200</a:t>
            </a:r>
            <a:r>
              <a:rPr lang="zh-CN" altLang="en-US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</a:t>
            </a:r>
            <a:r>
              <a:rPr lang="zh-CN" altLang="en-US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分钟之内。</a:t>
            </a:r>
            <a:endParaRPr lang="en-US" altLang="zh-CN" sz="900" b="0" i="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FF1F83D0-E3FB-6B85-A3B0-52417BF7518A}"/>
              </a:ext>
            </a:extLst>
          </p:cNvPr>
          <p:cNvSpPr txBox="1"/>
          <p:nvPr/>
        </p:nvSpPr>
        <p:spPr>
          <a:xfrm>
            <a:off x="4083795" y="3162249"/>
            <a:ext cx="1579660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en-US" altLang="zh-CN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模板网，幻灯片演示模板及素材免费下载！</a:t>
            </a:r>
          </a:p>
          <a:p>
            <a:pPr algn="ctr" rtl="0">
              <a:lnSpc>
                <a:spcPct val="150000"/>
              </a:lnSpc>
            </a:pPr>
            <a:r>
              <a:rPr lang="en-US" altLang="zh-CN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 板网 唯一访问网址：</a:t>
            </a:r>
            <a:r>
              <a:rPr lang="en-US" altLang="zh-CN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www.51pptmoba n.com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340C062F-8301-EDA2-D238-3AA55D1ABB9C}"/>
              </a:ext>
            </a:extLst>
          </p:cNvPr>
          <p:cNvSpPr txBox="1"/>
          <p:nvPr/>
        </p:nvSpPr>
        <p:spPr>
          <a:xfrm>
            <a:off x="6528545" y="3162249"/>
            <a:ext cx="1579660" cy="1527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200</a:t>
            </a:r>
            <a:r>
              <a:rPr lang="zh-CN" altLang="en-US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</a:t>
            </a:r>
            <a:r>
              <a:rPr lang="zh-CN" altLang="en-US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分钟之内。</a:t>
            </a:r>
            <a:endParaRPr lang="en-US" altLang="zh-CN" sz="900" b="0" i="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C50D68C4-0247-3A82-940A-58F65264D65D}"/>
              </a:ext>
            </a:extLst>
          </p:cNvPr>
          <p:cNvSpPr txBox="1"/>
          <p:nvPr/>
        </p:nvSpPr>
        <p:spPr>
          <a:xfrm>
            <a:off x="8924223" y="3162249"/>
            <a:ext cx="1579660" cy="1527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200</a:t>
            </a:r>
            <a:r>
              <a:rPr lang="zh-CN" altLang="en-US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</a:t>
            </a:r>
            <a:r>
              <a:rPr lang="zh-CN" altLang="en-US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分钟之内。</a:t>
            </a:r>
            <a:endParaRPr lang="en-US" altLang="zh-CN" sz="900" b="0" i="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55603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0A2F9D64-C3BE-2541-787E-2DC80A8510A6}"/>
              </a:ext>
            </a:extLst>
          </p:cNvPr>
          <p:cNvSpPr/>
          <p:nvPr/>
        </p:nvSpPr>
        <p:spPr>
          <a:xfrm>
            <a:off x="6286500" y="3733799"/>
            <a:ext cx="1442803" cy="1442803"/>
          </a:xfrm>
          <a:prstGeom prst="roundRect">
            <a:avLst>
              <a:gd name="adj" fmla="val 0"/>
            </a:avLst>
          </a:prstGeom>
          <a:solidFill>
            <a:srgbClr val="0C63D8"/>
          </a:soli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C86179DD-E24C-B659-B93D-A0195EA5B15C}"/>
              </a:ext>
            </a:extLst>
          </p:cNvPr>
          <p:cNvSpPr/>
          <p:nvPr/>
        </p:nvSpPr>
        <p:spPr>
          <a:xfrm>
            <a:off x="731837" y="1676399"/>
            <a:ext cx="1442803" cy="1442803"/>
          </a:xfrm>
          <a:prstGeom prst="roundRect">
            <a:avLst>
              <a:gd name="adj" fmla="val 0"/>
            </a:avLst>
          </a:prstGeom>
          <a:solidFill>
            <a:srgbClr val="0C63D8"/>
          </a:soli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3A6F367-E4BF-4825-3E7A-FBEFEDD2C32E}"/>
              </a:ext>
            </a:extLst>
          </p:cNvPr>
          <p:cNvGrpSpPr/>
          <p:nvPr/>
        </p:nvGrpSpPr>
        <p:grpSpPr>
          <a:xfrm>
            <a:off x="4043658" y="246475"/>
            <a:ext cx="4127069" cy="467116"/>
            <a:chOff x="1644096" y="2017775"/>
            <a:chExt cx="4127069" cy="467116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CDC45156-57AD-105C-64C4-6438F74955AC}"/>
                </a:ext>
              </a:extLst>
            </p:cNvPr>
            <p:cNvSpPr/>
            <p:nvPr/>
          </p:nvSpPr>
          <p:spPr>
            <a:xfrm>
              <a:off x="2100152" y="2017775"/>
              <a:ext cx="3270133" cy="467116"/>
            </a:xfrm>
            <a:prstGeom prst="roundRect">
              <a:avLst>
                <a:gd name="adj" fmla="val 6965"/>
              </a:avLst>
            </a:prstGeom>
            <a:gradFill>
              <a:gsLst>
                <a:gs pos="0">
                  <a:srgbClr val="3C89EE"/>
                </a:gs>
                <a:gs pos="100000">
                  <a:srgbClr val="0C63D8"/>
                </a:gs>
              </a:gsLst>
              <a:lin ang="5400000" scaled="1"/>
            </a:gradFill>
            <a:ln>
              <a:noFill/>
            </a:ln>
            <a:effectLst>
              <a:outerShdw blurRad="63500" dist="76200" dir="2460000" algn="t" rotWithShape="0">
                <a:srgbClr val="3C89EE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CECA7D1-CC7A-035D-1F64-58AD3D6E91E4}"/>
                </a:ext>
              </a:extLst>
            </p:cNvPr>
            <p:cNvSpPr txBox="1"/>
            <p:nvPr/>
          </p:nvSpPr>
          <p:spPr>
            <a:xfrm>
              <a:off x="2930300" y="2048203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694D5139-5304-36FF-0582-40C79D3B61C6}"/>
                </a:ext>
              </a:extLst>
            </p:cNvPr>
            <p:cNvSpPr/>
            <p:nvPr/>
          </p:nvSpPr>
          <p:spPr>
            <a:xfrm>
              <a:off x="4969404" y="2167720"/>
              <a:ext cx="801761" cy="13096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82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AE464A27-1811-1F49-C91C-7584BE722280}"/>
                </a:ext>
              </a:extLst>
            </p:cNvPr>
            <p:cNvSpPr/>
            <p:nvPr/>
          </p:nvSpPr>
          <p:spPr>
            <a:xfrm>
              <a:off x="1644096" y="2167720"/>
              <a:ext cx="801761" cy="13096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82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Freeform 30">
            <a:extLst>
              <a:ext uri="{FF2B5EF4-FFF2-40B4-BE49-F238E27FC236}">
                <a16:creationId xmlns:a16="http://schemas.microsoft.com/office/drawing/2014/main" id="{E4F3581F-EFED-A9D3-DF0B-21002E97D300}"/>
              </a:ext>
            </a:extLst>
          </p:cNvPr>
          <p:cNvSpPr>
            <a:spLocks noEditPoints="1"/>
          </p:cNvSpPr>
          <p:nvPr/>
        </p:nvSpPr>
        <p:spPr bwMode="auto">
          <a:xfrm>
            <a:off x="6539504" y="4038254"/>
            <a:ext cx="970106" cy="760019"/>
          </a:xfrm>
          <a:custGeom>
            <a:avLst/>
            <a:gdLst>
              <a:gd name="T0" fmla="*/ 282 w 766"/>
              <a:gd name="T1" fmla="*/ 304 h 600"/>
              <a:gd name="T2" fmla="*/ 391 w 766"/>
              <a:gd name="T3" fmla="*/ 248 h 600"/>
              <a:gd name="T4" fmla="*/ 596 w 766"/>
              <a:gd name="T5" fmla="*/ 213 h 600"/>
              <a:gd name="T6" fmla="*/ 652 w 766"/>
              <a:gd name="T7" fmla="*/ 129 h 600"/>
              <a:gd name="T8" fmla="*/ 570 w 766"/>
              <a:gd name="T9" fmla="*/ 186 h 600"/>
              <a:gd name="T10" fmla="*/ 391 w 766"/>
              <a:gd name="T11" fmla="*/ 195 h 600"/>
              <a:gd name="T12" fmla="*/ 766 w 766"/>
              <a:gd name="T13" fmla="*/ 80 h 600"/>
              <a:gd name="T14" fmla="*/ 465 w 766"/>
              <a:gd name="T15" fmla="*/ 32 h 600"/>
              <a:gd name="T16" fmla="*/ 437 w 766"/>
              <a:gd name="T17" fmla="*/ 0 h 600"/>
              <a:gd name="T18" fmla="*/ 154 w 766"/>
              <a:gd name="T19" fmla="*/ 32 h 600"/>
              <a:gd name="T20" fmla="*/ 175 w 766"/>
              <a:gd name="T21" fmla="*/ 80 h 600"/>
              <a:gd name="T22" fmla="*/ 216 w 766"/>
              <a:gd name="T23" fmla="*/ 135 h 600"/>
              <a:gd name="T24" fmla="*/ 706 w 766"/>
              <a:gd name="T25" fmla="*/ 80 h 600"/>
              <a:gd name="T26" fmla="*/ 355 w 766"/>
              <a:gd name="T27" fmla="*/ 394 h 600"/>
              <a:gd name="T28" fmla="*/ 706 w 766"/>
              <a:gd name="T29" fmla="*/ 410 h 600"/>
              <a:gd name="T30" fmla="*/ 361 w 766"/>
              <a:gd name="T31" fmla="*/ 426 h 600"/>
              <a:gd name="T32" fmla="*/ 362 w 766"/>
              <a:gd name="T33" fmla="*/ 478 h 600"/>
              <a:gd name="T34" fmla="*/ 437 w 766"/>
              <a:gd name="T35" fmla="*/ 595 h 600"/>
              <a:gd name="T36" fmla="*/ 465 w 766"/>
              <a:gd name="T37" fmla="*/ 478 h 600"/>
              <a:gd name="T38" fmla="*/ 603 w 766"/>
              <a:gd name="T39" fmla="*/ 592 h 600"/>
              <a:gd name="T40" fmla="*/ 591 w 766"/>
              <a:gd name="T41" fmla="*/ 478 h 600"/>
              <a:gd name="T42" fmla="*/ 766 w 766"/>
              <a:gd name="T43" fmla="*/ 426 h 600"/>
              <a:gd name="T44" fmla="*/ 747 w 766"/>
              <a:gd name="T45" fmla="*/ 80 h 600"/>
              <a:gd name="T46" fmla="*/ 161 w 766"/>
              <a:gd name="T47" fmla="*/ 310 h 600"/>
              <a:gd name="T48" fmla="*/ 235 w 766"/>
              <a:gd name="T49" fmla="*/ 236 h 600"/>
              <a:gd name="T50" fmla="*/ 86 w 766"/>
              <a:gd name="T51" fmla="*/ 236 h 600"/>
              <a:gd name="T52" fmla="*/ 208 w 766"/>
              <a:gd name="T53" fmla="*/ 325 h 600"/>
              <a:gd name="T54" fmla="*/ 181 w 766"/>
              <a:gd name="T55" fmla="*/ 325 h 600"/>
              <a:gd name="T56" fmla="*/ 189 w 766"/>
              <a:gd name="T57" fmla="*/ 339 h 600"/>
              <a:gd name="T58" fmla="*/ 196 w 766"/>
              <a:gd name="T59" fmla="*/ 510 h 600"/>
              <a:gd name="T60" fmla="*/ 129 w 766"/>
              <a:gd name="T61" fmla="*/ 510 h 600"/>
              <a:gd name="T62" fmla="*/ 137 w 766"/>
              <a:gd name="T63" fmla="*/ 339 h 600"/>
              <a:gd name="T64" fmla="*/ 145 w 766"/>
              <a:gd name="T65" fmla="*/ 325 h 600"/>
              <a:gd name="T66" fmla="*/ 0 w 766"/>
              <a:gd name="T67" fmla="*/ 438 h 600"/>
              <a:gd name="T68" fmla="*/ 66 w 766"/>
              <a:gd name="T69" fmla="*/ 600 h 600"/>
              <a:gd name="T70" fmla="*/ 89 w 766"/>
              <a:gd name="T71" fmla="*/ 432 h 600"/>
              <a:gd name="T72" fmla="*/ 230 w 766"/>
              <a:gd name="T73" fmla="*/ 600 h 600"/>
              <a:gd name="T74" fmla="*/ 253 w 766"/>
              <a:gd name="T75" fmla="*/ 432 h 600"/>
              <a:gd name="T76" fmla="*/ 321 w 766"/>
              <a:gd name="T77" fmla="*/ 600 h 600"/>
              <a:gd name="T78" fmla="*/ 208 w 766"/>
              <a:gd name="T79" fmla="*/ 325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66" h="600">
                <a:moveTo>
                  <a:pt x="391" y="195"/>
                </a:moveTo>
                <a:lnTo>
                  <a:pt x="282" y="304"/>
                </a:lnTo>
                <a:cubicBezTo>
                  <a:pt x="293" y="310"/>
                  <a:pt x="303" y="317"/>
                  <a:pt x="312" y="326"/>
                </a:cubicBezTo>
                <a:lnTo>
                  <a:pt x="391" y="248"/>
                </a:lnTo>
                <a:lnTo>
                  <a:pt x="476" y="332"/>
                </a:lnTo>
                <a:lnTo>
                  <a:pt x="596" y="213"/>
                </a:lnTo>
                <a:lnTo>
                  <a:pt x="614" y="259"/>
                </a:lnTo>
                <a:lnTo>
                  <a:pt x="652" y="129"/>
                </a:lnTo>
                <a:lnTo>
                  <a:pt x="522" y="167"/>
                </a:lnTo>
                <a:lnTo>
                  <a:pt x="570" y="186"/>
                </a:lnTo>
                <a:lnTo>
                  <a:pt x="476" y="280"/>
                </a:lnTo>
                <a:lnTo>
                  <a:pt x="391" y="195"/>
                </a:lnTo>
                <a:close/>
                <a:moveTo>
                  <a:pt x="766" y="80"/>
                </a:moveTo>
                <a:lnTo>
                  <a:pt x="766" y="80"/>
                </a:lnTo>
                <a:lnTo>
                  <a:pt x="766" y="32"/>
                </a:lnTo>
                <a:lnTo>
                  <a:pt x="465" y="32"/>
                </a:lnTo>
                <a:lnTo>
                  <a:pt x="465" y="0"/>
                </a:lnTo>
                <a:lnTo>
                  <a:pt x="437" y="0"/>
                </a:lnTo>
                <a:lnTo>
                  <a:pt x="437" y="32"/>
                </a:lnTo>
                <a:lnTo>
                  <a:pt x="154" y="32"/>
                </a:lnTo>
                <a:lnTo>
                  <a:pt x="154" y="80"/>
                </a:lnTo>
                <a:lnTo>
                  <a:pt x="175" y="80"/>
                </a:lnTo>
                <a:lnTo>
                  <a:pt x="175" y="122"/>
                </a:lnTo>
                <a:cubicBezTo>
                  <a:pt x="190" y="124"/>
                  <a:pt x="203" y="128"/>
                  <a:pt x="216" y="135"/>
                </a:cubicBezTo>
                <a:lnTo>
                  <a:pt x="216" y="80"/>
                </a:lnTo>
                <a:lnTo>
                  <a:pt x="706" y="80"/>
                </a:lnTo>
                <a:lnTo>
                  <a:pt x="706" y="394"/>
                </a:lnTo>
                <a:lnTo>
                  <a:pt x="355" y="394"/>
                </a:lnTo>
                <a:cubicBezTo>
                  <a:pt x="356" y="399"/>
                  <a:pt x="358" y="404"/>
                  <a:pt x="359" y="410"/>
                </a:cubicBezTo>
                <a:lnTo>
                  <a:pt x="706" y="410"/>
                </a:lnTo>
                <a:lnTo>
                  <a:pt x="706" y="426"/>
                </a:lnTo>
                <a:lnTo>
                  <a:pt x="361" y="426"/>
                </a:lnTo>
                <a:cubicBezTo>
                  <a:pt x="361" y="430"/>
                  <a:pt x="362" y="434"/>
                  <a:pt x="362" y="438"/>
                </a:cubicBezTo>
                <a:lnTo>
                  <a:pt x="362" y="478"/>
                </a:lnTo>
                <a:lnTo>
                  <a:pt x="437" y="478"/>
                </a:lnTo>
                <a:lnTo>
                  <a:pt x="437" y="595"/>
                </a:lnTo>
                <a:lnTo>
                  <a:pt x="465" y="595"/>
                </a:lnTo>
                <a:lnTo>
                  <a:pt x="465" y="478"/>
                </a:lnTo>
                <a:lnTo>
                  <a:pt x="560" y="478"/>
                </a:lnTo>
                <a:lnTo>
                  <a:pt x="603" y="592"/>
                </a:lnTo>
                <a:lnTo>
                  <a:pt x="631" y="585"/>
                </a:lnTo>
                <a:lnTo>
                  <a:pt x="591" y="478"/>
                </a:lnTo>
                <a:lnTo>
                  <a:pt x="766" y="478"/>
                </a:lnTo>
                <a:lnTo>
                  <a:pt x="766" y="426"/>
                </a:lnTo>
                <a:lnTo>
                  <a:pt x="747" y="426"/>
                </a:lnTo>
                <a:lnTo>
                  <a:pt x="747" y="80"/>
                </a:lnTo>
                <a:lnTo>
                  <a:pt x="766" y="80"/>
                </a:lnTo>
                <a:close/>
                <a:moveTo>
                  <a:pt x="161" y="310"/>
                </a:moveTo>
                <a:lnTo>
                  <a:pt x="161" y="310"/>
                </a:lnTo>
                <a:cubicBezTo>
                  <a:pt x="202" y="310"/>
                  <a:pt x="235" y="277"/>
                  <a:pt x="235" y="236"/>
                </a:cubicBezTo>
                <a:cubicBezTo>
                  <a:pt x="235" y="194"/>
                  <a:pt x="202" y="161"/>
                  <a:pt x="161" y="161"/>
                </a:cubicBezTo>
                <a:cubicBezTo>
                  <a:pt x="119" y="161"/>
                  <a:pt x="86" y="194"/>
                  <a:pt x="86" y="236"/>
                </a:cubicBezTo>
                <a:cubicBezTo>
                  <a:pt x="86" y="277"/>
                  <a:pt x="119" y="310"/>
                  <a:pt x="161" y="310"/>
                </a:cubicBezTo>
                <a:close/>
                <a:moveTo>
                  <a:pt x="208" y="325"/>
                </a:moveTo>
                <a:lnTo>
                  <a:pt x="208" y="325"/>
                </a:lnTo>
                <a:lnTo>
                  <a:pt x="181" y="325"/>
                </a:lnTo>
                <a:lnTo>
                  <a:pt x="185" y="328"/>
                </a:lnTo>
                <a:cubicBezTo>
                  <a:pt x="188" y="331"/>
                  <a:pt x="190" y="335"/>
                  <a:pt x="189" y="339"/>
                </a:cubicBezTo>
                <a:lnTo>
                  <a:pt x="178" y="364"/>
                </a:lnTo>
                <a:lnTo>
                  <a:pt x="196" y="510"/>
                </a:lnTo>
                <a:lnTo>
                  <a:pt x="163" y="540"/>
                </a:lnTo>
                <a:lnTo>
                  <a:pt x="129" y="510"/>
                </a:lnTo>
                <a:lnTo>
                  <a:pt x="147" y="364"/>
                </a:lnTo>
                <a:lnTo>
                  <a:pt x="137" y="339"/>
                </a:lnTo>
                <a:cubicBezTo>
                  <a:pt x="135" y="335"/>
                  <a:pt x="137" y="331"/>
                  <a:pt x="140" y="328"/>
                </a:cubicBezTo>
                <a:lnTo>
                  <a:pt x="145" y="325"/>
                </a:lnTo>
                <a:lnTo>
                  <a:pt x="112" y="325"/>
                </a:lnTo>
                <a:cubicBezTo>
                  <a:pt x="50" y="325"/>
                  <a:pt x="0" y="376"/>
                  <a:pt x="0" y="438"/>
                </a:cubicBezTo>
                <a:lnTo>
                  <a:pt x="0" y="600"/>
                </a:lnTo>
                <a:lnTo>
                  <a:pt x="66" y="600"/>
                </a:lnTo>
                <a:lnTo>
                  <a:pt x="66" y="432"/>
                </a:lnTo>
                <a:lnTo>
                  <a:pt x="89" y="432"/>
                </a:lnTo>
                <a:lnTo>
                  <a:pt x="89" y="600"/>
                </a:lnTo>
                <a:lnTo>
                  <a:pt x="230" y="600"/>
                </a:lnTo>
                <a:lnTo>
                  <a:pt x="230" y="432"/>
                </a:lnTo>
                <a:lnTo>
                  <a:pt x="253" y="432"/>
                </a:lnTo>
                <a:lnTo>
                  <a:pt x="253" y="600"/>
                </a:lnTo>
                <a:lnTo>
                  <a:pt x="321" y="600"/>
                </a:lnTo>
                <a:lnTo>
                  <a:pt x="321" y="438"/>
                </a:lnTo>
                <a:cubicBezTo>
                  <a:pt x="321" y="376"/>
                  <a:pt x="271" y="325"/>
                  <a:pt x="208" y="3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1F5891"/>
              </a:solidFill>
              <a:cs typeface="+mn-ea"/>
              <a:sym typeface="+mn-lt"/>
            </a:endParaRPr>
          </a:p>
        </p:txBody>
      </p:sp>
      <p:sp>
        <p:nvSpPr>
          <p:cNvPr id="5" name="Freeform 35">
            <a:extLst>
              <a:ext uri="{FF2B5EF4-FFF2-40B4-BE49-F238E27FC236}">
                <a16:creationId xmlns:a16="http://schemas.microsoft.com/office/drawing/2014/main" id="{71D196E7-64B7-90CF-2291-7ADE07C2CF85}"/>
              </a:ext>
            </a:extLst>
          </p:cNvPr>
          <p:cNvSpPr>
            <a:spLocks noEditPoints="1"/>
          </p:cNvSpPr>
          <p:nvPr/>
        </p:nvSpPr>
        <p:spPr bwMode="auto">
          <a:xfrm>
            <a:off x="1040352" y="1939685"/>
            <a:ext cx="893512" cy="842358"/>
          </a:xfrm>
          <a:custGeom>
            <a:avLst/>
            <a:gdLst>
              <a:gd name="T0" fmla="*/ 522 w 638"/>
              <a:gd name="T1" fmla="*/ 59 h 603"/>
              <a:gd name="T2" fmla="*/ 520 w 638"/>
              <a:gd name="T3" fmla="*/ 186 h 603"/>
              <a:gd name="T4" fmla="*/ 301 w 638"/>
              <a:gd name="T5" fmla="*/ 186 h 603"/>
              <a:gd name="T6" fmla="*/ 299 w 638"/>
              <a:gd name="T7" fmla="*/ 129 h 603"/>
              <a:gd name="T8" fmla="*/ 299 w 638"/>
              <a:gd name="T9" fmla="*/ 119 h 603"/>
              <a:gd name="T10" fmla="*/ 301 w 638"/>
              <a:gd name="T11" fmla="*/ 54 h 603"/>
              <a:gd name="T12" fmla="*/ 305 w 638"/>
              <a:gd name="T13" fmla="*/ 27 h 603"/>
              <a:gd name="T14" fmla="*/ 273 w 638"/>
              <a:gd name="T15" fmla="*/ 59 h 603"/>
              <a:gd name="T16" fmla="*/ 263 w 638"/>
              <a:gd name="T17" fmla="*/ 113 h 603"/>
              <a:gd name="T18" fmla="*/ 111 w 638"/>
              <a:gd name="T19" fmla="*/ 94 h 603"/>
              <a:gd name="T20" fmla="*/ 112 w 638"/>
              <a:gd name="T21" fmla="*/ 207 h 603"/>
              <a:gd name="T22" fmla="*/ 117 w 638"/>
              <a:gd name="T23" fmla="*/ 207 h 603"/>
              <a:gd name="T24" fmla="*/ 148 w 638"/>
              <a:gd name="T25" fmla="*/ 339 h 603"/>
              <a:gd name="T26" fmla="*/ 155 w 638"/>
              <a:gd name="T27" fmla="*/ 339 h 603"/>
              <a:gd name="T28" fmla="*/ 185 w 638"/>
              <a:gd name="T29" fmla="*/ 223 h 603"/>
              <a:gd name="T30" fmla="*/ 185 w 638"/>
              <a:gd name="T31" fmla="*/ 126 h 603"/>
              <a:gd name="T32" fmla="*/ 263 w 638"/>
              <a:gd name="T33" fmla="*/ 136 h 603"/>
              <a:gd name="T34" fmla="*/ 282 w 638"/>
              <a:gd name="T35" fmla="*/ 204 h 603"/>
              <a:gd name="T36" fmla="*/ 305 w 638"/>
              <a:gd name="T37" fmla="*/ 214 h 603"/>
              <a:gd name="T38" fmla="*/ 539 w 638"/>
              <a:gd name="T39" fmla="*/ 204 h 603"/>
              <a:gd name="T40" fmla="*/ 539 w 638"/>
              <a:gd name="T41" fmla="*/ 36 h 603"/>
              <a:gd name="T42" fmla="*/ 520 w 638"/>
              <a:gd name="T43" fmla="*/ 221 h 603"/>
              <a:gd name="T44" fmla="*/ 523 w 638"/>
              <a:gd name="T45" fmla="*/ 341 h 603"/>
              <a:gd name="T46" fmla="*/ 367 w 638"/>
              <a:gd name="T47" fmla="*/ 249 h 603"/>
              <a:gd name="T48" fmla="*/ 334 w 638"/>
              <a:gd name="T49" fmla="*/ 249 h 603"/>
              <a:gd name="T50" fmla="*/ 520 w 638"/>
              <a:gd name="T51" fmla="*/ 221 h 603"/>
              <a:gd name="T52" fmla="*/ 158 w 638"/>
              <a:gd name="T53" fmla="*/ 438 h 603"/>
              <a:gd name="T54" fmla="*/ 113 w 638"/>
              <a:gd name="T55" fmla="*/ 373 h 603"/>
              <a:gd name="T56" fmla="*/ 361 w 638"/>
              <a:gd name="T57" fmla="*/ 438 h 603"/>
              <a:gd name="T58" fmla="*/ 316 w 638"/>
              <a:gd name="T59" fmla="*/ 373 h 603"/>
              <a:gd name="T60" fmla="*/ 567 w 638"/>
              <a:gd name="T61" fmla="*/ 438 h 603"/>
              <a:gd name="T62" fmla="*/ 522 w 638"/>
              <a:gd name="T63" fmla="*/ 373 h 603"/>
              <a:gd name="T64" fmla="*/ 200 w 638"/>
              <a:gd name="T65" fmla="*/ 487 h 603"/>
              <a:gd name="T66" fmla="*/ 221 w 638"/>
              <a:gd name="T67" fmla="*/ 527 h 603"/>
              <a:gd name="T68" fmla="*/ 265 w 638"/>
              <a:gd name="T69" fmla="*/ 448 h 603"/>
              <a:gd name="T70" fmla="*/ 403 w 638"/>
              <a:gd name="T71" fmla="*/ 527 h 603"/>
              <a:gd name="T72" fmla="*/ 433 w 638"/>
              <a:gd name="T73" fmla="*/ 527 h 603"/>
              <a:gd name="T74" fmla="*/ 570 w 638"/>
              <a:gd name="T75" fmla="*/ 448 h 603"/>
              <a:gd name="T76" fmla="*/ 614 w 638"/>
              <a:gd name="T77" fmla="*/ 527 h 603"/>
              <a:gd name="T78" fmla="*/ 638 w 638"/>
              <a:gd name="T79" fmla="*/ 549 h 603"/>
              <a:gd name="T80" fmla="*/ 608 w 638"/>
              <a:gd name="T81" fmla="*/ 549 h 603"/>
              <a:gd name="T82" fmla="*/ 433 w 638"/>
              <a:gd name="T83" fmla="*/ 549 h 603"/>
              <a:gd name="T84" fmla="*/ 403 w 638"/>
              <a:gd name="T85" fmla="*/ 549 h 603"/>
              <a:gd name="T86" fmla="*/ 227 w 638"/>
              <a:gd name="T87" fmla="*/ 549 h 603"/>
              <a:gd name="T88" fmla="*/ 200 w 638"/>
              <a:gd name="T89" fmla="*/ 549 h 603"/>
              <a:gd name="T90" fmla="*/ 24 w 638"/>
              <a:gd name="T91" fmla="*/ 549 h 603"/>
              <a:gd name="T92" fmla="*/ 24 w 638"/>
              <a:gd name="T93" fmla="*/ 527 h 603"/>
              <a:gd name="T94" fmla="*/ 152 w 638"/>
              <a:gd name="T95" fmla="*/ 0 h 603"/>
              <a:gd name="T96" fmla="*/ 108 w 638"/>
              <a:gd name="T97" fmla="*/ 44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38" h="603">
                <a:moveTo>
                  <a:pt x="516" y="52"/>
                </a:moveTo>
                <a:cubicBezTo>
                  <a:pt x="517" y="52"/>
                  <a:pt x="519" y="53"/>
                  <a:pt x="520" y="54"/>
                </a:cubicBezTo>
                <a:cubicBezTo>
                  <a:pt x="522" y="56"/>
                  <a:pt x="522" y="57"/>
                  <a:pt x="522" y="59"/>
                </a:cubicBezTo>
                <a:lnTo>
                  <a:pt x="522" y="181"/>
                </a:lnTo>
                <a:cubicBezTo>
                  <a:pt x="522" y="183"/>
                  <a:pt x="522" y="185"/>
                  <a:pt x="520" y="186"/>
                </a:cubicBezTo>
                <a:lnTo>
                  <a:pt x="520" y="186"/>
                </a:lnTo>
                <a:cubicBezTo>
                  <a:pt x="519" y="187"/>
                  <a:pt x="517" y="188"/>
                  <a:pt x="516" y="188"/>
                </a:cubicBezTo>
                <a:lnTo>
                  <a:pt x="305" y="188"/>
                </a:lnTo>
                <a:cubicBezTo>
                  <a:pt x="303" y="188"/>
                  <a:pt x="302" y="187"/>
                  <a:pt x="301" y="186"/>
                </a:cubicBezTo>
                <a:lnTo>
                  <a:pt x="300" y="186"/>
                </a:lnTo>
                <a:cubicBezTo>
                  <a:pt x="299" y="185"/>
                  <a:pt x="299" y="183"/>
                  <a:pt x="299" y="181"/>
                </a:cubicBezTo>
                <a:lnTo>
                  <a:pt x="299" y="129"/>
                </a:lnTo>
                <a:lnTo>
                  <a:pt x="403" y="107"/>
                </a:lnTo>
                <a:lnTo>
                  <a:pt x="403" y="105"/>
                </a:lnTo>
                <a:lnTo>
                  <a:pt x="299" y="119"/>
                </a:lnTo>
                <a:lnTo>
                  <a:pt x="299" y="59"/>
                </a:lnTo>
                <a:cubicBezTo>
                  <a:pt x="299" y="57"/>
                  <a:pt x="299" y="56"/>
                  <a:pt x="300" y="54"/>
                </a:cubicBezTo>
                <a:lnTo>
                  <a:pt x="301" y="54"/>
                </a:lnTo>
                <a:cubicBezTo>
                  <a:pt x="302" y="53"/>
                  <a:pt x="303" y="52"/>
                  <a:pt x="305" y="52"/>
                </a:cubicBezTo>
                <a:lnTo>
                  <a:pt x="516" y="52"/>
                </a:lnTo>
                <a:close/>
                <a:moveTo>
                  <a:pt x="305" y="27"/>
                </a:moveTo>
                <a:cubicBezTo>
                  <a:pt x="296" y="27"/>
                  <a:pt x="288" y="30"/>
                  <a:pt x="282" y="36"/>
                </a:cubicBezTo>
                <a:lnTo>
                  <a:pt x="282" y="36"/>
                </a:lnTo>
                <a:cubicBezTo>
                  <a:pt x="276" y="42"/>
                  <a:pt x="273" y="50"/>
                  <a:pt x="273" y="59"/>
                </a:cubicBezTo>
                <a:lnTo>
                  <a:pt x="273" y="122"/>
                </a:lnTo>
                <a:lnTo>
                  <a:pt x="263" y="124"/>
                </a:lnTo>
                <a:lnTo>
                  <a:pt x="263" y="113"/>
                </a:lnTo>
                <a:lnTo>
                  <a:pt x="217" y="113"/>
                </a:lnTo>
                <a:lnTo>
                  <a:pt x="185" y="94"/>
                </a:lnTo>
                <a:lnTo>
                  <a:pt x="111" y="94"/>
                </a:lnTo>
                <a:cubicBezTo>
                  <a:pt x="96" y="94"/>
                  <a:pt x="84" y="106"/>
                  <a:pt x="84" y="121"/>
                </a:cubicBezTo>
                <a:lnTo>
                  <a:pt x="84" y="207"/>
                </a:lnTo>
                <a:lnTo>
                  <a:pt x="112" y="207"/>
                </a:lnTo>
                <a:lnTo>
                  <a:pt x="112" y="144"/>
                </a:lnTo>
                <a:lnTo>
                  <a:pt x="117" y="144"/>
                </a:lnTo>
                <a:lnTo>
                  <a:pt x="117" y="207"/>
                </a:lnTo>
                <a:lnTo>
                  <a:pt x="117" y="223"/>
                </a:lnTo>
                <a:lnTo>
                  <a:pt x="117" y="339"/>
                </a:lnTo>
                <a:lnTo>
                  <a:pt x="148" y="339"/>
                </a:lnTo>
                <a:lnTo>
                  <a:pt x="148" y="243"/>
                </a:lnTo>
                <a:lnTo>
                  <a:pt x="155" y="243"/>
                </a:lnTo>
                <a:lnTo>
                  <a:pt x="155" y="339"/>
                </a:lnTo>
                <a:lnTo>
                  <a:pt x="185" y="339"/>
                </a:lnTo>
                <a:lnTo>
                  <a:pt x="185" y="322"/>
                </a:lnTo>
                <a:lnTo>
                  <a:pt x="185" y="223"/>
                </a:lnTo>
                <a:lnTo>
                  <a:pt x="185" y="207"/>
                </a:lnTo>
                <a:lnTo>
                  <a:pt x="185" y="144"/>
                </a:lnTo>
                <a:lnTo>
                  <a:pt x="185" y="126"/>
                </a:lnTo>
                <a:lnTo>
                  <a:pt x="217" y="144"/>
                </a:lnTo>
                <a:lnTo>
                  <a:pt x="263" y="144"/>
                </a:lnTo>
                <a:lnTo>
                  <a:pt x="263" y="136"/>
                </a:lnTo>
                <a:lnTo>
                  <a:pt x="273" y="134"/>
                </a:lnTo>
                <a:lnTo>
                  <a:pt x="273" y="181"/>
                </a:lnTo>
                <a:cubicBezTo>
                  <a:pt x="273" y="190"/>
                  <a:pt x="276" y="198"/>
                  <a:pt x="282" y="204"/>
                </a:cubicBezTo>
                <a:lnTo>
                  <a:pt x="282" y="204"/>
                </a:lnTo>
                <a:lnTo>
                  <a:pt x="282" y="204"/>
                </a:lnTo>
                <a:cubicBezTo>
                  <a:pt x="288" y="210"/>
                  <a:pt x="296" y="214"/>
                  <a:pt x="305" y="214"/>
                </a:cubicBezTo>
                <a:lnTo>
                  <a:pt x="516" y="214"/>
                </a:lnTo>
                <a:cubicBezTo>
                  <a:pt x="525" y="214"/>
                  <a:pt x="533" y="210"/>
                  <a:pt x="539" y="204"/>
                </a:cubicBezTo>
                <a:lnTo>
                  <a:pt x="539" y="204"/>
                </a:lnTo>
                <a:cubicBezTo>
                  <a:pt x="545" y="198"/>
                  <a:pt x="548" y="190"/>
                  <a:pt x="548" y="181"/>
                </a:cubicBezTo>
                <a:lnTo>
                  <a:pt x="548" y="59"/>
                </a:lnTo>
                <a:cubicBezTo>
                  <a:pt x="548" y="50"/>
                  <a:pt x="545" y="42"/>
                  <a:pt x="539" y="36"/>
                </a:cubicBezTo>
                <a:cubicBezTo>
                  <a:pt x="533" y="30"/>
                  <a:pt x="525" y="27"/>
                  <a:pt x="516" y="27"/>
                </a:cubicBezTo>
                <a:lnTo>
                  <a:pt x="305" y="27"/>
                </a:lnTo>
                <a:close/>
                <a:moveTo>
                  <a:pt x="520" y="221"/>
                </a:moveTo>
                <a:lnTo>
                  <a:pt x="520" y="249"/>
                </a:lnTo>
                <a:lnTo>
                  <a:pt x="497" y="249"/>
                </a:lnTo>
                <a:lnTo>
                  <a:pt x="523" y="341"/>
                </a:lnTo>
                <a:lnTo>
                  <a:pt x="490" y="341"/>
                </a:lnTo>
                <a:lnTo>
                  <a:pt x="464" y="249"/>
                </a:lnTo>
                <a:lnTo>
                  <a:pt x="367" y="249"/>
                </a:lnTo>
                <a:lnTo>
                  <a:pt x="341" y="341"/>
                </a:lnTo>
                <a:lnTo>
                  <a:pt x="308" y="341"/>
                </a:lnTo>
                <a:lnTo>
                  <a:pt x="334" y="249"/>
                </a:lnTo>
                <a:lnTo>
                  <a:pt x="306" y="249"/>
                </a:lnTo>
                <a:lnTo>
                  <a:pt x="306" y="221"/>
                </a:lnTo>
                <a:lnTo>
                  <a:pt x="520" y="221"/>
                </a:lnTo>
                <a:close/>
                <a:moveTo>
                  <a:pt x="113" y="373"/>
                </a:moveTo>
                <a:cubicBezTo>
                  <a:pt x="139" y="373"/>
                  <a:pt x="161" y="394"/>
                  <a:pt x="161" y="421"/>
                </a:cubicBezTo>
                <a:cubicBezTo>
                  <a:pt x="161" y="427"/>
                  <a:pt x="160" y="433"/>
                  <a:pt x="158" y="438"/>
                </a:cubicBezTo>
                <a:lnTo>
                  <a:pt x="68" y="438"/>
                </a:lnTo>
                <a:cubicBezTo>
                  <a:pt x="66" y="433"/>
                  <a:pt x="65" y="427"/>
                  <a:pt x="65" y="421"/>
                </a:cubicBezTo>
                <a:cubicBezTo>
                  <a:pt x="65" y="394"/>
                  <a:pt x="86" y="373"/>
                  <a:pt x="113" y="373"/>
                </a:cubicBezTo>
                <a:close/>
                <a:moveTo>
                  <a:pt x="316" y="373"/>
                </a:moveTo>
                <a:cubicBezTo>
                  <a:pt x="342" y="373"/>
                  <a:pt x="364" y="394"/>
                  <a:pt x="364" y="421"/>
                </a:cubicBezTo>
                <a:cubicBezTo>
                  <a:pt x="364" y="427"/>
                  <a:pt x="363" y="433"/>
                  <a:pt x="361" y="438"/>
                </a:cubicBezTo>
                <a:lnTo>
                  <a:pt x="271" y="438"/>
                </a:lnTo>
                <a:cubicBezTo>
                  <a:pt x="269" y="433"/>
                  <a:pt x="268" y="427"/>
                  <a:pt x="268" y="421"/>
                </a:cubicBezTo>
                <a:cubicBezTo>
                  <a:pt x="268" y="394"/>
                  <a:pt x="289" y="373"/>
                  <a:pt x="316" y="373"/>
                </a:cubicBezTo>
                <a:close/>
                <a:moveTo>
                  <a:pt x="522" y="373"/>
                </a:moveTo>
                <a:cubicBezTo>
                  <a:pt x="548" y="373"/>
                  <a:pt x="570" y="394"/>
                  <a:pt x="570" y="421"/>
                </a:cubicBezTo>
                <a:cubicBezTo>
                  <a:pt x="570" y="427"/>
                  <a:pt x="569" y="433"/>
                  <a:pt x="567" y="438"/>
                </a:cubicBezTo>
                <a:lnTo>
                  <a:pt x="477" y="438"/>
                </a:lnTo>
                <a:cubicBezTo>
                  <a:pt x="475" y="433"/>
                  <a:pt x="474" y="427"/>
                  <a:pt x="474" y="421"/>
                </a:cubicBezTo>
                <a:cubicBezTo>
                  <a:pt x="474" y="394"/>
                  <a:pt x="495" y="373"/>
                  <a:pt x="522" y="373"/>
                </a:cubicBezTo>
                <a:close/>
                <a:moveTo>
                  <a:pt x="62" y="448"/>
                </a:moveTo>
                <a:lnTo>
                  <a:pt x="161" y="448"/>
                </a:lnTo>
                <a:cubicBezTo>
                  <a:pt x="182" y="448"/>
                  <a:pt x="200" y="466"/>
                  <a:pt x="200" y="487"/>
                </a:cubicBezTo>
                <a:lnTo>
                  <a:pt x="200" y="527"/>
                </a:lnTo>
                <a:lnTo>
                  <a:pt x="203" y="527"/>
                </a:lnTo>
                <a:lnTo>
                  <a:pt x="221" y="527"/>
                </a:lnTo>
                <a:lnTo>
                  <a:pt x="227" y="527"/>
                </a:lnTo>
                <a:lnTo>
                  <a:pt x="227" y="487"/>
                </a:lnTo>
                <a:cubicBezTo>
                  <a:pt x="227" y="466"/>
                  <a:pt x="244" y="448"/>
                  <a:pt x="265" y="448"/>
                </a:cubicBezTo>
                <a:lnTo>
                  <a:pt x="364" y="448"/>
                </a:lnTo>
                <a:cubicBezTo>
                  <a:pt x="385" y="448"/>
                  <a:pt x="403" y="466"/>
                  <a:pt x="403" y="487"/>
                </a:cubicBezTo>
                <a:lnTo>
                  <a:pt x="403" y="527"/>
                </a:lnTo>
                <a:lnTo>
                  <a:pt x="409" y="527"/>
                </a:lnTo>
                <a:lnTo>
                  <a:pt x="424" y="527"/>
                </a:lnTo>
                <a:lnTo>
                  <a:pt x="433" y="527"/>
                </a:lnTo>
                <a:lnTo>
                  <a:pt x="433" y="487"/>
                </a:lnTo>
                <a:cubicBezTo>
                  <a:pt x="433" y="466"/>
                  <a:pt x="450" y="448"/>
                  <a:pt x="471" y="448"/>
                </a:cubicBezTo>
                <a:lnTo>
                  <a:pt x="570" y="448"/>
                </a:lnTo>
                <a:cubicBezTo>
                  <a:pt x="591" y="448"/>
                  <a:pt x="608" y="466"/>
                  <a:pt x="608" y="487"/>
                </a:cubicBezTo>
                <a:lnTo>
                  <a:pt x="608" y="527"/>
                </a:lnTo>
                <a:lnTo>
                  <a:pt x="614" y="527"/>
                </a:lnTo>
                <a:lnTo>
                  <a:pt x="630" y="527"/>
                </a:lnTo>
                <a:lnTo>
                  <a:pt x="638" y="527"/>
                </a:lnTo>
                <a:lnTo>
                  <a:pt x="638" y="549"/>
                </a:lnTo>
                <a:lnTo>
                  <a:pt x="630" y="549"/>
                </a:lnTo>
                <a:lnTo>
                  <a:pt x="614" y="549"/>
                </a:lnTo>
                <a:lnTo>
                  <a:pt x="608" y="549"/>
                </a:lnTo>
                <a:lnTo>
                  <a:pt x="608" y="603"/>
                </a:lnTo>
                <a:lnTo>
                  <a:pt x="433" y="603"/>
                </a:lnTo>
                <a:lnTo>
                  <a:pt x="433" y="549"/>
                </a:lnTo>
                <a:lnTo>
                  <a:pt x="424" y="549"/>
                </a:lnTo>
                <a:lnTo>
                  <a:pt x="409" y="549"/>
                </a:lnTo>
                <a:lnTo>
                  <a:pt x="403" y="549"/>
                </a:lnTo>
                <a:lnTo>
                  <a:pt x="403" y="603"/>
                </a:lnTo>
                <a:lnTo>
                  <a:pt x="227" y="603"/>
                </a:lnTo>
                <a:lnTo>
                  <a:pt x="227" y="549"/>
                </a:lnTo>
                <a:lnTo>
                  <a:pt x="221" y="549"/>
                </a:lnTo>
                <a:lnTo>
                  <a:pt x="203" y="549"/>
                </a:lnTo>
                <a:lnTo>
                  <a:pt x="200" y="549"/>
                </a:lnTo>
                <a:lnTo>
                  <a:pt x="200" y="603"/>
                </a:lnTo>
                <a:lnTo>
                  <a:pt x="24" y="603"/>
                </a:lnTo>
                <a:lnTo>
                  <a:pt x="24" y="549"/>
                </a:lnTo>
                <a:lnTo>
                  <a:pt x="0" y="549"/>
                </a:lnTo>
                <a:lnTo>
                  <a:pt x="0" y="527"/>
                </a:lnTo>
                <a:lnTo>
                  <a:pt x="24" y="527"/>
                </a:lnTo>
                <a:lnTo>
                  <a:pt x="24" y="487"/>
                </a:lnTo>
                <a:cubicBezTo>
                  <a:pt x="24" y="466"/>
                  <a:pt x="41" y="448"/>
                  <a:pt x="62" y="448"/>
                </a:cubicBezTo>
                <a:close/>
                <a:moveTo>
                  <a:pt x="152" y="0"/>
                </a:moveTo>
                <a:cubicBezTo>
                  <a:pt x="176" y="0"/>
                  <a:pt x="196" y="20"/>
                  <a:pt x="196" y="44"/>
                </a:cubicBezTo>
                <a:cubicBezTo>
                  <a:pt x="196" y="68"/>
                  <a:pt x="176" y="88"/>
                  <a:pt x="152" y="88"/>
                </a:cubicBezTo>
                <a:cubicBezTo>
                  <a:pt x="127" y="88"/>
                  <a:pt x="108" y="68"/>
                  <a:pt x="108" y="44"/>
                </a:cubicBezTo>
                <a:cubicBezTo>
                  <a:pt x="108" y="20"/>
                  <a:pt x="127" y="0"/>
                  <a:pt x="15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1F5891"/>
              </a:solidFill>
              <a:cs typeface="+mn-ea"/>
              <a:sym typeface="+mn-lt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7CAEEBFA-F0AC-BAEA-BF97-D39CEB15E128}"/>
              </a:ext>
            </a:extLst>
          </p:cNvPr>
          <p:cNvSpPr/>
          <p:nvPr/>
        </p:nvSpPr>
        <p:spPr>
          <a:xfrm>
            <a:off x="2174640" y="1676399"/>
            <a:ext cx="3730860" cy="1442803"/>
          </a:xfrm>
          <a:prstGeom prst="roundRect">
            <a:avLst>
              <a:gd name="adj" fmla="val 0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7C48D17C-686C-7BF7-8DF4-8B71361E51F3}"/>
              </a:ext>
            </a:extLst>
          </p:cNvPr>
          <p:cNvSpPr/>
          <p:nvPr/>
        </p:nvSpPr>
        <p:spPr>
          <a:xfrm>
            <a:off x="7729303" y="3733799"/>
            <a:ext cx="3730860" cy="1442803"/>
          </a:xfrm>
          <a:prstGeom prst="roundRect">
            <a:avLst>
              <a:gd name="adj" fmla="val 0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E03F707-8071-97CC-2226-A2F6CD643AEA}"/>
              </a:ext>
            </a:extLst>
          </p:cNvPr>
          <p:cNvGrpSpPr/>
          <p:nvPr/>
        </p:nvGrpSpPr>
        <p:grpSpPr>
          <a:xfrm>
            <a:off x="6293677" y="1871187"/>
            <a:ext cx="5166486" cy="949945"/>
            <a:chOff x="444500" y="1934430"/>
            <a:chExt cx="5166486" cy="949945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46428B2-38BD-8B9E-BB1E-898971A8FC69}"/>
                </a:ext>
              </a:extLst>
            </p:cNvPr>
            <p:cNvSpPr txBox="1"/>
            <p:nvPr/>
          </p:nvSpPr>
          <p:spPr>
            <a:xfrm>
              <a:off x="444500" y="2188222"/>
              <a:ext cx="5166486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3BE2712-B57B-C074-6FDF-7F6DC4FCE7E9}"/>
                </a:ext>
              </a:extLst>
            </p:cNvPr>
            <p:cNvSpPr txBox="1"/>
            <p:nvPr/>
          </p:nvSpPr>
          <p:spPr>
            <a:xfrm>
              <a:off x="444500" y="1934430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D36F59B-860A-DA57-7FC0-2A559A5EBEC7}"/>
              </a:ext>
            </a:extLst>
          </p:cNvPr>
          <p:cNvGrpSpPr/>
          <p:nvPr/>
        </p:nvGrpSpPr>
        <p:grpSpPr>
          <a:xfrm>
            <a:off x="731837" y="3980227"/>
            <a:ext cx="5166486" cy="949945"/>
            <a:chOff x="444500" y="1934430"/>
            <a:chExt cx="5166486" cy="94994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F39A8C3-B8F8-0B44-4DF1-E01DF3C7513D}"/>
                </a:ext>
              </a:extLst>
            </p:cNvPr>
            <p:cNvSpPr txBox="1"/>
            <p:nvPr/>
          </p:nvSpPr>
          <p:spPr>
            <a:xfrm>
              <a:off x="444500" y="2188222"/>
              <a:ext cx="5166486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DD5B8BC-D972-F31A-B611-A85AD0CF1CC1}"/>
                </a:ext>
              </a:extLst>
            </p:cNvPr>
            <p:cNvSpPr txBox="1"/>
            <p:nvPr/>
          </p:nvSpPr>
          <p:spPr>
            <a:xfrm>
              <a:off x="3591684" y="1934430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030317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>
            <a:extLst>
              <a:ext uri="{FF2B5EF4-FFF2-40B4-BE49-F238E27FC236}">
                <a16:creationId xmlns:a16="http://schemas.microsoft.com/office/drawing/2014/main" id="{E3427F74-E002-70D5-30AF-C0A93EAF46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59C90CD7-F2E0-073B-4246-E6628BDF6A62}"/>
              </a:ext>
            </a:extLst>
          </p:cNvPr>
          <p:cNvSpPr txBox="1"/>
          <p:nvPr/>
        </p:nvSpPr>
        <p:spPr>
          <a:xfrm>
            <a:off x="690432" y="4189634"/>
            <a:ext cx="65149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3C89EE">
                    <a:alpha val="9000"/>
                  </a:srgbClr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rPr>
              <a:t>PART</a:t>
            </a:r>
            <a:endParaRPr lang="zh-CN" altLang="en-US" sz="6000" dirty="0">
              <a:solidFill>
                <a:srgbClr val="3C89EE">
                  <a:alpha val="9000"/>
                </a:srgbClr>
              </a:solidFill>
              <a:latin typeface="MiSans Semibold" panose="00000700000000000000" pitchFamily="2" charset="-122"/>
              <a:ea typeface="MiSans Semibold" panose="00000700000000000000" pitchFamily="2" charset="-122"/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B1D3A43-B8A9-A352-6797-0281AC0E3451}"/>
              </a:ext>
            </a:extLst>
          </p:cNvPr>
          <p:cNvSpPr txBox="1"/>
          <p:nvPr/>
        </p:nvSpPr>
        <p:spPr>
          <a:xfrm>
            <a:off x="1629252" y="1253723"/>
            <a:ext cx="4272883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900" dirty="0">
                <a:gradFill>
                  <a:gsLst>
                    <a:gs pos="0">
                      <a:srgbClr val="3C89EE"/>
                    </a:gs>
                    <a:gs pos="100000">
                      <a:srgbClr val="0C63D8"/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rPr>
              <a:t>04</a:t>
            </a:r>
            <a:endParaRPr lang="zh-CN" altLang="en-US" sz="23900" dirty="0">
              <a:gradFill>
                <a:gsLst>
                  <a:gs pos="0">
                    <a:srgbClr val="3C89EE"/>
                  </a:gs>
                  <a:gs pos="100000">
                    <a:srgbClr val="0C63D8"/>
                  </a:gs>
                </a:gsLst>
                <a:lin ang="5400000" scaled="1"/>
              </a:gradFill>
              <a:latin typeface="MiSans Semibold" panose="00000700000000000000" pitchFamily="2" charset="-122"/>
              <a:ea typeface="MiSans Semibold" panose="00000700000000000000" pitchFamily="2" charset="-122"/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64C52AB1-20F0-74DB-22B3-0C1DEE0F25DA}"/>
              </a:ext>
            </a:extLst>
          </p:cNvPr>
          <p:cNvSpPr/>
          <p:nvPr/>
        </p:nvSpPr>
        <p:spPr>
          <a:xfrm>
            <a:off x="9257127" y="-1048358"/>
            <a:ext cx="1910015" cy="1910015"/>
          </a:xfrm>
          <a:prstGeom prst="ellipse">
            <a:avLst/>
          </a:prstGeom>
          <a:gradFill>
            <a:gsLst>
              <a:gs pos="0">
                <a:srgbClr val="3C89EE">
                  <a:alpha val="19000"/>
                </a:srgbClr>
              </a:gs>
              <a:gs pos="100000">
                <a:srgbClr val="0C63D8">
                  <a:alpha val="61000"/>
                </a:srgbClr>
              </a:gs>
            </a:gsLst>
            <a:lin ang="5400000" scaled="1"/>
          </a:gra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6B1FDFE2-E072-F663-8C38-12853FB0F985}"/>
              </a:ext>
            </a:extLst>
          </p:cNvPr>
          <p:cNvSpPr/>
          <p:nvPr/>
        </p:nvSpPr>
        <p:spPr>
          <a:xfrm>
            <a:off x="6646013" y="4924927"/>
            <a:ext cx="4272883" cy="4272883"/>
          </a:xfrm>
          <a:prstGeom prst="ellipse">
            <a:avLst/>
          </a:prstGeom>
          <a:gradFill>
            <a:gsLst>
              <a:gs pos="0">
                <a:srgbClr val="3C89EE">
                  <a:alpha val="19000"/>
                </a:srgbClr>
              </a:gs>
              <a:gs pos="100000">
                <a:srgbClr val="0C63D8">
                  <a:alpha val="61000"/>
                </a:srgbClr>
              </a:gs>
            </a:gsLst>
            <a:lin ang="5400000" scaled="1"/>
          </a:gra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E96A79A0-9238-7DD5-56E8-82287646549A}"/>
              </a:ext>
            </a:extLst>
          </p:cNvPr>
          <p:cNvSpPr/>
          <p:nvPr/>
        </p:nvSpPr>
        <p:spPr>
          <a:xfrm>
            <a:off x="5601811" y="1171152"/>
            <a:ext cx="286017" cy="286017"/>
          </a:xfrm>
          <a:prstGeom prst="ellipse">
            <a:avLst/>
          </a:prstGeom>
          <a:gradFill>
            <a:gsLst>
              <a:gs pos="0">
                <a:srgbClr val="3C89EE"/>
              </a:gs>
              <a:gs pos="100000">
                <a:srgbClr val="0C63D8"/>
              </a:gs>
            </a:gsLst>
            <a:lin ang="5400000" scaled="1"/>
          </a:gra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F237CC86-F3AB-380C-3058-8B0B2B49F185}"/>
              </a:ext>
            </a:extLst>
          </p:cNvPr>
          <p:cNvSpPr/>
          <p:nvPr/>
        </p:nvSpPr>
        <p:spPr>
          <a:xfrm>
            <a:off x="1809563" y="979450"/>
            <a:ext cx="477719" cy="477719"/>
          </a:xfrm>
          <a:prstGeom prst="ellipse">
            <a:avLst/>
          </a:prstGeom>
          <a:gradFill>
            <a:gsLst>
              <a:gs pos="0">
                <a:srgbClr val="3C89EE">
                  <a:alpha val="0"/>
                </a:srgbClr>
              </a:gs>
              <a:gs pos="100000">
                <a:srgbClr val="0C63D8">
                  <a:alpha val="61000"/>
                </a:srgbClr>
              </a:gs>
            </a:gsLst>
            <a:lin ang="5400000" scaled="1"/>
          </a:gra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0E0B6DB-716D-CD5A-11A7-EC91772361AC}"/>
              </a:ext>
            </a:extLst>
          </p:cNvPr>
          <p:cNvGrpSpPr/>
          <p:nvPr/>
        </p:nvGrpSpPr>
        <p:grpSpPr>
          <a:xfrm>
            <a:off x="5902135" y="1985682"/>
            <a:ext cx="3354992" cy="1015663"/>
            <a:chOff x="2100152" y="1743501"/>
            <a:chExt cx="3354992" cy="1015663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D6711773-D9C6-D4AA-EFD8-B023ED9EFD9D}"/>
                </a:ext>
              </a:extLst>
            </p:cNvPr>
            <p:cNvSpPr/>
            <p:nvPr/>
          </p:nvSpPr>
          <p:spPr>
            <a:xfrm>
              <a:off x="2100152" y="1743501"/>
              <a:ext cx="3270133" cy="1015663"/>
            </a:xfrm>
            <a:prstGeom prst="roundRect">
              <a:avLst>
                <a:gd name="adj" fmla="val 6965"/>
              </a:avLst>
            </a:prstGeom>
            <a:gradFill>
              <a:gsLst>
                <a:gs pos="0">
                  <a:srgbClr val="3C89EE"/>
                </a:gs>
                <a:gs pos="100000">
                  <a:srgbClr val="0C63D8"/>
                </a:gs>
              </a:gsLst>
              <a:lin ang="5400000" scaled="1"/>
            </a:gradFill>
            <a:ln>
              <a:noFill/>
            </a:ln>
            <a:effectLst>
              <a:outerShdw blurRad="63500" dist="76200" dir="2460000" algn="t" rotWithShape="0">
                <a:srgbClr val="3C89EE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E9990DB-578B-F2BE-C29D-6673CF337AE7}"/>
                </a:ext>
              </a:extLst>
            </p:cNvPr>
            <p:cNvSpPr txBox="1"/>
            <p:nvPr/>
          </p:nvSpPr>
          <p:spPr>
            <a:xfrm>
              <a:off x="2930300" y="2004661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E4330781-CD4A-A3D5-0A55-4237F13416DD}"/>
                </a:ext>
              </a:extLst>
            </p:cNvPr>
            <p:cNvSpPr/>
            <p:nvPr/>
          </p:nvSpPr>
          <p:spPr>
            <a:xfrm>
              <a:off x="4653383" y="2438958"/>
              <a:ext cx="801761" cy="13096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82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5D6EA0D7-07B9-2A44-BE1E-AFDD41D4A869}"/>
              </a:ext>
            </a:extLst>
          </p:cNvPr>
          <p:cNvSpPr txBox="1"/>
          <p:nvPr/>
        </p:nvSpPr>
        <p:spPr>
          <a:xfrm>
            <a:off x="5820436" y="3150138"/>
            <a:ext cx="3725206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0FD12F81-CCD2-7B74-BE44-93CA28E1269D}"/>
              </a:ext>
            </a:extLst>
          </p:cNvPr>
          <p:cNvSpPr/>
          <p:nvPr/>
        </p:nvSpPr>
        <p:spPr>
          <a:xfrm>
            <a:off x="1185658" y="4223770"/>
            <a:ext cx="947389" cy="947389"/>
          </a:xfrm>
          <a:prstGeom prst="ellipse">
            <a:avLst/>
          </a:prstGeom>
          <a:gradFill>
            <a:gsLst>
              <a:gs pos="0">
                <a:srgbClr val="3C89EE">
                  <a:alpha val="19000"/>
                </a:srgbClr>
              </a:gs>
              <a:gs pos="100000">
                <a:srgbClr val="0C63D8">
                  <a:alpha val="61000"/>
                </a:srgbClr>
              </a:gs>
            </a:gsLst>
            <a:lin ang="5400000" scaled="1"/>
          </a:gra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7975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B3A6F367-E4BF-4825-3E7A-FBEFEDD2C32E}"/>
              </a:ext>
            </a:extLst>
          </p:cNvPr>
          <p:cNvGrpSpPr/>
          <p:nvPr/>
        </p:nvGrpSpPr>
        <p:grpSpPr>
          <a:xfrm>
            <a:off x="4043658" y="246475"/>
            <a:ext cx="4127069" cy="467116"/>
            <a:chOff x="1644096" y="2017775"/>
            <a:chExt cx="4127069" cy="467116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CDC45156-57AD-105C-64C4-6438F74955AC}"/>
                </a:ext>
              </a:extLst>
            </p:cNvPr>
            <p:cNvSpPr/>
            <p:nvPr/>
          </p:nvSpPr>
          <p:spPr>
            <a:xfrm>
              <a:off x="2100152" y="2017775"/>
              <a:ext cx="3270133" cy="467116"/>
            </a:xfrm>
            <a:prstGeom prst="roundRect">
              <a:avLst>
                <a:gd name="adj" fmla="val 6965"/>
              </a:avLst>
            </a:prstGeom>
            <a:gradFill>
              <a:gsLst>
                <a:gs pos="0">
                  <a:srgbClr val="3C89EE"/>
                </a:gs>
                <a:gs pos="100000">
                  <a:srgbClr val="0C63D8"/>
                </a:gs>
              </a:gsLst>
              <a:lin ang="5400000" scaled="1"/>
            </a:gradFill>
            <a:ln>
              <a:noFill/>
            </a:ln>
            <a:effectLst>
              <a:outerShdw blurRad="63500" dist="76200" dir="2460000" algn="t" rotWithShape="0">
                <a:srgbClr val="3C89EE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CECA7D1-CC7A-035D-1F64-58AD3D6E91E4}"/>
                </a:ext>
              </a:extLst>
            </p:cNvPr>
            <p:cNvSpPr txBox="1"/>
            <p:nvPr/>
          </p:nvSpPr>
          <p:spPr>
            <a:xfrm>
              <a:off x="2930300" y="2048203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694D5139-5304-36FF-0582-40C79D3B61C6}"/>
                </a:ext>
              </a:extLst>
            </p:cNvPr>
            <p:cNvSpPr/>
            <p:nvPr/>
          </p:nvSpPr>
          <p:spPr>
            <a:xfrm>
              <a:off x="4969404" y="2167720"/>
              <a:ext cx="801761" cy="13096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82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AE464A27-1811-1F49-C91C-7584BE722280}"/>
                </a:ext>
              </a:extLst>
            </p:cNvPr>
            <p:cNvSpPr/>
            <p:nvPr/>
          </p:nvSpPr>
          <p:spPr>
            <a:xfrm>
              <a:off x="1644096" y="2167720"/>
              <a:ext cx="801761" cy="13096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82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Group 4">
            <a:extLst>
              <a:ext uri="{FF2B5EF4-FFF2-40B4-BE49-F238E27FC236}">
                <a16:creationId xmlns:a16="http://schemas.microsoft.com/office/drawing/2014/main" id="{AAB9EF7D-EBA6-ED6B-EE19-EDEC0576DC8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546339" y="1855152"/>
            <a:ext cx="4624388" cy="5005388"/>
            <a:chOff x="2050" y="1166"/>
            <a:chExt cx="2913" cy="3153"/>
          </a:xfrm>
          <a:solidFill>
            <a:srgbClr val="1F5891"/>
          </a:solidFill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5792DA76-9A53-C652-97CA-264265DA0DD2}"/>
                </a:ext>
              </a:extLst>
            </p:cNvPr>
            <p:cNvSpPr/>
            <p:nvPr/>
          </p:nvSpPr>
          <p:spPr bwMode="auto">
            <a:xfrm>
              <a:off x="2855" y="1166"/>
              <a:ext cx="1690" cy="1650"/>
            </a:xfrm>
            <a:custGeom>
              <a:avLst/>
              <a:gdLst>
                <a:gd name="T0" fmla="*/ 502 w 1310"/>
                <a:gd name="T1" fmla="*/ 0 h 1280"/>
                <a:gd name="T2" fmla="*/ 551 w 1310"/>
                <a:gd name="T3" fmla="*/ 1280 h 1280"/>
                <a:gd name="T4" fmla="*/ 587 w 1310"/>
                <a:gd name="T5" fmla="*/ 575 h 1280"/>
                <a:gd name="T6" fmla="*/ 657 w 1310"/>
                <a:gd name="T7" fmla="*/ 1259 h 1280"/>
                <a:gd name="T8" fmla="*/ 502 w 1310"/>
                <a:gd name="T9" fmla="*/ 0 h 1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0" h="1280">
                  <a:moveTo>
                    <a:pt x="502" y="0"/>
                  </a:moveTo>
                  <a:cubicBezTo>
                    <a:pt x="0" y="806"/>
                    <a:pt x="551" y="1280"/>
                    <a:pt x="551" y="1280"/>
                  </a:cubicBezTo>
                  <a:cubicBezTo>
                    <a:pt x="462" y="1051"/>
                    <a:pt x="587" y="575"/>
                    <a:pt x="587" y="575"/>
                  </a:cubicBezTo>
                  <a:cubicBezTo>
                    <a:pt x="550" y="788"/>
                    <a:pt x="657" y="1259"/>
                    <a:pt x="657" y="1259"/>
                  </a:cubicBezTo>
                  <a:cubicBezTo>
                    <a:pt x="1310" y="557"/>
                    <a:pt x="502" y="0"/>
                    <a:pt x="502" y="0"/>
                  </a:cubicBezTo>
                </a:path>
              </a:pathLst>
            </a:custGeom>
            <a:solidFill>
              <a:srgbClr val="0C63D8"/>
            </a:solidFill>
            <a:ln>
              <a:noFill/>
            </a:ln>
            <a:effectLst>
              <a:outerShdw blurRad="63500" dist="76200" dir="2460000" algn="t" rotWithShape="0">
                <a:srgbClr val="3C89EE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1F589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4" name="Freeform 9">
              <a:extLst>
                <a:ext uri="{FF2B5EF4-FFF2-40B4-BE49-F238E27FC236}">
                  <a16:creationId xmlns:a16="http://schemas.microsoft.com/office/drawing/2014/main" id="{FD2E79BA-1F09-91A8-D441-FB877614599F}"/>
                </a:ext>
              </a:extLst>
            </p:cNvPr>
            <p:cNvSpPr/>
            <p:nvPr/>
          </p:nvSpPr>
          <p:spPr bwMode="auto">
            <a:xfrm>
              <a:off x="2050" y="2088"/>
              <a:ext cx="1324" cy="850"/>
            </a:xfrm>
            <a:custGeom>
              <a:avLst/>
              <a:gdLst>
                <a:gd name="T0" fmla="*/ 374 w 1026"/>
                <a:gd name="T1" fmla="*/ 0 h 659"/>
                <a:gd name="T2" fmla="*/ 0 w 1026"/>
                <a:gd name="T3" fmla="*/ 74 h 659"/>
                <a:gd name="T4" fmla="*/ 813 w 1026"/>
                <a:gd name="T5" fmla="*/ 659 h 659"/>
                <a:gd name="T6" fmla="*/ 993 w 1026"/>
                <a:gd name="T7" fmla="*/ 637 h 659"/>
                <a:gd name="T8" fmla="*/ 475 w 1026"/>
                <a:gd name="T9" fmla="*/ 279 h 659"/>
                <a:gd name="T10" fmla="*/ 1026 w 1026"/>
                <a:gd name="T11" fmla="*/ 547 h 659"/>
                <a:gd name="T12" fmla="*/ 374 w 1026"/>
                <a:gd name="T13" fmla="*/ 0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6" h="659">
                  <a:moveTo>
                    <a:pt x="374" y="0"/>
                  </a:moveTo>
                  <a:cubicBezTo>
                    <a:pt x="169" y="0"/>
                    <a:pt x="0" y="74"/>
                    <a:pt x="0" y="74"/>
                  </a:cubicBezTo>
                  <a:cubicBezTo>
                    <a:pt x="248" y="574"/>
                    <a:pt x="601" y="659"/>
                    <a:pt x="813" y="659"/>
                  </a:cubicBezTo>
                  <a:cubicBezTo>
                    <a:pt x="922" y="659"/>
                    <a:pt x="993" y="637"/>
                    <a:pt x="993" y="637"/>
                  </a:cubicBezTo>
                  <a:cubicBezTo>
                    <a:pt x="778" y="597"/>
                    <a:pt x="475" y="279"/>
                    <a:pt x="475" y="279"/>
                  </a:cubicBezTo>
                  <a:cubicBezTo>
                    <a:pt x="620" y="407"/>
                    <a:pt x="1026" y="547"/>
                    <a:pt x="1026" y="547"/>
                  </a:cubicBezTo>
                  <a:cubicBezTo>
                    <a:pt x="904" y="102"/>
                    <a:pt x="615" y="0"/>
                    <a:pt x="374" y="0"/>
                  </a:cubicBezTo>
                </a:path>
              </a:pathLst>
            </a:custGeom>
            <a:solidFill>
              <a:srgbClr val="0C63D8"/>
            </a:solidFill>
            <a:ln>
              <a:noFill/>
            </a:ln>
            <a:effectLst>
              <a:outerShdw blurRad="63500" dist="76200" dir="2460000" algn="t" rotWithShape="0">
                <a:srgbClr val="3C89EE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1F589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5" name="Freeform 10">
              <a:extLst>
                <a:ext uri="{FF2B5EF4-FFF2-40B4-BE49-F238E27FC236}">
                  <a16:creationId xmlns:a16="http://schemas.microsoft.com/office/drawing/2014/main" id="{AA2462EA-2182-5441-1693-FC938B134924}"/>
                </a:ext>
              </a:extLst>
            </p:cNvPr>
            <p:cNvSpPr/>
            <p:nvPr/>
          </p:nvSpPr>
          <p:spPr bwMode="auto">
            <a:xfrm>
              <a:off x="2273" y="2988"/>
              <a:ext cx="920" cy="486"/>
            </a:xfrm>
            <a:custGeom>
              <a:avLst/>
              <a:gdLst>
                <a:gd name="T0" fmla="*/ 422 w 713"/>
                <a:gd name="T1" fmla="*/ 0 h 377"/>
                <a:gd name="T2" fmla="*/ 0 w 713"/>
                <a:gd name="T3" fmla="*/ 328 h 377"/>
                <a:gd name="T4" fmla="*/ 267 w 713"/>
                <a:gd name="T5" fmla="*/ 377 h 377"/>
                <a:gd name="T6" fmla="*/ 713 w 713"/>
                <a:gd name="T7" fmla="*/ 138 h 377"/>
                <a:gd name="T8" fmla="*/ 343 w 713"/>
                <a:gd name="T9" fmla="*/ 207 h 377"/>
                <a:gd name="T10" fmla="*/ 312 w 713"/>
                <a:gd name="T11" fmla="*/ 207 h 377"/>
                <a:gd name="T12" fmla="*/ 688 w 713"/>
                <a:gd name="T13" fmla="*/ 81 h 377"/>
                <a:gd name="T14" fmla="*/ 422 w 713"/>
                <a:gd name="T15" fmla="*/ 0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3" h="377">
                  <a:moveTo>
                    <a:pt x="422" y="0"/>
                  </a:moveTo>
                  <a:cubicBezTo>
                    <a:pt x="131" y="0"/>
                    <a:pt x="0" y="328"/>
                    <a:pt x="0" y="328"/>
                  </a:cubicBezTo>
                  <a:cubicBezTo>
                    <a:pt x="101" y="363"/>
                    <a:pt x="190" y="377"/>
                    <a:pt x="267" y="377"/>
                  </a:cubicBezTo>
                  <a:cubicBezTo>
                    <a:pt x="586" y="377"/>
                    <a:pt x="713" y="138"/>
                    <a:pt x="713" y="138"/>
                  </a:cubicBezTo>
                  <a:cubicBezTo>
                    <a:pt x="619" y="201"/>
                    <a:pt x="419" y="207"/>
                    <a:pt x="343" y="207"/>
                  </a:cubicBezTo>
                  <a:cubicBezTo>
                    <a:pt x="324" y="207"/>
                    <a:pt x="312" y="207"/>
                    <a:pt x="312" y="207"/>
                  </a:cubicBezTo>
                  <a:cubicBezTo>
                    <a:pt x="437" y="201"/>
                    <a:pt x="688" y="81"/>
                    <a:pt x="688" y="81"/>
                  </a:cubicBezTo>
                  <a:cubicBezTo>
                    <a:pt x="588" y="23"/>
                    <a:pt x="500" y="0"/>
                    <a:pt x="422" y="0"/>
                  </a:cubicBezTo>
                </a:path>
              </a:pathLst>
            </a:custGeom>
            <a:solidFill>
              <a:srgbClr val="0C63D8"/>
            </a:solidFill>
            <a:ln>
              <a:noFill/>
            </a:ln>
            <a:effectLst>
              <a:outerShdw blurRad="63500" dist="76200" dir="2460000" algn="t" rotWithShape="0">
                <a:srgbClr val="3C89EE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1F589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6" name="Freeform 14">
              <a:extLst>
                <a:ext uri="{FF2B5EF4-FFF2-40B4-BE49-F238E27FC236}">
                  <a16:creationId xmlns:a16="http://schemas.microsoft.com/office/drawing/2014/main" id="{2090EDB5-EEC3-C5A4-9B0B-3ADD962FD92F}"/>
                </a:ext>
              </a:extLst>
            </p:cNvPr>
            <p:cNvSpPr/>
            <p:nvPr/>
          </p:nvSpPr>
          <p:spPr bwMode="auto">
            <a:xfrm>
              <a:off x="4150" y="3063"/>
              <a:ext cx="658" cy="332"/>
            </a:xfrm>
            <a:custGeom>
              <a:avLst/>
              <a:gdLst>
                <a:gd name="T0" fmla="*/ 189 w 510"/>
                <a:gd name="T1" fmla="*/ 0 h 258"/>
                <a:gd name="T2" fmla="*/ 1 w 510"/>
                <a:gd name="T3" fmla="*/ 54 h 258"/>
                <a:gd name="T4" fmla="*/ 22 w 510"/>
                <a:gd name="T5" fmla="*/ 53 h 258"/>
                <a:gd name="T6" fmla="*/ 276 w 510"/>
                <a:gd name="T7" fmla="*/ 134 h 258"/>
                <a:gd name="T8" fmla="*/ 0 w 510"/>
                <a:gd name="T9" fmla="*/ 98 h 258"/>
                <a:gd name="T10" fmla="*/ 258 w 510"/>
                <a:gd name="T11" fmla="*/ 258 h 258"/>
                <a:gd name="T12" fmla="*/ 510 w 510"/>
                <a:gd name="T13" fmla="*/ 154 h 258"/>
                <a:gd name="T14" fmla="*/ 189 w 510"/>
                <a:gd name="T15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0" h="258">
                  <a:moveTo>
                    <a:pt x="189" y="0"/>
                  </a:moveTo>
                  <a:cubicBezTo>
                    <a:pt x="76" y="0"/>
                    <a:pt x="1" y="54"/>
                    <a:pt x="1" y="54"/>
                  </a:cubicBezTo>
                  <a:cubicBezTo>
                    <a:pt x="8" y="53"/>
                    <a:pt x="15" y="53"/>
                    <a:pt x="22" y="53"/>
                  </a:cubicBezTo>
                  <a:cubicBezTo>
                    <a:pt x="123" y="53"/>
                    <a:pt x="276" y="134"/>
                    <a:pt x="276" y="134"/>
                  </a:cubicBezTo>
                  <a:cubicBezTo>
                    <a:pt x="195" y="100"/>
                    <a:pt x="0" y="98"/>
                    <a:pt x="0" y="98"/>
                  </a:cubicBezTo>
                  <a:cubicBezTo>
                    <a:pt x="81" y="220"/>
                    <a:pt x="174" y="258"/>
                    <a:pt x="258" y="258"/>
                  </a:cubicBezTo>
                  <a:cubicBezTo>
                    <a:pt x="396" y="258"/>
                    <a:pt x="510" y="154"/>
                    <a:pt x="510" y="154"/>
                  </a:cubicBezTo>
                  <a:cubicBezTo>
                    <a:pt x="391" y="34"/>
                    <a:pt x="278" y="0"/>
                    <a:pt x="189" y="0"/>
                  </a:cubicBezTo>
                </a:path>
              </a:pathLst>
            </a:custGeom>
            <a:solidFill>
              <a:srgbClr val="0C63D8"/>
            </a:solidFill>
            <a:ln>
              <a:noFill/>
            </a:ln>
            <a:effectLst>
              <a:outerShdw blurRad="63500" dist="76200" dir="2460000" algn="t" rotWithShape="0">
                <a:srgbClr val="3C89EE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1F589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7" name="Freeform 15">
              <a:extLst>
                <a:ext uri="{FF2B5EF4-FFF2-40B4-BE49-F238E27FC236}">
                  <a16:creationId xmlns:a16="http://schemas.microsoft.com/office/drawing/2014/main" id="{3123B495-27A0-4E15-5AE2-C5FE6BE8B63C}"/>
                </a:ext>
              </a:extLst>
            </p:cNvPr>
            <p:cNvSpPr/>
            <p:nvPr/>
          </p:nvSpPr>
          <p:spPr bwMode="auto">
            <a:xfrm>
              <a:off x="3800" y="2036"/>
              <a:ext cx="1163" cy="970"/>
            </a:xfrm>
            <a:custGeom>
              <a:avLst/>
              <a:gdLst>
                <a:gd name="T0" fmla="*/ 899 w 901"/>
                <a:gd name="T1" fmla="*/ 0 h 752"/>
                <a:gd name="T2" fmla="*/ 0 w 901"/>
                <a:gd name="T3" fmla="*/ 675 h 752"/>
                <a:gd name="T4" fmla="*/ 527 w 901"/>
                <a:gd name="T5" fmla="*/ 349 h 752"/>
                <a:gd name="T6" fmla="*/ 68 w 901"/>
                <a:gd name="T7" fmla="*/ 741 h 752"/>
                <a:gd name="T8" fmla="*/ 221 w 901"/>
                <a:gd name="T9" fmla="*/ 752 h 752"/>
                <a:gd name="T10" fmla="*/ 899 w 901"/>
                <a:gd name="T11" fmla="*/ 0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1" h="752">
                  <a:moveTo>
                    <a:pt x="899" y="0"/>
                  </a:moveTo>
                  <a:cubicBezTo>
                    <a:pt x="67" y="41"/>
                    <a:pt x="0" y="675"/>
                    <a:pt x="0" y="675"/>
                  </a:cubicBezTo>
                  <a:cubicBezTo>
                    <a:pt x="121" y="497"/>
                    <a:pt x="527" y="349"/>
                    <a:pt x="527" y="349"/>
                  </a:cubicBezTo>
                  <a:cubicBezTo>
                    <a:pt x="354" y="429"/>
                    <a:pt x="68" y="741"/>
                    <a:pt x="68" y="741"/>
                  </a:cubicBezTo>
                  <a:cubicBezTo>
                    <a:pt x="123" y="749"/>
                    <a:pt x="173" y="752"/>
                    <a:pt x="221" y="752"/>
                  </a:cubicBezTo>
                  <a:cubicBezTo>
                    <a:pt x="901" y="752"/>
                    <a:pt x="899" y="0"/>
                    <a:pt x="899" y="0"/>
                  </a:cubicBezTo>
                </a:path>
              </a:pathLst>
            </a:custGeom>
            <a:solidFill>
              <a:srgbClr val="0C63D8"/>
            </a:solidFill>
            <a:ln>
              <a:noFill/>
            </a:ln>
            <a:effectLst>
              <a:outerShdw blurRad="63500" dist="76200" dir="2460000" algn="t" rotWithShape="0">
                <a:srgbClr val="3C89EE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1F589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8" name="Freeform 16">
              <a:extLst>
                <a:ext uri="{FF2B5EF4-FFF2-40B4-BE49-F238E27FC236}">
                  <a16:creationId xmlns:a16="http://schemas.microsoft.com/office/drawing/2014/main" id="{0138FD15-319E-7E70-EE39-FBA486C4E32A}"/>
                </a:ext>
              </a:extLst>
            </p:cNvPr>
            <p:cNvSpPr/>
            <p:nvPr/>
          </p:nvSpPr>
          <p:spPr bwMode="auto">
            <a:xfrm>
              <a:off x="3192" y="2828"/>
              <a:ext cx="935" cy="1491"/>
            </a:xfrm>
            <a:custGeom>
              <a:avLst/>
              <a:gdLst>
                <a:gd name="T0" fmla="*/ 345 w 725"/>
                <a:gd name="T1" fmla="*/ 0 h 1156"/>
                <a:gd name="T2" fmla="*/ 340 w 725"/>
                <a:gd name="T3" fmla="*/ 182 h 1156"/>
                <a:gd name="T4" fmla="*/ 323 w 725"/>
                <a:gd name="T5" fmla="*/ 231 h 1156"/>
                <a:gd name="T6" fmla="*/ 213 w 725"/>
                <a:gd name="T7" fmla="*/ 110 h 1156"/>
                <a:gd name="T8" fmla="*/ 142 w 725"/>
                <a:gd name="T9" fmla="*/ 28 h 1156"/>
                <a:gd name="T10" fmla="*/ 119 w 725"/>
                <a:gd name="T11" fmla="*/ 45 h 1156"/>
                <a:gd name="T12" fmla="*/ 228 w 725"/>
                <a:gd name="T13" fmla="*/ 273 h 1156"/>
                <a:gd name="T14" fmla="*/ 226 w 725"/>
                <a:gd name="T15" fmla="*/ 274 h 1156"/>
                <a:gd name="T16" fmla="*/ 136 w 725"/>
                <a:gd name="T17" fmla="*/ 196 h 1156"/>
                <a:gd name="T18" fmla="*/ 44 w 725"/>
                <a:gd name="T19" fmla="*/ 119 h 1156"/>
                <a:gd name="T20" fmla="*/ 43 w 725"/>
                <a:gd name="T21" fmla="*/ 119 h 1156"/>
                <a:gd name="T22" fmla="*/ 37 w 725"/>
                <a:gd name="T23" fmla="*/ 189 h 1156"/>
                <a:gd name="T24" fmla="*/ 187 w 725"/>
                <a:gd name="T25" fmla="*/ 347 h 1156"/>
                <a:gd name="T26" fmla="*/ 183 w 725"/>
                <a:gd name="T27" fmla="*/ 348 h 1156"/>
                <a:gd name="T28" fmla="*/ 43 w 725"/>
                <a:gd name="T29" fmla="*/ 278 h 1156"/>
                <a:gd name="T30" fmla="*/ 40 w 725"/>
                <a:gd name="T31" fmla="*/ 278 h 1156"/>
                <a:gd name="T32" fmla="*/ 85 w 725"/>
                <a:gd name="T33" fmla="*/ 364 h 1156"/>
                <a:gd name="T34" fmla="*/ 312 w 725"/>
                <a:gd name="T35" fmla="*/ 613 h 1156"/>
                <a:gd name="T36" fmla="*/ 270 w 725"/>
                <a:gd name="T37" fmla="*/ 1156 h 1156"/>
                <a:gd name="T38" fmla="*/ 572 w 725"/>
                <a:gd name="T39" fmla="*/ 1154 h 1156"/>
                <a:gd name="T40" fmla="*/ 544 w 725"/>
                <a:gd name="T41" fmla="*/ 499 h 1156"/>
                <a:gd name="T42" fmla="*/ 715 w 725"/>
                <a:gd name="T43" fmla="*/ 164 h 1156"/>
                <a:gd name="T44" fmla="*/ 688 w 725"/>
                <a:gd name="T45" fmla="*/ 143 h 1156"/>
                <a:gd name="T46" fmla="*/ 633 w 725"/>
                <a:gd name="T47" fmla="*/ 179 h 1156"/>
                <a:gd name="T48" fmla="*/ 494 w 725"/>
                <a:gd name="T49" fmla="*/ 276 h 1156"/>
                <a:gd name="T50" fmla="*/ 479 w 725"/>
                <a:gd name="T51" fmla="*/ 275 h 1156"/>
                <a:gd name="T52" fmla="*/ 357 w 725"/>
                <a:gd name="T53" fmla="*/ 3 h 1156"/>
                <a:gd name="T54" fmla="*/ 345 w 725"/>
                <a:gd name="T55" fmla="*/ 0 h 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25" h="1156">
                  <a:moveTo>
                    <a:pt x="345" y="0"/>
                  </a:moveTo>
                  <a:cubicBezTo>
                    <a:pt x="313" y="0"/>
                    <a:pt x="325" y="97"/>
                    <a:pt x="340" y="182"/>
                  </a:cubicBezTo>
                  <a:cubicBezTo>
                    <a:pt x="345" y="216"/>
                    <a:pt x="338" y="231"/>
                    <a:pt x="323" y="231"/>
                  </a:cubicBezTo>
                  <a:cubicBezTo>
                    <a:pt x="297" y="231"/>
                    <a:pt x="247" y="183"/>
                    <a:pt x="213" y="110"/>
                  </a:cubicBezTo>
                  <a:cubicBezTo>
                    <a:pt x="182" y="45"/>
                    <a:pt x="158" y="28"/>
                    <a:pt x="142" y="28"/>
                  </a:cubicBezTo>
                  <a:cubicBezTo>
                    <a:pt x="130" y="28"/>
                    <a:pt x="122" y="38"/>
                    <a:pt x="119" y="45"/>
                  </a:cubicBezTo>
                  <a:cubicBezTo>
                    <a:pt x="112" y="61"/>
                    <a:pt x="238" y="264"/>
                    <a:pt x="228" y="273"/>
                  </a:cubicBezTo>
                  <a:cubicBezTo>
                    <a:pt x="227" y="273"/>
                    <a:pt x="227" y="274"/>
                    <a:pt x="226" y="274"/>
                  </a:cubicBezTo>
                  <a:cubicBezTo>
                    <a:pt x="218" y="274"/>
                    <a:pt x="177" y="235"/>
                    <a:pt x="136" y="196"/>
                  </a:cubicBezTo>
                  <a:cubicBezTo>
                    <a:pt x="95" y="157"/>
                    <a:pt x="53" y="119"/>
                    <a:pt x="44" y="119"/>
                  </a:cubicBezTo>
                  <a:cubicBezTo>
                    <a:pt x="43" y="119"/>
                    <a:pt x="43" y="119"/>
                    <a:pt x="43" y="119"/>
                  </a:cubicBezTo>
                  <a:cubicBezTo>
                    <a:pt x="27" y="123"/>
                    <a:pt x="0" y="136"/>
                    <a:pt x="37" y="189"/>
                  </a:cubicBezTo>
                  <a:cubicBezTo>
                    <a:pt x="75" y="242"/>
                    <a:pt x="195" y="332"/>
                    <a:pt x="187" y="347"/>
                  </a:cubicBezTo>
                  <a:cubicBezTo>
                    <a:pt x="186" y="348"/>
                    <a:pt x="185" y="348"/>
                    <a:pt x="183" y="348"/>
                  </a:cubicBezTo>
                  <a:cubicBezTo>
                    <a:pt x="163" y="348"/>
                    <a:pt x="76" y="280"/>
                    <a:pt x="43" y="278"/>
                  </a:cubicBezTo>
                  <a:cubicBezTo>
                    <a:pt x="42" y="278"/>
                    <a:pt x="41" y="278"/>
                    <a:pt x="40" y="278"/>
                  </a:cubicBezTo>
                  <a:cubicBezTo>
                    <a:pt x="7" y="278"/>
                    <a:pt x="21" y="323"/>
                    <a:pt x="85" y="364"/>
                  </a:cubicBezTo>
                  <a:cubicBezTo>
                    <a:pt x="150" y="407"/>
                    <a:pt x="311" y="454"/>
                    <a:pt x="312" y="613"/>
                  </a:cubicBezTo>
                  <a:cubicBezTo>
                    <a:pt x="313" y="772"/>
                    <a:pt x="270" y="1156"/>
                    <a:pt x="270" y="1156"/>
                  </a:cubicBezTo>
                  <a:cubicBezTo>
                    <a:pt x="572" y="1154"/>
                    <a:pt x="572" y="1154"/>
                    <a:pt x="572" y="1154"/>
                  </a:cubicBezTo>
                  <a:cubicBezTo>
                    <a:pt x="572" y="1154"/>
                    <a:pt x="471" y="746"/>
                    <a:pt x="544" y="499"/>
                  </a:cubicBezTo>
                  <a:cubicBezTo>
                    <a:pt x="617" y="253"/>
                    <a:pt x="725" y="202"/>
                    <a:pt x="715" y="164"/>
                  </a:cubicBezTo>
                  <a:cubicBezTo>
                    <a:pt x="711" y="149"/>
                    <a:pt x="700" y="143"/>
                    <a:pt x="688" y="143"/>
                  </a:cubicBezTo>
                  <a:cubicBezTo>
                    <a:pt x="668" y="143"/>
                    <a:pt x="644" y="158"/>
                    <a:pt x="633" y="179"/>
                  </a:cubicBezTo>
                  <a:cubicBezTo>
                    <a:pt x="617" y="210"/>
                    <a:pt x="554" y="276"/>
                    <a:pt x="494" y="276"/>
                  </a:cubicBezTo>
                  <a:cubicBezTo>
                    <a:pt x="489" y="276"/>
                    <a:pt x="484" y="276"/>
                    <a:pt x="479" y="275"/>
                  </a:cubicBezTo>
                  <a:cubicBezTo>
                    <a:pt x="415" y="262"/>
                    <a:pt x="403" y="27"/>
                    <a:pt x="357" y="3"/>
                  </a:cubicBezTo>
                  <a:cubicBezTo>
                    <a:pt x="352" y="1"/>
                    <a:pt x="348" y="0"/>
                    <a:pt x="345" y="0"/>
                  </a:cubicBezTo>
                </a:path>
              </a:pathLst>
            </a:custGeom>
            <a:solidFill>
              <a:srgbClr val="0C63D8"/>
            </a:solidFill>
            <a:ln>
              <a:noFill/>
            </a:ln>
            <a:effectLst>
              <a:outerShdw blurRad="63500" dist="76200" dir="2460000" algn="t" rotWithShape="0">
                <a:srgbClr val="3C89EE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1F589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0703F81E-F32C-5C76-268D-A070039DAB1C}"/>
              </a:ext>
            </a:extLst>
          </p:cNvPr>
          <p:cNvGrpSpPr/>
          <p:nvPr/>
        </p:nvGrpSpPr>
        <p:grpSpPr>
          <a:xfrm>
            <a:off x="6291219" y="1374375"/>
            <a:ext cx="2794724" cy="933589"/>
            <a:chOff x="444500" y="1947130"/>
            <a:chExt cx="2794724" cy="933589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35E61A8-9ABB-3B92-3F06-19CA4EFC853E}"/>
                </a:ext>
              </a:extLst>
            </p:cNvPr>
            <p:cNvSpPr txBox="1"/>
            <p:nvPr/>
          </p:nvSpPr>
          <p:spPr>
            <a:xfrm>
              <a:off x="444500" y="2188222"/>
              <a:ext cx="2794724" cy="6924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 tmoban.com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DFB524E-E59F-671F-E533-1E200C46FAAF}"/>
                </a:ext>
              </a:extLst>
            </p:cNvPr>
            <p:cNvSpPr txBox="1"/>
            <p:nvPr/>
          </p:nvSpPr>
          <p:spPr>
            <a:xfrm>
              <a:off x="444500" y="1947130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8D494CE-D5E9-561F-1F2B-11671342059D}"/>
              </a:ext>
            </a:extLst>
          </p:cNvPr>
          <p:cNvGrpSpPr/>
          <p:nvPr/>
        </p:nvGrpSpPr>
        <p:grpSpPr>
          <a:xfrm>
            <a:off x="946893" y="3160831"/>
            <a:ext cx="2501224" cy="729495"/>
            <a:chOff x="886408" y="1947130"/>
            <a:chExt cx="2501224" cy="729495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FAC53133-8EDF-0F72-888B-F4794B59B990}"/>
                </a:ext>
              </a:extLst>
            </p:cNvPr>
            <p:cNvSpPr txBox="1"/>
            <p:nvPr/>
          </p:nvSpPr>
          <p:spPr>
            <a:xfrm>
              <a:off x="886408" y="2188222"/>
              <a:ext cx="249726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7233997-19DA-14DD-F390-211FD5D06B6F}"/>
                </a:ext>
              </a:extLst>
            </p:cNvPr>
            <p:cNvSpPr txBox="1"/>
            <p:nvPr/>
          </p:nvSpPr>
          <p:spPr>
            <a:xfrm>
              <a:off x="1368331" y="1947130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9A50434-FE37-6013-2C00-A182C3F34E9E}"/>
              </a:ext>
            </a:extLst>
          </p:cNvPr>
          <p:cNvGrpSpPr/>
          <p:nvPr/>
        </p:nvGrpSpPr>
        <p:grpSpPr>
          <a:xfrm>
            <a:off x="8170727" y="3767892"/>
            <a:ext cx="2431865" cy="729495"/>
            <a:chOff x="444500" y="1947130"/>
            <a:chExt cx="2431865" cy="729495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724618E-298E-B9C2-2B2D-383F8CDF5191}"/>
                </a:ext>
              </a:extLst>
            </p:cNvPr>
            <p:cNvSpPr txBox="1"/>
            <p:nvPr/>
          </p:nvSpPr>
          <p:spPr>
            <a:xfrm>
              <a:off x="444500" y="2188222"/>
              <a:ext cx="243186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560632E-3102-A879-B55F-BEAF3BE268F0}"/>
                </a:ext>
              </a:extLst>
            </p:cNvPr>
            <p:cNvSpPr txBox="1"/>
            <p:nvPr/>
          </p:nvSpPr>
          <p:spPr>
            <a:xfrm>
              <a:off x="444500" y="1947130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EEC621E-417C-8FDF-34A8-A844DA6DB342}"/>
              </a:ext>
            </a:extLst>
          </p:cNvPr>
          <p:cNvGrpSpPr/>
          <p:nvPr/>
        </p:nvGrpSpPr>
        <p:grpSpPr>
          <a:xfrm>
            <a:off x="1322590" y="5130165"/>
            <a:ext cx="2501224" cy="729495"/>
            <a:chOff x="886408" y="1947130"/>
            <a:chExt cx="2501224" cy="729495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93F8E1A-6742-70DF-DEA7-CF0E4FCA51E8}"/>
                </a:ext>
              </a:extLst>
            </p:cNvPr>
            <p:cNvSpPr txBox="1"/>
            <p:nvPr/>
          </p:nvSpPr>
          <p:spPr>
            <a:xfrm>
              <a:off x="886408" y="2188222"/>
              <a:ext cx="249726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025CE68-AAC9-090B-8FA9-C333E59B720F}"/>
                </a:ext>
              </a:extLst>
            </p:cNvPr>
            <p:cNvSpPr txBox="1"/>
            <p:nvPr/>
          </p:nvSpPr>
          <p:spPr>
            <a:xfrm>
              <a:off x="1368331" y="1947130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699379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>
            <a:extLst>
              <a:ext uri="{FF2B5EF4-FFF2-40B4-BE49-F238E27FC236}">
                <a16:creationId xmlns:a16="http://schemas.microsoft.com/office/drawing/2014/main" id="{E3427F74-E002-70D5-30AF-C0A93EAF46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59C90CD7-F2E0-073B-4246-E6628BDF6A62}"/>
              </a:ext>
            </a:extLst>
          </p:cNvPr>
          <p:cNvSpPr txBox="1"/>
          <p:nvPr/>
        </p:nvSpPr>
        <p:spPr>
          <a:xfrm>
            <a:off x="2838546" y="740484"/>
            <a:ext cx="65149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3C89EE">
                    <a:alpha val="9000"/>
                  </a:srgbClr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rPr>
              <a:t>CONTENTS</a:t>
            </a:r>
            <a:endParaRPr lang="zh-CN" altLang="en-US" sz="6000" dirty="0">
              <a:solidFill>
                <a:srgbClr val="3C89EE">
                  <a:alpha val="9000"/>
                </a:srgbClr>
              </a:solidFill>
              <a:latin typeface="MiSans Semibold" panose="00000700000000000000" pitchFamily="2" charset="-122"/>
              <a:ea typeface="MiSans Semibold" panose="00000700000000000000" pitchFamily="2" charset="-122"/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B1D3A43-B8A9-A352-6797-0281AC0E3451}"/>
              </a:ext>
            </a:extLst>
          </p:cNvPr>
          <p:cNvSpPr txBox="1"/>
          <p:nvPr/>
        </p:nvSpPr>
        <p:spPr>
          <a:xfrm>
            <a:off x="4833257" y="384354"/>
            <a:ext cx="25254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gradFill>
                  <a:gsLst>
                    <a:gs pos="0">
                      <a:srgbClr val="3C89EE"/>
                    </a:gs>
                    <a:gs pos="100000">
                      <a:srgbClr val="0C63D8"/>
                    </a:gs>
                  </a:gsLst>
                  <a:lin ang="54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目 录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64C52AB1-20F0-74DB-22B3-0C1DEE0F25DA}"/>
              </a:ext>
            </a:extLst>
          </p:cNvPr>
          <p:cNvSpPr/>
          <p:nvPr/>
        </p:nvSpPr>
        <p:spPr>
          <a:xfrm>
            <a:off x="9221063" y="-984747"/>
            <a:ext cx="1910015" cy="1910015"/>
          </a:xfrm>
          <a:prstGeom prst="ellipse">
            <a:avLst/>
          </a:prstGeom>
          <a:gradFill>
            <a:gsLst>
              <a:gs pos="0">
                <a:srgbClr val="3C89EE">
                  <a:alpha val="19000"/>
                </a:srgbClr>
              </a:gs>
              <a:gs pos="100000">
                <a:srgbClr val="0C63D8">
                  <a:alpha val="61000"/>
                </a:srgbClr>
              </a:gs>
            </a:gsLst>
            <a:lin ang="5400000" scaled="1"/>
          </a:gra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6B1FDFE2-E072-F663-8C38-12853FB0F985}"/>
              </a:ext>
            </a:extLst>
          </p:cNvPr>
          <p:cNvSpPr/>
          <p:nvPr/>
        </p:nvSpPr>
        <p:spPr>
          <a:xfrm>
            <a:off x="590287" y="4946697"/>
            <a:ext cx="4068826" cy="4068826"/>
          </a:xfrm>
          <a:prstGeom prst="ellipse">
            <a:avLst/>
          </a:prstGeom>
          <a:gradFill>
            <a:gsLst>
              <a:gs pos="0">
                <a:srgbClr val="3C89EE">
                  <a:alpha val="19000"/>
                </a:srgbClr>
              </a:gs>
              <a:gs pos="100000">
                <a:srgbClr val="0C63D8">
                  <a:alpha val="61000"/>
                </a:srgbClr>
              </a:gs>
            </a:gsLst>
            <a:lin ang="5400000" scaled="1"/>
          </a:gra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84A6B025-C497-4706-73DB-94771F119993}"/>
              </a:ext>
            </a:extLst>
          </p:cNvPr>
          <p:cNvSpPr/>
          <p:nvPr/>
        </p:nvSpPr>
        <p:spPr>
          <a:xfrm>
            <a:off x="940295" y="4547604"/>
            <a:ext cx="1134670" cy="1134670"/>
          </a:xfrm>
          <a:prstGeom prst="ellipse">
            <a:avLst/>
          </a:prstGeom>
          <a:gradFill>
            <a:gsLst>
              <a:gs pos="0">
                <a:srgbClr val="3C89EE">
                  <a:alpha val="19000"/>
                </a:srgbClr>
              </a:gs>
              <a:gs pos="100000">
                <a:srgbClr val="0C63D8">
                  <a:alpha val="61000"/>
                </a:srgbClr>
              </a:gs>
            </a:gsLst>
            <a:lin ang="5400000" scaled="1"/>
          </a:gra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E96A79A0-9238-7DD5-56E8-82287646549A}"/>
              </a:ext>
            </a:extLst>
          </p:cNvPr>
          <p:cNvSpPr/>
          <p:nvPr/>
        </p:nvSpPr>
        <p:spPr>
          <a:xfrm>
            <a:off x="10686784" y="1645161"/>
            <a:ext cx="286017" cy="286017"/>
          </a:xfrm>
          <a:prstGeom prst="ellipse">
            <a:avLst/>
          </a:prstGeom>
          <a:gradFill>
            <a:gsLst>
              <a:gs pos="0">
                <a:srgbClr val="3C89EE"/>
              </a:gs>
              <a:gs pos="100000">
                <a:srgbClr val="0C63D8"/>
              </a:gs>
            </a:gsLst>
            <a:lin ang="5400000" scaled="1"/>
          </a:gra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F237CC86-F3AB-380C-3058-8B0B2B49F185}"/>
              </a:ext>
            </a:extLst>
          </p:cNvPr>
          <p:cNvSpPr/>
          <p:nvPr/>
        </p:nvSpPr>
        <p:spPr>
          <a:xfrm>
            <a:off x="1214529" y="271012"/>
            <a:ext cx="801400" cy="801400"/>
          </a:xfrm>
          <a:prstGeom prst="ellipse">
            <a:avLst/>
          </a:prstGeom>
          <a:gradFill>
            <a:gsLst>
              <a:gs pos="0">
                <a:srgbClr val="3C89EE">
                  <a:alpha val="0"/>
                </a:srgbClr>
              </a:gs>
              <a:gs pos="100000">
                <a:srgbClr val="0C63D8">
                  <a:alpha val="61000"/>
                </a:srgbClr>
              </a:gs>
            </a:gsLst>
            <a:lin ang="5400000" scaled="1"/>
          </a:gra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816A4ED0-DC38-A878-CDF5-47D90D6E0F00}"/>
              </a:ext>
            </a:extLst>
          </p:cNvPr>
          <p:cNvSpPr/>
          <p:nvPr/>
        </p:nvSpPr>
        <p:spPr>
          <a:xfrm>
            <a:off x="4801368" y="1569383"/>
            <a:ext cx="320272" cy="320272"/>
          </a:xfrm>
          <a:prstGeom prst="ellipse">
            <a:avLst/>
          </a:prstGeom>
          <a:gradFill>
            <a:gsLst>
              <a:gs pos="0">
                <a:srgbClr val="3C89EE">
                  <a:alpha val="0"/>
                </a:srgbClr>
              </a:gs>
              <a:gs pos="100000">
                <a:srgbClr val="0C63D8">
                  <a:alpha val="61000"/>
                </a:srgbClr>
              </a:gs>
            </a:gsLst>
            <a:lin ang="5400000" scaled="1"/>
          </a:gra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0E0B6DB-716D-CD5A-11A7-EC91772361AC}"/>
              </a:ext>
            </a:extLst>
          </p:cNvPr>
          <p:cNvGrpSpPr/>
          <p:nvPr/>
        </p:nvGrpSpPr>
        <p:grpSpPr>
          <a:xfrm>
            <a:off x="2552349" y="2172855"/>
            <a:ext cx="3354992" cy="1015663"/>
            <a:chOff x="2100152" y="1743501"/>
            <a:chExt cx="3354992" cy="1015663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D6711773-D9C6-D4AA-EFD8-B023ED9EFD9D}"/>
                </a:ext>
              </a:extLst>
            </p:cNvPr>
            <p:cNvSpPr/>
            <p:nvPr/>
          </p:nvSpPr>
          <p:spPr>
            <a:xfrm>
              <a:off x="2100152" y="1743501"/>
              <a:ext cx="3270133" cy="1015663"/>
            </a:xfrm>
            <a:prstGeom prst="roundRect">
              <a:avLst>
                <a:gd name="adj" fmla="val 6965"/>
              </a:avLst>
            </a:prstGeom>
            <a:gradFill>
              <a:gsLst>
                <a:gs pos="0">
                  <a:srgbClr val="3C89EE"/>
                </a:gs>
                <a:gs pos="100000">
                  <a:srgbClr val="0C63D8"/>
                </a:gs>
              </a:gsLst>
              <a:lin ang="5400000" scaled="1"/>
            </a:gradFill>
            <a:ln>
              <a:noFill/>
            </a:ln>
            <a:effectLst>
              <a:outerShdw blurRad="63500" dist="76200" dir="2460000" algn="t" rotWithShape="0">
                <a:srgbClr val="3C89EE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E9990DB-578B-F2BE-C29D-6673CF337AE7}"/>
                </a:ext>
              </a:extLst>
            </p:cNvPr>
            <p:cNvSpPr txBox="1"/>
            <p:nvPr/>
          </p:nvSpPr>
          <p:spPr>
            <a:xfrm>
              <a:off x="3359569" y="2004661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E4330781-CD4A-A3D5-0A55-4237F13416DD}"/>
                </a:ext>
              </a:extLst>
            </p:cNvPr>
            <p:cNvSpPr/>
            <p:nvPr/>
          </p:nvSpPr>
          <p:spPr>
            <a:xfrm>
              <a:off x="4653383" y="2438958"/>
              <a:ext cx="801761" cy="13096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82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11FDCCD5-BEE7-082D-F7AF-0B6A543EF186}"/>
                </a:ext>
              </a:extLst>
            </p:cNvPr>
            <p:cNvSpPr txBox="1"/>
            <p:nvPr/>
          </p:nvSpPr>
          <p:spPr>
            <a:xfrm>
              <a:off x="2312919" y="1866611"/>
              <a:ext cx="83388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01</a:t>
              </a:r>
              <a:endParaRPr lang="zh-CN" altLang="en-US" sz="44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E49B1A73-7272-DBB8-6FB1-DA0FAE617FE6}"/>
              </a:ext>
            </a:extLst>
          </p:cNvPr>
          <p:cNvGrpSpPr/>
          <p:nvPr/>
        </p:nvGrpSpPr>
        <p:grpSpPr>
          <a:xfrm>
            <a:off x="6399342" y="2172855"/>
            <a:ext cx="3354992" cy="1015663"/>
            <a:chOff x="2100152" y="1743501"/>
            <a:chExt cx="3354992" cy="1015663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F2D1C996-A26A-EDB6-9A78-36852D211078}"/>
                </a:ext>
              </a:extLst>
            </p:cNvPr>
            <p:cNvSpPr/>
            <p:nvPr/>
          </p:nvSpPr>
          <p:spPr>
            <a:xfrm>
              <a:off x="2100152" y="1743501"/>
              <a:ext cx="3270133" cy="1015663"/>
            </a:xfrm>
            <a:prstGeom prst="roundRect">
              <a:avLst>
                <a:gd name="adj" fmla="val 6965"/>
              </a:avLst>
            </a:prstGeom>
            <a:gradFill>
              <a:gsLst>
                <a:gs pos="0">
                  <a:srgbClr val="3C89EE"/>
                </a:gs>
                <a:gs pos="100000">
                  <a:srgbClr val="0C63D8"/>
                </a:gs>
              </a:gsLst>
              <a:lin ang="5400000" scaled="1"/>
            </a:gradFill>
            <a:ln>
              <a:noFill/>
            </a:ln>
            <a:effectLst>
              <a:outerShdw blurRad="63500" dist="76200" dir="2460000" algn="t" rotWithShape="0">
                <a:srgbClr val="3C89EE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61E6459-4D18-5788-2835-0BF941CB56F5}"/>
                </a:ext>
              </a:extLst>
            </p:cNvPr>
            <p:cNvSpPr txBox="1"/>
            <p:nvPr/>
          </p:nvSpPr>
          <p:spPr>
            <a:xfrm>
              <a:off x="3359569" y="2004661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B92FBFFD-0869-F156-6BF9-A52573FFFAE9}"/>
                </a:ext>
              </a:extLst>
            </p:cNvPr>
            <p:cNvSpPr/>
            <p:nvPr/>
          </p:nvSpPr>
          <p:spPr>
            <a:xfrm>
              <a:off x="4653383" y="2438958"/>
              <a:ext cx="801761" cy="13096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82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25B3859-728E-5A22-9C19-3CBD40E5C384}"/>
                </a:ext>
              </a:extLst>
            </p:cNvPr>
            <p:cNvSpPr txBox="1"/>
            <p:nvPr/>
          </p:nvSpPr>
          <p:spPr>
            <a:xfrm>
              <a:off x="2312919" y="1866611"/>
              <a:ext cx="90762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02</a:t>
              </a:r>
              <a:endParaRPr lang="zh-CN" altLang="en-US" sz="44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CAD378B-7B3C-57AD-5C0F-D413389E5953}"/>
              </a:ext>
            </a:extLst>
          </p:cNvPr>
          <p:cNvGrpSpPr/>
          <p:nvPr/>
        </p:nvGrpSpPr>
        <p:grpSpPr>
          <a:xfrm>
            <a:off x="2552349" y="3612889"/>
            <a:ext cx="3354992" cy="1015663"/>
            <a:chOff x="2100152" y="1743501"/>
            <a:chExt cx="3354992" cy="1015663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234093F6-69F4-4ACC-C7CB-B3C7953CDD69}"/>
                </a:ext>
              </a:extLst>
            </p:cNvPr>
            <p:cNvSpPr/>
            <p:nvPr/>
          </p:nvSpPr>
          <p:spPr>
            <a:xfrm>
              <a:off x="2100152" y="1743501"/>
              <a:ext cx="3270133" cy="1015663"/>
            </a:xfrm>
            <a:prstGeom prst="roundRect">
              <a:avLst>
                <a:gd name="adj" fmla="val 6965"/>
              </a:avLst>
            </a:prstGeom>
            <a:gradFill>
              <a:gsLst>
                <a:gs pos="0">
                  <a:srgbClr val="3C89EE"/>
                </a:gs>
                <a:gs pos="100000">
                  <a:srgbClr val="0C63D8"/>
                </a:gs>
              </a:gsLst>
              <a:lin ang="5400000" scaled="1"/>
            </a:gradFill>
            <a:ln>
              <a:noFill/>
            </a:ln>
            <a:effectLst>
              <a:outerShdw blurRad="63500" dist="76200" dir="2460000" algn="t" rotWithShape="0">
                <a:srgbClr val="3C89EE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04523729-CDC0-5F19-778F-44A390655C89}"/>
                </a:ext>
              </a:extLst>
            </p:cNvPr>
            <p:cNvSpPr txBox="1"/>
            <p:nvPr/>
          </p:nvSpPr>
          <p:spPr>
            <a:xfrm>
              <a:off x="3359569" y="2004661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370EF5A7-797D-3FA3-8FC6-C1756217A4E4}"/>
                </a:ext>
              </a:extLst>
            </p:cNvPr>
            <p:cNvSpPr/>
            <p:nvPr/>
          </p:nvSpPr>
          <p:spPr>
            <a:xfrm>
              <a:off x="4653383" y="2438958"/>
              <a:ext cx="801761" cy="13096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82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3EB26D7-DD5C-0EF9-13C8-304C4B0B71FA}"/>
                </a:ext>
              </a:extLst>
            </p:cNvPr>
            <p:cNvSpPr txBox="1"/>
            <p:nvPr/>
          </p:nvSpPr>
          <p:spPr>
            <a:xfrm>
              <a:off x="2312919" y="1866611"/>
              <a:ext cx="91403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03</a:t>
              </a:r>
              <a:endParaRPr lang="zh-CN" altLang="en-US" sz="44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67D47A1-50FD-547C-F0B6-523AD76C5521}"/>
              </a:ext>
            </a:extLst>
          </p:cNvPr>
          <p:cNvGrpSpPr/>
          <p:nvPr/>
        </p:nvGrpSpPr>
        <p:grpSpPr>
          <a:xfrm>
            <a:off x="6399342" y="3612889"/>
            <a:ext cx="3354992" cy="1015663"/>
            <a:chOff x="2100152" y="1743501"/>
            <a:chExt cx="3354992" cy="1015663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707DC20C-D5DE-AA15-3A02-811301C90856}"/>
                </a:ext>
              </a:extLst>
            </p:cNvPr>
            <p:cNvSpPr/>
            <p:nvPr/>
          </p:nvSpPr>
          <p:spPr>
            <a:xfrm>
              <a:off x="2100152" y="1743501"/>
              <a:ext cx="3270133" cy="1015663"/>
            </a:xfrm>
            <a:prstGeom prst="roundRect">
              <a:avLst>
                <a:gd name="adj" fmla="val 6965"/>
              </a:avLst>
            </a:prstGeom>
            <a:gradFill>
              <a:gsLst>
                <a:gs pos="0">
                  <a:srgbClr val="3C89EE"/>
                </a:gs>
                <a:gs pos="100000">
                  <a:srgbClr val="0C63D8"/>
                </a:gs>
              </a:gsLst>
              <a:lin ang="5400000" scaled="1"/>
            </a:gradFill>
            <a:ln>
              <a:noFill/>
            </a:ln>
            <a:effectLst>
              <a:outerShdw blurRad="63500" dist="76200" dir="2460000" algn="t" rotWithShape="0">
                <a:srgbClr val="3C89EE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6AF55D2-2A7F-FB77-3895-9E8048E24350}"/>
                </a:ext>
              </a:extLst>
            </p:cNvPr>
            <p:cNvSpPr txBox="1"/>
            <p:nvPr/>
          </p:nvSpPr>
          <p:spPr>
            <a:xfrm>
              <a:off x="3359569" y="2004661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C728F8F7-B4EC-3BE2-846A-E2FF9DF63E21}"/>
                </a:ext>
              </a:extLst>
            </p:cNvPr>
            <p:cNvSpPr/>
            <p:nvPr/>
          </p:nvSpPr>
          <p:spPr>
            <a:xfrm>
              <a:off x="4653383" y="2438958"/>
              <a:ext cx="801761" cy="13096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82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8F5CA9D-4C6E-6864-E37E-45CDB9507966}"/>
                </a:ext>
              </a:extLst>
            </p:cNvPr>
            <p:cNvSpPr txBox="1"/>
            <p:nvPr/>
          </p:nvSpPr>
          <p:spPr>
            <a:xfrm>
              <a:off x="2312919" y="1866611"/>
              <a:ext cx="92204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04</a:t>
              </a:r>
              <a:endParaRPr lang="zh-CN" altLang="en-US" sz="44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25678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B3A6F367-E4BF-4825-3E7A-FBEFEDD2C32E}"/>
              </a:ext>
            </a:extLst>
          </p:cNvPr>
          <p:cNvGrpSpPr/>
          <p:nvPr/>
        </p:nvGrpSpPr>
        <p:grpSpPr>
          <a:xfrm>
            <a:off x="4043658" y="246475"/>
            <a:ext cx="4127069" cy="467116"/>
            <a:chOff x="1644096" y="2017775"/>
            <a:chExt cx="4127069" cy="467116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CDC45156-57AD-105C-64C4-6438F74955AC}"/>
                </a:ext>
              </a:extLst>
            </p:cNvPr>
            <p:cNvSpPr/>
            <p:nvPr/>
          </p:nvSpPr>
          <p:spPr>
            <a:xfrm>
              <a:off x="2100152" y="2017775"/>
              <a:ext cx="3270133" cy="467116"/>
            </a:xfrm>
            <a:prstGeom prst="roundRect">
              <a:avLst>
                <a:gd name="adj" fmla="val 6965"/>
              </a:avLst>
            </a:prstGeom>
            <a:gradFill>
              <a:gsLst>
                <a:gs pos="0">
                  <a:srgbClr val="3C89EE"/>
                </a:gs>
                <a:gs pos="100000">
                  <a:srgbClr val="0C63D8"/>
                </a:gs>
              </a:gsLst>
              <a:lin ang="5400000" scaled="1"/>
            </a:gradFill>
            <a:ln>
              <a:noFill/>
            </a:ln>
            <a:effectLst>
              <a:outerShdw blurRad="63500" dist="76200" dir="2460000" algn="t" rotWithShape="0">
                <a:srgbClr val="3C89EE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CECA7D1-CC7A-035D-1F64-58AD3D6E91E4}"/>
                </a:ext>
              </a:extLst>
            </p:cNvPr>
            <p:cNvSpPr txBox="1"/>
            <p:nvPr/>
          </p:nvSpPr>
          <p:spPr>
            <a:xfrm>
              <a:off x="2930300" y="2048203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694D5139-5304-36FF-0582-40C79D3B61C6}"/>
                </a:ext>
              </a:extLst>
            </p:cNvPr>
            <p:cNvSpPr/>
            <p:nvPr/>
          </p:nvSpPr>
          <p:spPr>
            <a:xfrm>
              <a:off x="4969404" y="2167720"/>
              <a:ext cx="801761" cy="13096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82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AE464A27-1811-1F49-C91C-7584BE722280}"/>
                </a:ext>
              </a:extLst>
            </p:cNvPr>
            <p:cNvSpPr/>
            <p:nvPr/>
          </p:nvSpPr>
          <p:spPr>
            <a:xfrm>
              <a:off x="1644096" y="2167720"/>
              <a:ext cx="801761" cy="13096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82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Freeform 6">
            <a:extLst>
              <a:ext uri="{FF2B5EF4-FFF2-40B4-BE49-F238E27FC236}">
                <a16:creationId xmlns:a16="http://schemas.microsoft.com/office/drawing/2014/main" id="{0C4789E1-DF67-DBA6-3480-5D2AF023395B}"/>
              </a:ext>
            </a:extLst>
          </p:cNvPr>
          <p:cNvSpPr>
            <a:spLocks noEditPoints="1"/>
          </p:cNvSpPr>
          <p:nvPr/>
        </p:nvSpPr>
        <p:spPr bwMode="auto">
          <a:xfrm>
            <a:off x="7171093" y="3429000"/>
            <a:ext cx="559245" cy="372175"/>
          </a:xfrm>
          <a:custGeom>
            <a:avLst/>
            <a:gdLst>
              <a:gd name="T0" fmla="*/ 176 w 176"/>
              <a:gd name="T1" fmla="*/ 99 h 117"/>
              <a:gd name="T2" fmla="*/ 176 w 176"/>
              <a:gd name="T3" fmla="*/ 108 h 117"/>
              <a:gd name="T4" fmla="*/ 161 w 176"/>
              <a:gd name="T5" fmla="*/ 117 h 117"/>
              <a:gd name="T6" fmla="*/ 15 w 176"/>
              <a:gd name="T7" fmla="*/ 117 h 117"/>
              <a:gd name="T8" fmla="*/ 0 w 176"/>
              <a:gd name="T9" fmla="*/ 108 h 117"/>
              <a:gd name="T10" fmla="*/ 0 w 176"/>
              <a:gd name="T11" fmla="*/ 99 h 117"/>
              <a:gd name="T12" fmla="*/ 15 w 176"/>
              <a:gd name="T13" fmla="*/ 99 h 117"/>
              <a:gd name="T14" fmla="*/ 161 w 176"/>
              <a:gd name="T15" fmla="*/ 99 h 117"/>
              <a:gd name="T16" fmla="*/ 176 w 176"/>
              <a:gd name="T17" fmla="*/ 99 h 117"/>
              <a:gd name="T18" fmla="*/ 24 w 176"/>
              <a:gd name="T19" fmla="*/ 79 h 117"/>
              <a:gd name="T20" fmla="*/ 24 w 176"/>
              <a:gd name="T21" fmla="*/ 14 h 117"/>
              <a:gd name="T22" fmla="*/ 38 w 176"/>
              <a:gd name="T23" fmla="*/ 0 h 117"/>
              <a:gd name="T24" fmla="*/ 138 w 176"/>
              <a:gd name="T25" fmla="*/ 0 h 117"/>
              <a:gd name="T26" fmla="*/ 152 w 176"/>
              <a:gd name="T27" fmla="*/ 14 h 117"/>
              <a:gd name="T28" fmla="*/ 152 w 176"/>
              <a:gd name="T29" fmla="*/ 79 h 117"/>
              <a:gd name="T30" fmla="*/ 138 w 176"/>
              <a:gd name="T31" fmla="*/ 93 h 117"/>
              <a:gd name="T32" fmla="*/ 38 w 176"/>
              <a:gd name="T33" fmla="*/ 93 h 117"/>
              <a:gd name="T34" fmla="*/ 24 w 176"/>
              <a:gd name="T35" fmla="*/ 79 h 117"/>
              <a:gd name="T36" fmla="*/ 35 w 176"/>
              <a:gd name="T37" fmla="*/ 79 h 117"/>
              <a:gd name="T38" fmla="*/ 38 w 176"/>
              <a:gd name="T39" fmla="*/ 82 h 117"/>
              <a:gd name="T40" fmla="*/ 138 w 176"/>
              <a:gd name="T41" fmla="*/ 82 h 117"/>
              <a:gd name="T42" fmla="*/ 141 w 176"/>
              <a:gd name="T43" fmla="*/ 79 h 117"/>
              <a:gd name="T44" fmla="*/ 141 w 176"/>
              <a:gd name="T45" fmla="*/ 14 h 117"/>
              <a:gd name="T46" fmla="*/ 138 w 176"/>
              <a:gd name="T47" fmla="*/ 11 h 117"/>
              <a:gd name="T48" fmla="*/ 38 w 176"/>
              <a:gd name="T49" fmla="*/ 11 h 117"/>
              <a:gd name="T50" fmla="*/ 35 w 176"/>
              <a:gd name="T51" fmla="*/ 14 h 117"/>
              <a:gd name="T52" fmla="*/ 35 w 176"/>
              <a:gd name="T53" fmla="*/ 79 h 117"/>
              <a:gd name="T54" fmla="*/ 97 w 176"/>
              <a:gd name="T55" fmla="*/ 107 h 117"/>
              <a:gd name="T56" fmla="*/ 95 w 176"/>
              <a:gd name="T57" fmla="*/ 105 h 117"/>
              <a:gd name="T58" fmla="*/ 81 w 176"/>
              <a:gd name="T59" fmla="*/ 105 h 117"/>
              <a:gd name="T60" fmla="*/ 79 w 176"/>
              <a:gd name="T61" fmla="*/ 107 h 117"/>
              <a:gd name="T62" fmla="*/ 81 w 176"/>
              <a:gd name="T63" fmla="*/ 108 h 117"/>
              <a:gd name="T64" fmla="*/ 95 w 176"/>
              <a:gd name="T65" fmla="*/ 108 h 117"/>
              <a:gd name="T66" fmla="*/ 97 w 176"/>
              <a:gd name="T67" fmla="*/ 10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6" h="117">
                <a:moveTo>
                  <a:pt x="176" y="99"/>
                </a:moveTo>
                <a:cubicBezTo>
                  <a:pt x="176" y="108"/>
                  <a:pt x="176" y="108"/>
                  <a:pt x="176" y="108"/>
                </a:cubicBezTo>
                <a:cubicBezTo>
                  <a:pt x="176" y="113"/>
                  <a:pt x="169" y="117"/>
                  <a:pt x="161" y="117"/>
                </a:cubicBezTo>
                <a:cubicBezTo>
                  <a:pt x="15" y="117"/>
                  <a:pt x="15" y="117"/>
                  <a:pt x="15" y="117"/>
                </a:cubicBezTo>
                <a:cubicBezTo>
                  <a:pt x="7" y="117"/>
                  <a:pt x="0" y="113"/>
                  <a:pt x="0" y="108"/>
                </a:cubicBezTo>
                <a:cubicBezTo>
                  <a:pt x="0" y="99"/>
                  <a:pt x="0" y="99"/>
                  <a:pt x="0" y="99"/>
                </a:cubicBezTo>
                <a:cubicBezTo>
                  <a:pt x="15" y="99"/>
                  <a:pt x="15" y="99"/>
                  <a:pt x="15" y="99"/>
                </a:cubicBezTo>
                <a:cubicBezTo>
                  <a:pt x="161" y="99"/>
                  <a:pt x="161" y="99"/>
                  <a:pt x="161" y="99"/>
                </a:cubicBezTo>
                <a:lnTo>
                  <a:pt x="176" y="99"/>
                </a:lnTo>
                <a:close/>
                <a:moveTo>
                  <a:pt x="24" y="79"/>
                </a:moveTo>
                <a:cubicBezTo>
                  <a:pt x="24" y="14"/>
                  <a:pt x="24" y="14"/>
                  <a:pt x="24" y="14"/>
                </a:cubicBezTo>
                <a:cubicBezTo>
                  <a:pt x="24" y="6"/>
                  <a:pt x="30" y="0"/>
                  <a:pt x="38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146" y="0"/>
                  <a:pt x="152" y="6"/>
                  <a:pt x="152" y="14"/>
                </a:cubicBezTo>
                <a:cubicBezTo>
                  <a:pt x="152" y="79"/>
                  <a:pt x="152" y="79"/>
                  <a:pt x="152" y="79"/>
                </a:cubicBezTo>
                <a:cubicBezTo>
                  <a:pt x="152" y="87"/>
                  <a:pt x="146" y="93"/>
                  <a:pt x="138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0" y="93"/>
                  <a:pt x="24" y="87"/>
                  <a:pt x="24" y="79"/>
                </a:cubicBezTo>
                <a:close/>
                <a:moveTo>
                  <a:pt x="35" y="79"/>
                </a:moveTo>
                <a:cubicBezTo>
                  <a:pt x="35" y="80"/>
                  <a:pt x="37" y="82"/>
                  <a:pt x="38" y="82"/>
                </a:cubicBezTo>
                <a:cubicBezTo>
                  <a:pt x="138" y="82"/>
                  <a:pt x="138" y="82"/>
                  <a:pt x="138" y="82"/>
                </a:cubicBezTo>
                <a:cubicBezTo>
                  <a:pt x="139" y="82"/>
                  <a:pt x="141" y="80"/>
                  <a:pt x="141" y="79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3"/>
                  <a:pt x="139" y="11"/>
                  <a:pt x="138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37" y="11"/>
                  <a:pt x="35" y="13"/>
                  <a:pt x="35" y="14"/>
                </a:cubicBezTo>
                <a:lnTo>
                  <a:pt x="35" y="79"/>
                </a:lnTo>
                <a:close/>
                <a:moveTo>
                  <a:pt x="97" y="107"/>
                </a:moveTo>
                <a:cubicBezTo>
                  <a:pt x="97" y="106"/>
                  <a:pt x="96" y="105"/>
                  <a:pt x="95" y="105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0" y="105"/>
                  <a:pt x="79" y="106"/>
                  <a:pt x="79" y="107"/>
                </a:cubicBezTo>
                <a:cubicBezTo>
                  <a:pt x="79" y="107"/>
                  <a:pt x="80" y="108"/>
                  <a:pt x="81" y="108"/>
                </a:cubicBezTo>
                <a:cubicBezTo>
                  <a:pt x="95" y="108"/>
                  <a:pt x="95" y="108"/>
                  <a:pt x="95" y="108"/>
                </a:cubicBezTo>
                <a:cubicBezTo>
                  <a:pt x="96" y="108"/>
                  <a:pt x="97" y="107"/>
                  <a:pt x="97" y="107"/>
                </a:cubicBezTo>
                <a:close/>
              </a:path>
            </a:pathLst>
          </a:custGeom>
          <a:solidFill>
            <a:srgbClr val="0C63D8"/>
          </a:soli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1F5891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" name="Freeform 33">
            <a:extLst>
              <a:ext uri="{FF2B5EF4-FFF2-40B4-BE49-F238E27FC236}">
                <a16:creationId xmlns:a16="http://schemas.microsoft.com/office/drawing/2014/main" id="{1B38415F-4A44-D0D8-E11B-B1BFADBE8137}"/>
              </a:ext>
            </a:extLst>
          </p:cNvPr>
          <p:cNvSpPr>
            <a:spLocks noEditPoints="1"/>
          </p:cNvSpPr>
          <p:nvPr/>
        </p:nvSpPr>
        <p:spPr bwMode="auto">
          <a:xfrm>
            <a:off x="4630319" y="3960357"/>
            <a:ext cx="551858" cy="453615"/>
          </a:xfrm>
          <a:custGeom>
            <a:avLst/>
            <a:gdLst>
              <a:gd name="T0" fmla="*/ 2147483646 w 244"/>
              <a:gd name="T1" fmla="*/ 2147483646 h 200"/>
              <a:gd name="T2" fmla="*/ 2147483646 w 244"/>
              <a:gd name="T3" fmla="*/ 2147483646 h 200"/>
              <a:gd name="T4" fmla="*/ 2147483646 w 244"/>
              <a:gd name="T5" fmla="*/ 2147483646 h 200"/>
              <a:gd name="T6" fmla="*/ 2147483646 w 244"/>
              <a:gd name="T7" fmla="*/ 2147483646 h 200"/>
              <a:gd name="T8" fmla="*/ 2147483646 w 244"/>
              <a:gd name="T9" fmla="*/ 2147483646 h 200"/>
              <a:gd name="T10" fmla="*/ 2147483646 w 244"/>
              <a:gd name="T11" fmla="*/ 2147483646 h 200"/>
              <a:gd name="T12" fmla="*/ 2147483646 w 244"/>
              <a:gd name="T13" fmla="*/ 2147483646 h 200"/>
              <a:gd name="T14" fmla="*/ 2147483646 w 244"/>
              <a:gd name="T15" fmla="*/ 2147483646 h 200"/>
              <a:gd name="T16" fmla="*/ 2147483646 w 244"/>
              <a:gd name="T17" fmla="*/ 2147483646 h 200"/>
              <a:gd name="T18" fmla="*/ 2147483646 w 244"/>
              <a:gd name="T19" fmla="*/ 2147483646 h 200"/>
              <a:gd name="T20" fmla="*/ 2147483646 w 244"/>
              <a:gd name="T21" fmla="*/ 2147483646 h 200"/>
              <a:gd name="T22" fmla="*/ 2147483646 w 244"/>
              <a:gd name="T23" fmla="*/ 2147483646 h 200"/>
              <a:gd name="T24" fmla="*/ 2147483646 w 244"/>
              <a:gd name="T25" fmla="*/ 2147483646 h 200"/>
              <a:gd name="T26" fmla="*/ 2147483646 w 244"/>
              <a:gd name="T27" fmla="*/ 2147483646 h 200"/>
              <a:gd name="T28" fmla="*/ 2147483646 w 244"/>
              <a:gd name="T29" fmla="*/ 2147483646 h 200"/>
              <a:gd name="T30" fmla="*/ 2147483646 w 244"/>
              <a:gd name="T31" fmla="*/ 2147483646 h 200"/>
              <a:gd name="T32" fmla="*/ 2147483646 w 244"/>
              <a:gd name="T33" fmla="*/ 2147483646 h 200"/>
              <a:gd name="T34" fmla="*/ 2147483646 w 244"/>
              <a:gd name="T35" fmla="*/ 2147483646 h 200"/>
              <a:gd name="T36" fmla="*/ 2147483646 w 244"/>
              <a:gd name="T37" fmla="*/ 2147483646 h 200"/>
              <a:gd name="T38" fmla="*/ 2147483646 w 244"/>
              <a:gd name="T39" fmla="*/ 2147483646 h 200"/>
              <a:gd name="T40" fmla="*/ 2147483646 w 244"/>
              <a:gd name="T41" fmla="*/ 2147483646 h 200"/>
              <a:gd name="T42" fmla="*/ 2147483646 w 244"/>
              <a:gd name="T43" fmla="*/ 2147483646 h 200"/>
              <a:gd name="T44" fmla="*/ 2147483646 w 244"/>
              <a:gd name="T45" fmla="*/ 2147483646 h 200"/>
              <a:gd name="T46" fmla="*/ 2147483646 w 244"/>
              <a:gd name="T47" fmla="*/ 2147483646 h 200"/>
              <a:gd name="T48" fmla="*/ 2147483646 w 244"/>
              <a:gd name="T49" fmla="*/ 2147483646 h 200"/>
              <a:gd name="T50" fmla="*/ 2147483646 w 244"/>
              <a:gd name="T51" fmla="*/ 2147483646 h 200"/>
              <a:gd name="T52" fmla="*/ 2147483646 w 244"/>
              <a:gd name="T53" fmla="*/ 2147483646 h 200"/>
              <a:gd name="T54" fmla="*/ 2147483646 w 244"/>
              <a:gd name="T55" fmla="*/ 2147483646 h 200"/>
              <a:gd name="T56" fmla="*/ 2147483646 w 244"/>
              <a:gd name="T57" fmla="*/ 2147483646 h 200"/>
              <a:gd name="T58" fmla="*/ 2147483646 w 244"/>
              <a:gd name="T59" fmla="*/ 2147483646 h 200"/>
              <a:gd name="T60" fmla="*/ 2147483646 w 244"/>
              <a:gd name="T61" fmla="*/ 2147483646 h 200"/>
              <a:gd name="T62" fmla="*/ 0 w 244"/>
              <a:gd name="T63" fmla="*/ 2147483646 h 200"/>
              <a:gd name="T64" fmla="*/ 0 w 244"/>
              <a:gd name="T65" fmla="*/ 2147483646 h 200"/>
              <a:gd name="T66" fmla="*/ 2147483646 w 244"/>
              <a:gd name="T67" fmla="*/ 2147483646 h 200"/>
              <a:gd name="T68" fmla="*/ 2147483646 w 244"/>
              <a:gd name="T69" fmla="*/ 0 h 200"/>
              <a:gd name="T70" fmla="*/ 2147483646 w 244"/>
              <a:gd name="T71" fmla="*/ 2147483646 h 200"/>
              <a:gd name="T72" fmla="*/ 2147483646 w 244"/>
              <a:gd name="T73" fmla="*/ 2147483646 h 200"/>
              <a:gd name="T74" fmla="*/ 2147483646 w 244"/>
              <a:gd name="T75" fmla="*/ 2147483646 h 200"/>
              <a:gd name="T76" fmla="*/ 2147483646 w 244"/>
              <a:gd name="T77" fmla="*/ 0 h 200"/>
              <a:gd name="T78" fmla="*/ 2147483646 w 244"/>
              <a:gd name="T79" fmla="*/ 2147483646 h 200"/>
              <a:gd name="T80" fmla="*/ 2147483646 w 244"/>
              <a:gd name="T81" fmla="*/ 2147483646 h 200"/>
              <a:gd name="T82" fmla="*/ 2147483646 w 244"/>
              <a:gd name="T83" fmla="*/ 2147483646 h 200"/>
              <a:gd name="T84" fmla="*/ 2147483646 w 244"/>
              <a:gd name="T85" fmla="*/ 2147483646 h 200"/>
              <a:gd name="T86" fmla="*/ 2147483646 w 244"/>
              <a:gd name="T87" fmla="*/ 2147483646 h 200"/>
              <a:gd name="T88" fmla="*/ 2147483646 w 244"/>
              <a:gd name="T89" fmla="*/ 2147483646 h 200"/>
              <a:gd name="T90" fmla="*/ 2147483646 w 244"/>
              <a:gd name="T91" fmla="*/ 2147483646 h 200"/>
              <a:gd name="T92" fmla="*/ 2147483646 w 244"/>
              <a:gd name="T93" fmla="*/ 2147483646 h 200"/>
              <a:gd name="T94" fmla="*/ 2147483646 w 244"/>
              <a:gd name="T95" fmla="*/ 2147483646 h 200"/>
              <a:gd name="T96" fmla="*/ 2147483646 w 244"/>
              <a:gd name="T97" fmla="*/ 2147483646 h 200"/>
              <a:gd name="T98" fmla="*/ 2147483646 w 244"/>
              <a:gd name="T99" fmla="*/ 2147483646 h 200"/>
              <a:gd name="T100" fmla="*/ 2147483646 w 244"/>
              <a:gd name="T101" fmla="*/ 2147483646 h 200"/>
              <a:gd name="T102" fmla="*/ 2147483646 w 244"/>
              <a:gd name="T103" fmla="*/ 2147483646 h 200"/>
              <a:gd name="T104" fmla="*/ 2147483646 w 244"/>
              <a:gd name="T105" fmla="*/ 2147483646 h 200"/>
              <a:gd name="T106" fmla="*/ 2147483646 w 244"/>
              <a:gd name="T107" fmla="*/ 2147483646 h 200"/>
              <a:gd name="T108" fmla="*/ 2147483646 w 244"/>
              <a:gd name="T109" fmla="*/ 2147483646 h 200"/>
              <a:gd name="T110" fmla="*/ 2147483646 w 244"/>
              <a:gd name="T111" fmla="*/ 2147483646 h 200"/>
              <a:gd name="T112" fmla="*/ 2147483646 w 244"/>
              <a:gd name="T113" fmla="*/ 2147483646 h 200"/>
              <a:gd name="T114" fmla="*/ 2147483646 w 244"/>
              <a:gd name="T115" fmla="*/ 2147483646 h 200"/>
              <a:gd name="T116" fmla="*/ 2147483646 w 244"/>
              <a:gd name="T117" fmla="*/ 2147483646 h 20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44" h="200">
                <a:moveTo>
                  <a:pt x="221" y="66"/>
                </a:moveTo>
                <a:cubicBezTo>
                  <a:pt x="214" y="66"/>
                  <a:pt x="207" y="72"/>
                  <a:pt x="207" y="80"/>
                </a:cubicBezTo>
                <a:cubicBezTo>
                  <a:pt x="207" y="87"/>
                  <a:pt x="214" y="93"/>
                  <a:pt x="221" y="93"/>
                </a:cubicBezTo>
                <a:cubicBezTo>
                  <a:pt x="229" y="93"/>
                  <a:pt x="235" y="87"/>
                  <a:pt x="235" y="80"/>
                </a:cubicBezTo>
                <a:cubicBezTo>
                  <a:pt x="235" y="72"/>
                  <a:pt x="229" y="66"/>
                  <a:pt x="221" y="66"/>
                </a:cubicBezTo>
                <a:close/>
                <a:moveTo>
                  <a:pt x="23" y="66"/>
                </a:moveTo>
                <a:cubicBezTo>
                  <a:pt x="15" y="66"/>
                  <a:pt x="9" y="72"/>
                  <a:pt x="9" y="80"/>
                </a:cubicBezTo>
                <a:cubicBezTo>
                  <a:pt x="9" y="87"/>
                  <a:pt x="15" y="93"/>
                  <a:pt x="23" y="93"/>
                </a:cubicBezTo>
                <a:cubicBezTo>
                  <a:pt x="31" y="93"/>
                  <a:pt x="37" y="87"/>
                  <a:pt x="37" y="80"/>
                </a:cubicBezTo>
                <a:cubicBezTo>
                  <a:pt x="37" y="72"/>
                  <a:pt x="31" y="66"/>
                  <a:pt x="23" y="66"/>
                </a:cubicBezTo>
                <a:close/>
                <a:moveTo>
                  <a:pt x="180" y="41"/>
                </a:moveTo>
                <a:cubicBezTo>
                  <a:pt x="169" y="41"/>
                  <a:pt x="160" y="50"/>
                  <a:pt x="160" y="61"/>
                </a:cubicBezTo>
                <a:cubicBezTo>
                  <a:pt x="160" y="73"/>
                  <a:pt x="169" y="82"/>
                  <a:pt x="180" y="82"/>
                </a:cubicBezTo>
                <a:cubicBezTo>
                  <a:pt x="191" y="82"/>
                  <a:pt x="201" y="73"/>
                  <a:pt x="201" y="61"/>
                </a:cubicBezTo>
                <a:cubicBezTo>
                  <a:pt x="201" y="50"/>
                  <a:pt x="191" y="41"/>
                  <a:pt x="180" y="41"/>
                </a:cubicBezTo>
                <a:close/>
                <a:moveTo>
                  <a:pt x="244" y="166"/>
                </a:moveTo>
                <a:cubicBezTo>
                  <a:pt x="220" y="166"/>
                  <a:pt x="220" y="166"/>
                  <a:pt x="220" y="166"/>
                </a:cubicBezTo>
                <a:cubicBezTo>
                  <a:pt x="220" y="123"/>
                  <a:pt x="220" y="123"/>
                  <a:pt x="220" y="123"/>
                </a:cubicBezTo>
                <a:cubicBezTo>
                  <a:pt x="220" y="115"/>
                  <a:pt x="218" y="108"/>
                  <a:pt x="215" y="102"/>
                </a:cubicBezTo>
                <a:cubicBezTo>
                  <a:pt x="217" y="102"/>
                  <a:pt x="219" y="101"/>
                  <a:pt x="221" y="101"/>
                </a:cubicBezTo>
                <a:cubicBezTo>
                  <a:pt x="234" y="101"/>
                  <a:pt x="244" y="111"/>
                  <a:pt x="244" y="124"/>
                </a:cubicBezTo>
                <a:lnTo>
                  <a:pt x="244" y="166"/>
                </a:lnTo>
                <a:close/>
                <a:moveTo>
                  <a:pt x="64" y="41"/>
                </a:moveTo>
                <a:cubicBezTo>
                  <a:pt x="53" y="41"/>
                  <a:pt x="43" y="50"/>
                  <a:pt x="43" y="61"/>
                </a:cubicBezTo>
                <a:cubicBezTo>
                  <a:pt x="43" y="73"/>
                  <a:pt x="53" y="82"/>
                  <a:pt x="64" y="82"/>
                </a:cubicBezTo>
                <a:cubicBezTo>
                  <a:pt x="75" y="82"/>
                  <a:pt x="84" y="73"/>
                  <a:pt x="84" y="61"/>
                </a:cubicBezTo>
                <a:cubicBezTo>
                  <a:pt x="84" y="50"/>
                  <a:pt x="75" y="41"/>
                  <a:pt x="64" y="41"/>
                </a:cubicBezTo>
                <a:close/>
                <a:moveTo>
                  <a:pt x="23" y="101"/>
                </a:moveTo>
                <a:cubicBezTo>
                  <a:pt x="25" y="101"/>
                  <a:pt x="27" y="102"/>
                  <a:pt x="29" y="102"/>
                </a:cubicBezTo>
                <a:cubicBezTo>
                  <a:pt x="26" y="108"/>
                  <a:pt x="24" y="115"/>
                  <a:pt x="24" y="123"/>
                </a:cubicBezTo>
                <a:cubicBezTo>
                  <a:pt x="24" y="166"/>
                  <a:pt x="24" y="166"/>
                  <a:pt x="24" y="166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11"/>
                  <a:pt x="11" y="101"/>
                  <a:pt x="23" y="101"/>
                </a:cubicBezTo>
                <a:close/>
                <a:moveTo>
                  <a:pt x="122" y="0"/>
                </a:moveTo>
                <a:cubicBezTo>
                  <a:pt x="105" y="0"/>
                  <a:pt x="92" y="13"/>
                  <a:pt x="92" y="30"/>
                </a:cubicBezTo>
                <a:cubicBezTo>
                  <a:pt x="92" y="47"/>
                  <a:pt x="105" y="60"/>
                  <a:pt x="122" y="60"/>
                </a:cubicBezTo>
                <a:cubicBezTo>
                  <a:pt x="139" y="60"/>
                  <a:pt x="152" y="47"/>
                  <a:pt x="152" y="30"/>
                </a:cubicBezTo>
                <a:cubicBezTo>
                  <a:pt x="152" y="13"/>
                  <a:pt x="139" y="0"/>
                  <a:pt x="122" y="0"/>
                </a:cubicBezTo>
                <a:close/>
                <a:moveTo>
                  <a:pt x="213" y="182"/>
                </a:moveTo>
                <a:cubicBezTo>
                  <a:pt x="177" y="182"/>
                  <a:pt x="177" y="182"/>
                  <a:pt x="177" y="182"/>
                </a:cubicBezTo>
                <a:cubicBezTo>
                  <a:pt x="177" y="116"/>
                  <a:pt x="177" y="116"/>
                  <a:pt x="177" y="116"/>
                </a:cubicBezTo>
                <a:cubicBezTo>
                  <a:pt x="177" y="107"/>
                  <a:pt x="175" y="99"/>
                  <a:pt x="171" y="91"/>
                </a:cubicBezTo>
                <a:cubicBezTo>
                  <a:pt x="174" y="90"/>
                  <a:pt x="177" y="90"/>
                  <a:pt x="180" y="90"/>
                </a:cubicBezTo>
                <a:cubicBezTo>
                  <a:pt x="198" y="90"/>
                  <a:pt x="213" y="104"/>
                  <a:pt x="213" y="123"/>
                </a:cubicBezTo>
                <a:lnTo>
                  <a:pt x="213" y="182"/>
                </a:lnTo>
                <a:close/>
                <a:moveTo>
                  <a:pt x="67" y="116"/>
                </a:moveTo>
                <a:cubicBezTo>
                  <a:pt x="67" y="182"/>
                  <a:pt x="67" y="182"/>
                  <a:pt x="67" y="182"/>
                </a:cubicBezTo>
                <a:cubicBezTo>
                  <a:pt x="31" y="182"/>
                  <a:pt x="31" y="182"/>
                  <a:pt x="31" y="182"/>
                </a:cubicBezTo>
                <a:cubicBezTo>
                  <a:pt x="31" y="123"/>
                  <a:pt x="31" y="123"/>
                  <a:pt x="31" y="123"/>
                </a:cubicBezTo>
                <a:cubicBezTo>
                  <a:pt x="31" y="104"/>
                  <a:pt x="46" y="90"/>
                  <a:pt x="64" y="90"/>
                </a:cubicBezTo>
                <a:cubicBezTo>
                  <a:pt x="67" y="90"/>
                  <a:pt x="70" y="90"/>
                  <a:pt x="73" y="91"/>
                </a:cubicBezTo>
                <a:cubicBezTo>
                  <a:pt x="69" y="99"/>
                  <a:pt x="67" y="107"/>
                  <a:pt x="67" y="116"/>
                </a:cubicBezTo>
                <a:close/>
                <a:moveTo>
                  <a:pt x="74" y="200"/>
                </a:moveTo>
                <a:cubicBezTo>
                  <a:pt x="170" y="200"/>
                  <a:pt x="170" y="200"/>
                  <a:pt x="170" y="200"/>
                </a:cubicBezTo>
                <a:cubicBezTo>
                  <a:pt x="170" y="116"/>
                  <a:pt x="170" y="116"/>
                  <a:pt x="170" y="116"/>
                </a:cubicBezTo>
                <a:cubicBezTo>
                  <a:pt x="170" y="90"/>
                  <a:pt x="148" y="69"/>
                  <a:pt x="122" y="69"/>
                </a:cubicBezTo>
                <a:cubicBezTo>
                  <a:pt x="96" y="69"/>
                  <a:pt x="74" y="90"/>
                  <a:pt x="74" y="116"/>
                </a:cubicBezTo>
                <a:lnTo>
                  <a:pt x="74" y="200"/>
                </a:lnTo>
                <a:close/>
              </a:path>
            </a:pathLst>
          </a:custGeom>
          <a:solidFill>
            <a:srgbClr val="0C63D8"/>
          </a:soli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F5891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" name="Freeform 11">
            <a:extLst>
              <a:ext uri="{FF2B5EF4-FFF2-40B4-BE49-F238E27FC236}">
                <a16:creationId xmlns:a16="http://schemas.microsoft.com/office/drawing/2014/main" id="{11E242EB-6C91-0521-217E-D2DC07D568A4}"/>
              </a:ext>
            </a:extLst>
          </p:cNvPr>
          <p:cNvSpPr>
            <a:spLocks noEditPoints="1"/>
          </p:cNvSpPr>
          <p:nvPr/>
        </p:nvSpPr>
        <p:spPr bwMode="auto">
          <a:xfrm>
            <a:off x="9674751" y="2671564"/>
            <a:ext cx="428444" cy="427305"/>
          </a:xfrm>
          <a:custGeom>
            <a:avLst/>
            <a:gdLst>
              <a:gd name="T0" fmla="*/ 7 w 319"/>
              <a:gd name="T1" fmla="*/ 291 h 318"/>
              <a:gd name="T2" fmla="*/ 26 w 319"/>
              <a:gd name="T3" fmla="*/ 310 h 318"/>
              <a:gd name="T4" fmla="*/ 53 w 319"/>
              <a:gd name="T5" fmla="*/ 310 h 318"/>
              <a:gd name="T6" fmla="*/ 129 w 319"/>
              <a:gd name="T7" fmla="*/ 234 h 318"/>
              <a:gd name="T8" fmla="*/ 191 w 319"/>
              <a:gd name="T9" fmla="*/ 251 h 318"/>
              <a:gd name="T10" fmla="*/ 319 w 319"/>
              <a:gd name="T11" fmla="*/ 124 h 318"/>
              <a:gd name="T12" fmla="*/ 195 w 319"/>
              <a:gd name="T13" fmla="*/ 0 h 318"/>
              <a:gd name="T14" fmla="*/ 67 w 319"/>
              <a:gd name="T15" fmla="*/ 127 h 318"/>
              <a:gd name="T16" fmla="*/ 85 w 319"/>
              <a:gd name="T17" fmla="*/ 192 h 318"/>
              <a:gd name="T18" fmla="*/ 10 w 319"/>
              <a:gd name="T19" fmla="*/ 267 h 318"/>
              <a:gd name="T20" fmla="*/ 7 w 319"/>
              <a:gd name="T21" fmla="*/ 291 h 318"/>
              <a:gd name="T22" fmla="*/ 191 w 319"/>
              <a:gd name="T23" fmla="*/ 213 h 318"/>
              <a:gd name="T24" fmla="*/ 106 w 319"/>
              <a:gd name="T25" fmla="*/ 127 h 318"/>
              <a:gd name="T26" fmla="*/ 195 w 319"/>
              <a:gd name="T27" fmla="*/ 38 h 318"/>
              <a:gd name="T28" fmla="*/ 281 w 319"/>
              <a:gd name="T29" fmla="*/ 124 h 318"/>
              <a:gd name="T30" fmla="*/ 191 w 319"/>
              <a:gd name="T31" fmla="*/ 213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19" h="318">
                <a:moveTo>
                  <a:pt x="7" y="291"/>
                </a:moveTo>
                <a:cubicBezTo>
                  <a:pt x="26" y="310"/>
                  <a:pt x="26" y="310"/>
                  <a:pt x="26" y="310"/>
                </a:cubicBezTo>
                <a:cubicBezTo>
                  <a:pt x="33" y="318"/>
                  <a:pt x="46" y="318"/>
                  <a:pt x="53" y="310"/>
                </a:cubicBezTo>
                <a:cubicBezTo>
                  <a:pt x="129" y="234"/>
                  <a:pt x="129" y="234"/>
                  <a:pt x="129" y="234"/>
                </a:cubicBezTo>
                <a:cubicBezTo>
                  <a:pt x="147" y="245"/>
                  <a:pt x="169" y="251"/>
                  <a:pt x="191" y="251"/>
                </a:cubicBezTo>
                <a:cubicBezTo>
                  <a:pt x="260" y="251"/>
                  <a:pt x="319" y="192"/>
                  <a:pt x="319" y="124"/>
                </a:cubicBezTo>
                <a:cubicBezTo>
                  <a:pt x="319" y="55"/>
                  <a:pt x="263" y="0"/>
                  <a:pt x="195" y="0"/>
                </a:cubicBezTo>
                <a:cubicBezTo>
                  <a:pt x="127" y="0"/>
                  <a:pt x="67" y="59"/>
                  <a:pt x="67" y="127"/>
                </a:cubicBezTo>
                <a:cubicBezTo>
                  <a:pt x="67" y="151"/>
                  <a:pt x="74" y="173"/>
                  <a:pt x="85" y="192"/>
                </a:cubicBezTo>
                <a:cubicBezTo>
                  <a:pt x="10" y="267"/>
                  <a:pt x="10" y="267"/>
                  <a:pt x="10" y="267"/>
                </a:cubicBezTo>
                <a:cubicBezTo>
                  <a:pt x="2" y="275"/>
                  <a:pt x="0" y="284"/>
                  <a:pt x="7" y="291"/>
                </a:cubicBezTo>
                <a:close/>
                <a:moveTo>
                  <a:pt x="191" y="213"/>
                </a:moveTo>
                <a:cubicBezTo>
                  <a:pt x="144" y="213"/>
                  <a:pt x="106" y="175"/>
                  <a:pt x="106" y="127"/>
                </a:cubicBezTo>
                <a:cubicBezTo>
                  <a:pt x="106" y="80"/>
                  <a:pt x="148" y="38"/>
                  <a:pt x="195" y="38"/>
                </a:cubicBezTo>
                <a:cubicBezTo>
                  <a:pt x="242" y="38"/>
                  <a:pt x="281" y="76"/>
                  <a:pt x="281" y="124"/>
                </a:cubicBezTo>
                <a:cubicBezTo>
                  <a:pt x="281" y="171"/>
                  <a:pt x="239" y="213"/>
                  <a:pt x="191" y="213"/>
                </a:cubicBezTo>
                <a:close/>
              </a:path>
            </a:pathLst>
          </a:custGeom>
          <a:solidFill>
            <a:srgbClr val="0C63D8"/>
          </a:soli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srgbClr val="1F5891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5" name="Freeform 9">
            <a:extLst>
              <a:ext uri="{FF2B5EF4-FFF2-40B4-BE49-F238E27FC236}">
                <a16:creationId xmlns:a16="http://schemas.microsoft.com/office/drawing/2014/main" id="{153849C3-AE99-41E9-82C3-41379076529C}"/>
              </a:ext>
            </a:extLst>
          </p:cNvPr>
          <p:cNvSpPr>
            <a:spLocks noEditPoints="1"/>
          </p:cNvSpPr>
          <p:nvPr/>
        </p:nvSpPr>
        <p:spPr bwMode="auto">
          <a:xfrm>
            <a:off x="2218769" y="4597911"/>
            <a:ext cx="487591" cy="364887"/>
          </a:xfrm>
          <a:custGeom>
            <a:avLst/>
            <a:gdLst>
              <a:gd name="T0" fmla="*/ 302 w 302"/>
              <a:gd name="T1" fmla="*/ 226 h 226"/>
              <a:gd name="T2" fmla="*/ 0 w 302"/>
              <a:gd name="T3" fmla="*/ 226 h 226"/>
              <a:gd name="T4" fmla="*/ 0 w 302"/>
              <a:gd name="T5" fmla="*/ 0 h 226"/>
              <a:gd name="T6" fmla="*/ 17 w 302"/>
              <a:gd name="T7" fmla="*/ 0 h 226"/>
              <a:gd name="T8" fmla="*/ 17 w 302"/>
              <a:gd name="T9" fmla="*/ 206 h 226"/>
              <a:gd name="T10" fmla="*/ 302 w 302"/>
              <a:gd name="T11" fmla="*/ 206 h 226"/>
              <a:gd name="T12" fmla="*/ 302 w 302"/>
              <a:gd name="T13" fmla="*/ 226 h 226"/>
              <a:gd name="T14" fmla="*/ 282 w 302"/>
              <a:gd name="T15" fmla="*/ 188 h 226"/>
              <a:gd name="T16" fmla="*/ 37 w 302"/>
              <a:gd name="T17" fmla="*/ 188 h 226"/>
              <a:gd name="T18" fmla="*/ 37 w 302"/>
              <a:gd name="T19" fmla="*/ 103 h 226"/>
              <a:gd name="T20" fmla="*/ 103 w 302"/>
              <a:gd name="T21" fmla="*/ 17 h 226"/>
              <a:gd name="T22" fmla="*/ 189 w 302"/>
              <a:gd name="T23" fmla="*/ 103 h 226"/>
              <a:gd name="T24" fmla="*/ 245 w 302"/>
              <a:gd name="T25" fmla="*/ 56 h 226"/>
              <a:gd name="T26" fmla="*/ 282 w 302"/>
              <a:gd name="T27" fmla="*/ 188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02" h="226">
                <a:moveTo>
                  <a:pt x="302" y="226"/>
                </a:moveTo>
                <a:lnTo>
                  <a:pt x="0" y="226"/>
                </a:lnTo>
                <a:lnTo>
                  <a:pt x="0" y="0"/>
                </a:lnTo>
                <a:lnTo>
                  <a:pt x="17" y="0"/>
                </a:lnTo>
                <a:lnTo>
                  <a:pt x="17" y="206"/>
                </a:lnTo>
                <a:lnTo>
                  <a:pt x="302" y="206"/>
                </a:lnTo>
                <a:lnTo>
                  <a:pt x="302" y="226"/>
                </a:lnTo>
                <a:close/>
                <a:moveTo>
                  <a:pt x="282" y="188"/>
                </a:moveTo>
                <a:lnTo>
                  <a:pt x="37" y="188"/>
                </a:lnTo>
                <a:lnTo>
                  <a:pt x="37" y="103"/>
                </a:lnTo>
                <a:lnTo>
                  <a:pt x="103" y="17"/>
                </a:lnTo>
                <a:lnTo>
                  <a:pt x="189" y="103"/>
                </a:lnTo>
                <a:lnTo>
                  <a:pt x="245" y="56"/>
                </a:lnTo>
                <a:lnTo>
                  <a:pt x="282" y="188"/>
                </a:lnTo>
                <a:close/>
              </a:path>
            </a:pathLst>
          </a:custGeom>
          <a:solidFill>
            <a:srgbClr val="0C63D8"/>
          </a:soli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1F5891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3" name="L-Shape 8">
            <a:extLst>
              <a:ext uri="{FF2B5EF4-FFF2-40B4-BE49-F238E27FC236}">
                <a16:creationId xmlns:a16="http://schemas.microsoft.com/office/drawing/2014/main" id="{B0421C42-8E3F-14E2-E1A9-F5239F873CE1}"/>
              </a:ext>
            </a:extLst>
          </p:cNvPr>
          <p:cNvSpPr/>
          <p:nvPr/>
        </p:nvSpPr>
        <p:spPr>
          <a:xfrm rot="5400000">
            <a:off x="1799651" y="3582030"/>
            <a:ext cx="1325828" cy="2206148"/>
          </a:xfrm>
          <a:prstGeom prst="corner">
            <a:avLst>
              <a:gd name="adj1" fmla="val 16120"/>
              <a:gd name="adj2" fmla="val 16110"/>
            </a:avLst>
          </a:prstGeom>
          <a:solidFill>
            <a:srgbClr val="0C63D8"/>
          </a:soli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F5891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5" name="Isosceles Triangle 10">
            <a:extLst>
              <a:ext uri="{FF2B5EF4-FFF2-40B4-BE49-F238E27FC236}">
                <a16:creationId xmlns:a16="http://schemas.microsoft.com/office/drawing/2014/main" id="{639C6CA4-8BE2-7EBC-B8AC-3A55C561A87A}"/>
              </a:ext>
            </a:extLst>
          </p:cNvPr>
          <p:cNvSpPr/>
          <p:nvPr/>
        </p:nvSpPr>
        <p:spPr>
          <a:xfrm>
            <a:off x="3194264" y="3419611"/>
            <a:ext cx="375796" cy="375796"/>
          </a:xfrm>
          <a:prstGeom prst="triangle">
            <a:avLst>
              <a:gd name="adj" fmla="val 100000"/>
            </a:avLst>
          </a:prstGeom>
          <a:solidFill>
            <a:srgbClr val="0C63D8"/>
          </a:soli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F5891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9" name="L-Shape 11">
            <a:extLst>
              <a:ext uri="{FF2B5EF4-FFF2-40B4-BE49-F238E27FC236}">
                <a16:creationId xmlns:a16="http://schemas.microsoft.com/office/drawing/2014/main" id="{144B1FA5-2787-2E7E-1778-FB866183CB5A}"/>
              </a:ext>
            </a:extLst>
          </p:cNvPr>
          <p:cNvSpPr/>
          <p:nvPr/>
        </p:nvSpPr>
        <p:spPr>
          <a:xfrm rot="5400000">
            <a:off x="4237910" y="2988840"/>
            <a:ext cx="1325828" cy="2206148"/>
          </a:xfrm>
          <a:prstGeom prst="corner">
            <a:avLst>
              <a:gd name="adj1" fmla="val 16120"/>
              <a:gd name="adj2" fmla="val 16110"/>
            </a:avLst>
          </a:prstGeom>
          <a:solidFill>
            <a:srgbClr val="0C63D8"/>
          </a:soli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F5891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1" name="Isosceles Triangle 13">
            <a:extLst>
              <a:ext uri="{FF2B5EF4-FFF2-40B4-BE49-F238E27FC236}">
                <a16:creationId xmlns:a16="http://schemas.microsoft.com/office/drawing/2014/main" id="{7D87B4CD-F846-E15D-FA89-5928315C2326}"/>
              </a:ext>
            </a:extLst>
          </p:cNvPr>
          <p:cNvSpPr/>
          <p:nvPr/>
        </p:nvSpPr>
        <p:spPr>
          <a:xfrm>
            <a:off x="5632523" y="2826422"/>
            <a:ext cx="375796" cy="375796"/>
          </a:xfrm>
          <a:prstGeom prst="triangle">
            <a:avLst>
              <a:gd name="adj" fmla="val 100000"/>
            </a:avLst>
          </a:prstGeom>
          <a:solidFill>
            <a:srgbClr val="0C63D8"/>
          </a:soli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F5891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2" name="L-Shape 14">
            <a:extLst>
              <a:ext uri="{FF2B5EF4-FFF2-40B4-BE49-F238E27FC236}">
                <a16:creationId xmlns:a16="http://schemas.microsoft.com/office/drawing/2014/main" id="{B6A9D720-F785-AC2B-495B-0CFC1549DA6D}"/>
              </a:ext>
            </a:extLst>
          </p:cNvPr>
          <p:cNvSpPr/>
          <p:nvPr/>
        </p:nvSpPr>
        <p:spPr>
          <a:xfrm rot="5400000">
            <a:off x="6676168" y="2385491"/>
            <a:ext cx="1325828" cy="2206148"/>
          </a:xfrm>
          <a:prstGeom prst="corner">
            <a:avLst>
              <a:gd name="adj1" fmla="val 16120"/>
              <a:gd name="adj2" fmla="val 16110"/>
            </a:avLst>
          </a:prstGeom>
          <a:solidFill>
            <a:srgbClr val="0C63D8"/>
          </a:soli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F5891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4" name="Isosceles Triangle 16">
            <a:extLst>
              <a:ext uri="{FF2B5EF4-FFF2-40B4-BE49-F238E27FC236}">
                <a16:creationId xmlns:a16="http://schemas.microsoft.com/office/drawing/2014/main" id="{80ADB0E2-756E-8C93-0ED1-ADC45D130DFA}"/>
              </a:ext>
            </a:extLst>
          </p:cNvPr>
          <p:cNvSpPr/>
          <p:nvPr/>
        </p:nvSpPr>
        <p:spPr>
          <a:xfrm>
            <a:off x="8070780" y="2223072"/>
            <a:ext cx="375796" cy="375796"/>
          </a:xfrm>
          <a:prstGeom prst="triangle">
            <a:avLst>
              <a:gd name="adj" fmla="val 100000"/>
            </a:avLst>
          </a:prstGeom>
          <a:solidFill>
            <a:srgbClr val="0C63D8"/>
          </a:soli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F5891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5" name="L-Shape 17">
            <a:extLst>
              <a:ext uri="{FF2B5EF4-FFF2-40B4-BE49-F238E27FC236}">
                <a16:creationId xmlns:a16="http://schemas.microsoft.com/office/drawing/2014/main" id="{A9DD88AF-FAE0-AB5C-89CA-A64BDF789EA6}"/>
              </a:ext>
            </a:extLst>
          </p:cNvPr>
          <p:cNvSpPr/>
          <p:nvPr/>
        </p:nvSpPr>
        <p:spPr>
          <a:xfrm rot="5400000">
            <a:off x="9114426" y="1782143"/>
            <a:ext cx="1325828" cy="2206148"/>
          </a:xfrm>
          <a:prstGeom prst="corner">
            <a:avLst>
              <a:gd name="adj1" fmla="val 16120"/>
              <a:gd name="adj2" fmla="val 16110"/>
            </a:avLst>
          </a:prstGeom>
          <a:solidFill>
            <a:srgbClr val="0C63D8"/>
          </a:soli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F5891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6681DB1-F672-FB7D-9ECA-415D061CEBFC}"/>
              </a:ext>
            </a:extLst>
          </p:cNvPr>
          <p:cNvGrpSpPr/>
          <p:nvPr/>
        </p:nvGrpSpPr>
        <p:grpSpPr>
          <a:xfrm>
            <a:off x="3565639" y="2255583"/>
            <a:ext cx="2019301" cy="937245"/>
            <a:chOff x="1368331" y="1947130"/>
            <a:chExt cx="2019301" cy="937245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FA36C4EB-45D7-9194-CAEA-0399D941BA46}"/>
                </a:ext>
              </a:extLst>
            </p:cNvPr>
            <p:cNvSpPr txBox="1"/>
            <p:nvPr/>
          </p:nvSpPr>
          <p:spPr>
            <a:xfrm>
              <a:off x="1482969" y="2188222"/>
              <a:ext cx="1900704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A516B6A-5774-AAA8-949D-F4384B1A3EC7}"/>
                </a:ext>
              </a:extLst>
            </p:cNvPr>
            <p:cNvSpPr txBox="1"/>
            <p:nvPr/>
          </p:nvSpPr>
          <p:spPr>
            <a:xfrm>
              <a:off x="1368331" y="1947130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5EC7AA2C-C44F-D353-0847-9B70D35E0AAF}"/>
              </a:ext>
            </a:extLst>
          </p:cNvPr>
          <p:cNvGrpSpPr/>
          <p:nvPr/>
        </p:nvGrpSpPr>
        <p:grpSpPr>
          <a:xfrm>
            <a:off x="1167166" y="2934516"/>
            <a:ext cx="2019301" cy="937245"/>
            <a:chOff x="1368331" y="1947130"/>
            <a:chExt cx="2019301" cy="937245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B38E4FC-01A8-1BCB-FFA5-BDD850234964}"/>
                </a:ext>
              </a:extLst>
            </p:cNvPr>
            <p:cNvSpPr txBox="1"/>
            <p:nvPr/>
          </p:nvSpPr>
          <p:spPr>
            <a:xfrm>
              <a:off x="1482969" y="2188222"/>
              <a:ext cx="1900704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9277A79-2073-D0FF-7B55-E367062C679C}"/>
                </a:ext>
              </a:extLst>
            </p:cNvPr>
            <p:cNvSpPr txBox="1"/>
            <p:nvPr/>
          </p:nvSpPr>
          <p:spPr>
            <a:xfrm>
              <a:off x="1368331" y="1947130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9882D135-28F2-9B22-7F40-8EDF5763D61F}"/>
              </a:ext>
            </a:extLst>
          </p:cNvPr>
          <p:cNvGrpSpPr/>
          <p:nvPr/>
        </p:nvGrpSpPr>
        <p:grpSpPr>
          <a:xfrm>
            <a:off x="6037126" y="1570922"/>
            <a:ext cx="2019301" cy="1141338"/>
            <a:chOff x="1368331" y="1947130"/>
            <a:chExt cx="2019301" cy="1141338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8BDC3A6-FAB1-5359-CE9E-9FFCE77D710D}"/>
                </a:ext>
              </a:extLst>
            </p:cNvPr>
            <p:cNvSpPr txBox="1"/>
            <p:nvPr/>
          </p:nvSpPr>
          <p:spPr>
            <a:xfrm>
              <a:off x="1482969" y="2188222"/>
              <a:ext cx="1900704" cy="9002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 下载！</a:t>
              </a:r>
            </a:p>
            <a:p>
              <a:pPr algn="r"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63BBCD0-3D9E-C97E-93CA-E4E34060D6B9}"/>
                </a:ext>
              </a:extLst>
            </p:cNvPr>
            <p:cNvSpPr txBox="1"/>
            <p:nvPr/>
          </p:nvSpPr>
          <p:spPr>
            <a:xfrm>
              <a:off x="1368331" y="1947130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CB925AE-3910-21C3-3F3D-17E5AD55DB6E}"/>
              </a:ext>
            </a:extLst>
          </p:cNvPr>
          <p:cNvGrpSpPr/>
          <p:nvPr/>
        </p:nvGrpSpPr>
        <p:grpSpPr>
          <a:xfrm>
            <a:off x="8844451" y="1111227"/>
            <a:ext cx="2019301" cy="937245"/>
            <a:chOff x="1368331" y="1947130"/>
            <a:chExt cx="2019301" cy="937245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968DA73E-D14E-07D2-6AD9-093D56F5FA6F}"/>
                </a:ext>
              </a:extLst>
            </p:cNvPr>
            <p:cNvSpPr txBox="1"/>
            <p:nvPr/>
          </p:nvSpPr>
          <p:spPr>
            <a:xfrm>
              <a:off x="1482969" y="2188222"/>
              <a:ext cx="1900704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7474C7D-3D9C-0AC0-EBCA-D56EBF845453}"/>
                </a:ext>
              </a:extLst>
            </p:cNvPr>
            <p:cNvSpPr txBox="1"/>
            <p:nvPr/>
          </p:nvSpPr>
          <p:spPr>
            <a:xfrm>
              <a:off x="1368331" y="1947130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71EFAB24-FC90-B7D5-F83B-FB728021B3DB}"/>
              </a:ext>
            </a:extLst>
          </p:cNvPr>
          <p:cNvSpPr txBox="1"/>
          <p:nvPr/>
        </p:nvSpPr>
        <p:spPr>
          <a:xfrm>
            <a:off x="6174197" y="4674778"/>
            <a:ext cx="5285965" cy="796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105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200</a:t>
            </a:r>
            <a:r>
              <a:rPr lang="zh-CN" altLang="en-US" sz="105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5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</a:t>
            </a:r>
            <a:r>
              <a:rPr lang="zh-CN" altLang="en-US" sz="105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  <a:endParaRPr lang="en-US" altLang="zh-CN" sz="1050" b="0" i="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F8E4340A-FDB9-A557-7AAF-7935F7F63B93}"/>
              </a:ext>
            </a:extLst>
          </p:cNvPr>
          <p:cNvSpPr txBox="1"/>
          <p:nvPr/>
        </p:nvSpPr>
        <p:spPr>
          <a:xfrm>
            <a:off x="6174198" y="4346740"/>
            <a:ext cx="2784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0143925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B3A6F367-E4BF-4825-3E7A-FBEFEDD2C32E}"/>
              </a:ext>
            </a:extLst>
          </p:cNvPr>
          <p:cNvGrpSpPr/>
          <p:nvPr/>
        </p:nvGrpSpPr>
        <p:grpSpPr>
          <a:xfrm>
            <a:off x="4043658" y="246475"/>
            <a:ext cx="4127069" cy="467116"/>
            <a:chOff x="1644096" y="2017775"/>
            <a:chExt cx="4127069" cy="467116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CDC45156-57AD-105C-64C4-6438F74955AC}"/>
                </a:ext>
              </a:extLst>
            </p:cNvPr>
            <p:cNvSpPr/>
            <p:nvPr/>
          </p:nvSpPr>
          <p:spPr>
            <a:xfrm>
              <a:off x="2100152" y="2017775"/>
              <a:ext cx="3270133" cy="467116"/>
            </a:xfrm>
            <a:prstGeom prst="roundRect">
              <a:avLst>
                <a:gd name="adj" fmla="val 6965"/>
              </a:avLst>
            </a:prstGeom>
            <a:gradFill>
              <a:gsLst>
                <a:gs pos="0">
                  <a:srgbClr val="3C89EE"/>
                </a:gs>
                <a:gs pos="100000">
                  <a:srgbClr val="0C63D8"/>
                </a:gs>
              </a:gsLst>
              <a:lin ang="5400000" scaled="1"/>
            </a:gradFill>
            <a:ln>
              <a:noFill/>
            </a:ln>
            <a:effectLst>
              <a:outerShdw blurRad="63500" dist="76200" dir="2460000" algn="t" rotWithShape="0">
                <a:srgbClr val="3C89EE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CECA7D1-CC7A-035D-1F64-58AD3D6E91E4}"/>
                </a:ext>
              </a:extLst>
            </p:cNvPr>
            <p:cNvSpPr txBox="1"/>
            <p:nvPr/>
          </p:nvSpPr>
          <p:spPr>
            <a:xfrm>
              <a:off x="2930300" y="2048203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694D5139-5304-36FF-0582-40C79D3B61C6}"/>
                </a:ext>
              </a:extLst>
            </p:cNvPr>
            <p:cNvSpPr/>
            <p:nvPr/>
          </p:nvSpPr>
          <p:spPr>
            <a:xfrm>
              <a:off x="4969404" y="2167720"/>
              <a:ext cx="801761" cy="13096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82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AE464A27-1811-1F49-C91C-7584BE722280}"/>
                </a:ext>
              </a:extLst>
            </p:cNvPr>
            <p:cNvSpPr/>
            <p:nvPr/>
          </p:nvSpPr>
          <p:spPr>
            <a:xfrm>
              <a:off x="1644096" y="2167720"/>
              <a:ext cx="801761" cy="13096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82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E9B5F710-1A0A-6664-503D-CE617C1187B8}"/>
              </a:ext>
            </a:extLst>
          </p:cNvPr>
          <p:cNvGrpSpPr/>
          <p:nvPr/>
        </p:nvGrpSpPr>
        <p:grpSpPr>
          <a:xfrm>
            <a:off x="1056322" y="1345946"/>
            <a:ext cx="4397217" cy="4166108"/>
            <a:chOff x="5824621" y="805942"/>
            <a:chExt cx="6075294" cy="5755989"/>
          </a:xfrm>
        </p:grpSpPr>
        <p:grpSp>
          <p:nvGrpSpPr>
            <p:cNvPr id="2" name="Group 3">
              <a:extLst>
                <a:ext uri="{FF2B5EF4-FFF2-40B4-BE49-F238E27FC236}">
                  <a16:creationId xmlns:a16="http://schemas.microsoft.com/office/drawing/2014/main" id="{37C65403-2E23-E366-7185-7EAE5CF8C17D}"/>
                </a:ext>
              </a:extLst>
            </p:cNvPr>
            <p:cNvGrpSpPr/>
            <p:nvPr/>
          </p:nvGrpSpPr>
          <p:grpSpPr>
            <a:xfrm>
              <a:off x="5824621" y="1522369"/>
              <a:ext cx="6075294" cy="5039562"/>
              <a:chOff x="4517221" y="2682505"/>
              <a:chExt cx="7100888" cy="5891212"/>
            </a:xfrm>
          </p:grpSpPr>
          <p:sp>
            <p:nvSpPr>
              <p:cNvPr id="3" name="Freeform 17">
                <a:extLst>
                  <a:ext uri="{FF2B5EF4-FFF2-40B4-BE49-F238E27FC236}">
                    <a16:creationId xmlns:a16="http://schemas.microsoft.com/office/drawing/2014/main" id="{A14B6A92-4941-6284-5CFD-2C0FF55CAF6E}"/>
                  </a:ext>
                </a:extLst>
              </p:cNvPr>
              <p:cNvSpPr/>
              <p:nvPr/>
            </p:nvSpPr>
            <p:spPr bwMode="auto">
              <a:xfrm>
                <a:off x="4679146" y="2884117"/>
                <a:ext cx="6938963" cy="5689600"/>
              </a:xfrm>
              <a:custGeom>
                <a:avLst/>
                <a:gdLst>
                  <a:gd name="T0" fmla="*/ 1735 w 1847"/>
                  <a:gd name="T1" fmla="*/ 757 h 1514"/>
                  <a:gd name="T2" fmla="*/ 721 w 1847"/>
                  <a:gd name="T3" fmla="*/ 1514 h 1514"/>
                  <a:gd name="T4" fmla="*/ 112 w 1847"/>
                  <a:gd name="T5" fmla="*/ 757 h 1514"/>
                  <a:gd name="T6" fmla="*/ 1127 w 1847"/>
                  <a:gd name="T7" fmla="*/ 0 h 1514"/>
                  <a:gd name="T8" fmla="*/ 1735 w 1847"/>
                  <a:gd name="T9" fmla="*/ 757 h 1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47" h="1514">
                    <a:moveTo>
                      <a:pt x="1735" y="757"/>
                    </a:moveTo>
                    <a:cubicBezTo>
                      <a:pt x="1623" y="1175"/>
                      <a:pt x="1169" y="1514"/>
                      <a:pt x="721" y="1514"/>
                    </a:cubicBezTo>
                    <a:cubicBezTo>
                      <a:pt x="273" y="1514"/>
                      <a:pt x="0" y="1175"/>
                      <a:pt x="112" y="757"/>
                    </a:cubicBezTo>
                    <a:cubicBezTo>
                      <a:pt x="224" y="339"/>
                      <a:pt x="679" y="0"/>
                      <a:pt x="1127" y="0"/>
                    </a:cubicBezTo>
                    <a:cubicBezTo>
                      <a:pt x="1575" y="0"/>
                      <a:pt x="1847" y="339"/>
                      <a:pt x="1735" y="757"/>
                    </a:cubicBezTo>
                    <a:close/>
                  </a:path>
                </a:pathLst>
              </a:custGeom>
              <a:solidFill>
                <a:srgbClr val="878787">
                  <a:lumMod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4" name="Freeform 18">
                <a:extLst>
                  <a:ext uri="{FF2B5EF4-FFF2-40B4-BE49-F238E27FC236}">
                    <a16:creationId xmlns:a16="http://schemas.microsoft.com/office/drawing/2014/main" id="{A9C3DCCB-2E80-B80B-61A9-E0E4B5BA7FFD}"/>
                  </a:ext>
                </a:extLst>
              </p:cNvPr>
              <p:cNvSpPr/>
              <p:nvPr/>
            </p:nvSpPr>
            <p:spPr bwMode="auto">
              <a:xfrm>
                <a:off x="4607708" y="2795217"/>
                <a:ext cx="6938963" cy="5689600"/>
              </a:xfrm>
              <a:custGeom>
                <a:avLst/>
                <a:gdLst>
                  <a:gd name="T0" fmla="*/ 1735 w 1847"/>
                  <a:gd name="T1" fmla="*/ 757 h 1514"/>
                  <a:gd name="T2" fmla="*/ 721 w 1847"/>
                  <a:gd name="T3" fmla="*/ 1514 h 1514"/>
                  <a:gd name="T4" fmla="*/ 112 w 1847"/>
                  <a:gd name="T5" fmla="*/ 757 h 1514"/>
                  <a:gd name="T6" fmla="*/ 1126 w 1847"/>
                  <a:gd name="T7" fmla="*/ 0 h 1514"/>
                  <a:gd name="T8" fmla="*/ 1735 w 1847"/>
                  <a:gd name="T9" fmla="*/ 757 h 1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47" h="1514">
                    <a:moveTo>
                      <a:pt x="1735" y="757"/>
                    </a:moveTo>
                    <a:cubicBezTo>
                      <a:pt x="1623" y="1175"/>
                      <a:pt x="1169" y="1514"/>
                      <a:pt x="721" y="1514"/>
                    </a:cubicBezTo>
                    <a:cubicBezTo>
                      <a:pt x="273" y="1514"/>
                      <a:pt x="0" y="1175"/>
                      <a:pt x="112" y="757"/>
                    </a:cubicBezTo>
                    <a:cubicBezTo>
                      <a:pt x="224" y="339"/>
                      <a:pt x="678" y="0"/>
                      <a:pt x="1126" y="0"/>
                    </a:cubicBezTo>
                    <a:cubicBezTo>
                      <a:pt x="1574" y="0"/>
                      <a:pt x="1847" y="339"/>
                      <a:pt x="1735" y="757"/>
                    </a:cubicBezTo>
                    <a:close/>
                  </a:path>
                </a:pathLst>
              </a:custGeom>
              <a:solidFill>
                <a:srgbClr val="878787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5" name="Freeform 19">
                <a:extLst>
                  <a:ext uri="{FF2B5EF4-FFF2-40B4-BE49-F238E27FC236}">
                    <a16:creationId xmlns:a16="http://schemas.microsoft.com/office/drawing/2014/main" id="{2570E59D-A7E1-E87D-D42F-6F3C90EB39D5}"/>
                  </a:ext>
                </a:extLst>
              </p:cNvPr>
              <p:cNvSpPr/>
              <p:nvPr/>
            </p:nvSpPr>
            <p:spPr bwMode="auto">
              <a:xfrm>
                <a:off x="4517221" y="2682505"/>
                <a:ext cx="6938963" cy="5689600"/>
              </a:xfrm>
              <a:custGeom>
                <a:avLst/>
                <a:gdLst>
                  <a:gd name="T0" fmla="*/ 1735 w 1847"/>
                  <a:gd name="T1" fmla="*/ 757 h 1514"/>
                  <a:gd name="T2" fmla="*/ 721 w 1847"/>
                  <a:gd name="T3" fmla="*/ 1514 h 1514"/>
                  <a:gd name="T4" fmla="*/ 112 w 1847"/>
                  <a:gd name="T5" fmla="*/ 757 h 1514"/>
                  <a:gd name="T6" fmla="*/ 1126 w 1847"/>
                  <a:gd name="T7" fmla="*/ 0 h 1514"/>
                  <a:gd name="T8" fmla="*/ 1735 w 1847"/>
                  <a:gd name="T9" fmla="*/ 757 h 1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47" h="1514">
                    <a:moveTo>
                      <a:pt x="1735" y="757"/>
                    </a:moveTo>
                    <a:cubicBezTo>
                      <a:pt x="1623" y="1175"/>
                      <a:pt x="1169" y="1514"/>
                      <a:pt x="721" y="1514"/>
                    </a:cubicBezTo>
                    <a:cubicBezTo>
                      <a:pt x="273" y="1514"/>
                      <a:pt x="0" y="1175"/>
                      <a:pt x="112" y="757"/>
                    </a:cubicBezTo>
                    <a:cubicBezTo>
                      <a:pt x="224" y="339"/>
                      <a:pt x="678" y="0"/>
                      <a:pt x="1126" y="0"/>
                    </a:cubicBezTo>
                    <a:cubicBezTo>
                      <a:pt x="1574" y="0"/>
                      <a:pt x="1847" y="339"/>
                      <a:pt x="1735" y="757"/>
                    </a:cubicBezTo>
                    <a:close/>
                  </a:path>
                </a:pathLst>
              </a:custGeom>
              <a:solidFill>
                <a:srgbClr val="878787">
                  <a:lumMod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6" name="Freeform 20">
                <a:extLst>
                  <a:ext uri="{FF2B5EF4-FFF2-40B4-BE49-F238E27FC236}">
                    <a16:creationId xmlns:a16="http://schemas.microsoft.com/office/drawing/2014/main" id="{2E8B2B2F-CFD3-13B2-3AE4-AB133D4EDD1A}"/>
                  </a:ext>
                </a:extLst>
              </p:cNvPr>
              <p:cNvSpPr/>
              <p:nvPr/>
            </p:nvSpPr>
            <p:spPr bwMode="auto">
              <a:xfrm>
                <a:off x="5174446" y="3222255"/>
                <a:ext cx="5624513" cy="4611687"/>
              </a:xfrm>
              <a:custGeom>
                <a:avLst/>
                <a:gdLst>
                  <a:gd name="T0" fmla="*/ 1406 w 1497"/>
                  <a:gd name="T1" fmla="*/ 613 h 1227"/>
                  <a:gd name="T2" fmla="*/ 584 w 1497"/>
                  <a:gd name="T3" fmla="*/ 1227 h 1227"/>
                  <a:gd name="T4" fmla="*/ 91 w 1497"/>
                  <a:gd name="T5" fmla="*/ 613 h 1227"/>
                  <a:gd name="T6" fmla="*/ 913 w 1497"/>
                  <a:gd name="T7" fmla="*/ 0 h 1227"/>
                  <a:gd name="T8" fmla="*/ 1406 w 1497"/>
                  <a:gd name="T9" fmla="*/ 613 h 1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7" h="1227">
                    <a:moveTo>
                      <a:pt x="1406" y="613"/>
                    </a:moveTo>
                    <a:cubicBezTo>
                      <a:pt x="1315" y="952"/>
                      <a:pt x="947" y="1227"/>
                      <a:pt x="584" y="1227"/>
                    </a:cubicBezTo>
                    <a:cubicBezTo>
                      <a:pt x="221" y="1227"/>
                      <a:pt x="0" y="952"/>
                      <a:pt x="91" y="613"/>
                    </a:cubicBezTo>
                    <a:cubicBezTo>
                      <a:pt x="182" y="274"/>
                      <a:pt x="550" y="0"/>
                      <a:pt x="913" y="0"/>
                    </a:cubicBezTo>
                    <a:cubicBezTo>
                      <a:pt x="1276" y="0"/>
                      <a:pt x="1497" y="274"/>
                      <a:pt x="1406" y="613"/>
                    </a:cubicBezTo>
                    <a:close/>
                  </a:path>
                </a:pathLst>
              </a:custGeom>
              <a:solidFill>
                <a:srgbClr val="FFFFFF">
                  <a:lumMod val="9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7" name="Freeform 21">
                <a:extLst>
                  <a:ext uri="{FF2B5EF4-FFF2-40B4-BE49-F238E27FC236}">
                    <a16:creationId xmlns:a16="http://schemas.microsoft.com/office/drawing/2014/main" id="{AA17508C-1F06-AB1E-AD6B-2DDFD9ADDCB1}"/>
                  </a:ext>
                </a:extLst>
              </p:cNvPr>
              <p:cNvSpPr/>
              <p:nvPr/>
            </p:nvSpPr>
            <p:spPr bwMode="auto">
              <a:xfrm>
                <a:off x="5542746" y="3523880"/>
                <a:ext cx="4887913" cy="4005262"/>
              </a:xfrm>
              <a:custGeom>
                <a:avLst/>
                <a:gdLst>
                  <a:gd name="T0" fmla="*/ 1222 w 1301"/>
                  <a:gd name="T1" fmla="*/ 533 h 1066"/>
                  <a:gd name="T2" fmla="*/ 508 w 1301"/>
                  <a:gd name="T3" fmla="*/ 1066 h 1066"/>
                  <a:gd name="T4" fmla="*/ 79 w 1301"/>
                  <a:gd name="T5" fmla="*/ 533 h 1066"/>
                  <a:gd name="T6" fmla="*/ 793 w 1301"/>
                  <a:gd name="T7" fmla="*/ 0 h 1066"/>
                  <a:gd name="T8" fmla="*/ 1222 w 1301"/>
                  <a:gd name="T9" fmla="*/ 533 h 10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01" h="1066">
                    <a:moveTo>
                      <a:pt x="1222" y="533"/>
                    </a:moveTo>
                    <a:cubicBezTo>
                      <a:pt x="1143" y="828"/>
                      <a:pt x="823" y="1066"/>
                      <a:pt x="508" y="1066"/>
                    </a:cubicBezTo>
                    <a:cubicBezTo>
                      <a:pt x="192" y="1066"/>
                      <a:pt x="0" y="828"/>
                      <a:pt x="79" y="533"/>
                    </a:cubicBezTo>
                    <a:cubicBezTo>
                      <a:pt x="158" y="239"/>
                      <a:pt x="478" y="0"/>
                      <a:pt x="793" y="0"/>
                    </a:cubicBezTo>
                    <a:cubicBezTo>
                      <a:pt x="1109" y="0"/>
                      <a:pt x="1301" y="239"/>
                      <a:pt x="1222" y="533"/>
                    </a:cubicBezTo>
                    <a:close/>
                  </a:path>
                </a:pathLst>
              </a:custGeom>
              <a:solidFill>
                <a:srgbClr val="878787">
                  <a:lumMod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" name="Freeform 22">
                <a:extLst>
                  <a:ext uri="{FF2B5EF4-FFF2-40B4-BE49-F238E27FC236}">
                    <a16:creationId xmlns:a16="http://schemas.microsoft.com/office/drawing/2014/main" id="{23408595-F546-D97C-D9B0-F6FEF2A105B9}"/>
                  </a:ext>
                </a:extLst>
              </p:cNvPr>
              <p:cNvSpPr/>
              <p:nvPr/>
            </p:nvSpPr>
            <p:spPr bwMode="auto">
              <a:xfrm>
                <a:off x="6049159" y="3933455"/>
                <a:ext cx="3873500" cy="3186112"/>
              </a:xfrm>
              <a:custGeom>
                <a:avLst/>
                <a:gdLst>
                  <a:gd name="T0" fmla="*/ 968 w 1031"/>
                  <a:gd name="T1" fmla="*/ 424 h 848"/>
                  <a:gd name="T2" fmla="*/ 402 w 1031"/>
                  <a:gd name="T3" fmla="*/ 848 h 848"/>
                  <a:gd name="T4" fmla="*/ 63 w 1031"/>
                  <a:gd name="T5" fmla="*/ 424 h 848"/>
                  <a:gd name="T6" fmla="*/ 629 w 1031"/>
                  <a:gd name="T7" fmla="*/ 0 h 848"/>
                  <a:gd name="T8" fmla="*/ 968 w 1031"/>
                  <a:gd name="T9" fmla="*/ 424 h 8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1" h="848">
                    <a:moveTo>
                      <a:pt x="968" y="424"/>
                    </a:moveTo>
                    <a:cubicBezTo>
                      <a:pt x="905" y="658"/>
                      <a:pt x="652" y="848"/>
                      <a:pt x="402" y="848"/>
                    </a:cubicBezTo>
                    <a:cubicBezTo>
                      <a:pt x="152" y="848"/>
                      <a:pt x="0" y="658"/>
                      <a:pt x="63" y="424"/>
                    </a:cubicBezTo>
                    <a:cubicBezTo>
                      <a:pt x="126" y="190"/>
                      <a:pt x="379" y="0"/>
                      <a:pt x="629" y="0"/>
                    </a:cubicBezTo>
                    <a:cubicBezTo>
                      <a:pt x="879" y="0"/>
                      <a:pt x="1031" y="190"/>
                      <a:pt x="968" y="424"/>
                    </a:cubicBezTo>
                    <a:close/>
                  </a:path>
                </a:pathLst>
              </a:custGeom>
              <a:solidFill>
                <a:srgbClr val="FFFFFF">
                  <a:lumMod val="9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9" name="Freeform 23">
                <a:extLst>
                  <a:ext uri="{FF2B5EF4-FFF2-40B4-BE49-F238E27FC236}">
                    <a16:creationId xmlns:a16="http://schemas.microsoft.com/office/drawing/2014/main" id="{73308F30-5D77-0711-4590-570B4CEC3A6E}"/>
                  </a:ext>
                </a:extLst>
              </p:cNvPr>
              <p:cNvSpPr/>
              <p:nvPr/>
            </p:nvSpPr>
            <p:spPr bwMode="auto">
              <a:xfrm>
                <a:off x="6466671" y="4268417"/>
                <a:ext cx="3040063" cy="2517775"/>
              </a:xfrm>
              <a:custGeom>
                <a:avLst/>
                <a:gdLst>
                  <a:gd name="T0" fmla="*/ 759 w 809"/>
                  <a:gd name="T1" fmla="*/ 335 h 670"/>
                  <a:gd name="T2" fmla="*/ 315 w 809"/>
                  <a:gd name="T3" fmla="*/ 670 h 670"/>
                  <a:gd name="T4" fmla="*/ 50 w 809"/>
                  <a:gd name="T5" fmla="*/ 335 h 670"/>
                  <a:gd name="T6" fmla="*/ 494 w 809"/>
                  <a:gd name="T7" fmla="*/ 0 h 670"/>
                  <a:gd name="T8" fmla="*/ 759 w 809"/>
                  <a:gd name="T9" fmla="*/ 335 h 6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9" h="670">
                    <a:moveTo>
                      <a:pt x="759" y="335"/>
                    </a:moveTo>
                    <a:cubicBezTo>
                      <a:pt x="710" y="520"/>
                      <a:pt x="511" y="670"/>
                      <a:pt x="315" y="670"/>
                    </a:cubicBezTo>
                    <a:cubicBezTo>
                      <a:pt x="119" y="670"/>
                      <a:pt x="0" y="520"/>
                      <a:pt x="50" y="335"/>
                    </a:cubicBezTo>
                    <a:cubicBezTo>
                      <a:pt x="99" y="150"/>
                      <a:pt x="298" y="0"/>
                      <a:pt x="494" y="0"/>
                    </a:cubicBezTo>
                    <a:cubicBezTo>
                      <a:pt x="690" y="0"/>
                      <a:pt x="809" y="150"/>
                      <a:pt x="759" y="335"/>
                    </a:cubicBezTo>
                    <a:close/>
                  </a:path>
                </a:pathLst>
              </a:custGeom>
              <a:solidFill>
                <a:srgbClr val="878787">
                  <a:lumMod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2" name="Freeform 24">
                <a:extLst>
                  <a:ext uri="{FF2B5EF4-FFF2-40B4-BE49-F238E27FC236}">
                    <a16:creationId xmlns:a16="http://schemas.microsoft.com/office/drawing/2014/main" id="{3C525353-9341-FEAB-D6FD-346D58E883EC}"/>
                  </a:ext>
                </a:extLst>
              </p:cNvPr>
              <p:cNvSpPr/>
              <p:nvPr/>
            </p:nvSpPr>
            <p:spPr bwMode="auto">
              <a:xfrm>
                <a:off x="6876246" y="4595442"/>
                <a:ext cx="2220913" cy="1863725"/>
              </a:xfrm>
              <a:custGeom>
                <a:avLst/>
                <a:gdLst>
                  <a:gd name="T0" fmla="*/ 555 w 591"/>
                  <a:gd name="T1" fmla="*/ 248 h 496"/>
                  <a:gd name="T2" fmla="*/ 229 w 591"/>
                  <a:gd name="T3" fmla="*/ 496 h 496"/>
                  <a:gd name="T4" fmla="*/ 36 w 591"/>
                  <a:gd name="T5" fmla="*/ 248 h 496"/>
                  <a:gd name="T6" fmla="*/ 362 w 591"/>
                  <a:gd name="T7" fmla="*/ 0 h 496"/>
                  <a:gd name="T8" fmla="*/ 555 w 591"/>
                  <a:gd name="T9" fmla="*/ 248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1" h="496">
                    <a:moveTo>
                      <a:pt x="555" y="248"/>
                    </a:moveTo>
                    <a:cubicBezTo>
                      <a:pt x="518" y="385"/>
                      <a:pt x="372" y="496"/>
                      <a:pt x="229" y="496"/>
                    </a:cubicBezTo>
                    <a:cubicBezTo>
                      <a:pt x="86" y="496"/>
                      <a:pt x="0" y="385"/>
                      <a:pt x="36" y="248"/>
                    </a:cubicBezTo>
                    <a:cubicBezTo>
                      <a:pt x="73" y="111"/>
                      <a:pt x="219" y="0"/>
                      <a:pt x="362" y="0"/>
                    </a:cubicBezTo>
                    <a:cubicBezTo>
                      <a:pt x="505" y="0"/>
                      <a:pt x="591" y="111"/>
                      <a:pt x="555" y="248"/>
                    </a:cubicBezTo>
                    <a:close/>
                  </a:path>
                </a:pathLst>
              </a:custGeom>
              <a:solidFill>
                <a:srgbClr val="FFFFFF">
                  <a:lumMod val="9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3" name="Freeform 25">
                <a:extLst>
                  <a:ext uri="{FF2B5EF4-FFF2-40B4-BE49-F238E27FC236}">
                    <a16:creationId xmlns:a16="http://schemas.microsoft.com/office/drawing/2014/main" id="{C5D5BC89-AA19-41CC-07EC-2A4823B6DA0F}"/>
                  </a:ext>
                </a:extLst>
              </p:cNvPr>
              <p:cNvSpPr/>
              <p:nvPr/>
            </p:nvSpPr>
            <p:spPr bwMode="auto">
              <a:xfrm>
                <a:off x="7454096" y="5090742"/>
                <a:ext cx="1068388" cy="876300"/>
              </a:xfrm>
              <a:custGeom>
                <a:avLst/>
                <a:gdLst>
                  <a:gd name="T0" fmla="*/ 266 w 284"/>
                  <a:gd name="T1" fmla="*/ 116 h 233"/>
                  <a:gd name="T2" fmla="*/ 110 w 284"/>
                  <a:gd name="T3" fmla="*/ 233 h 233"/>
                  <a:gd name="T4" fmla="*/ 17 w 284"/>
                  <a:gd name="T5" fmla="*/ 116 h 233"/>
                  <a:gd name="T6" fmla="*/ 173 w 284"/>
                  <a:gd name="T7" fmla="*/ 0 h 233"/>
                  <a:gd name="T8" fmla="*/ 266 w 284"/>
                  <a:gd name="T9" fmla="*/ 116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4" h="233">
                    <a:moveTo>
                      <a:pt x="266" y="116"/>
                    </a:moveTo>
                    <a:cubicBezTo>
                      <a:pt x="249" y="180"/>
                      <a:pt x="179" y="233"/>
                      <a:pt x="110" y="233"/>
                    </a:cubicBezTo>
                    <a:cubicBezTo>
                      <a:pt x="41" y="233"/>
                      <a:pt x="0" y="180"/>
                      <a:pt x="17" y="116"/>
                    </a:cubicBezTo>
                    <a:cubicBezTo>
                      <a:pt x="34" y="52"/>
                      <a:pt x="104" y="0"/>
                      <a:pt x="173" y="0"/>
                    </a:cubicBezTo>
                    <a:cubicBezTo>
                      <a:pt x="242" y="0"/>
                      <a:pt x="284" y="52"/>
                      <a:pt x="266" y="116"/>
                    </a:cubicBezTo>
                    <a:close/>
                  </a:path>
                </a:pathLst>
              </a:custGeom>
              <a:solidFill>
                <a:srgbClr val="878787">
                  <a:lumMod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B5C1311B-8C4A-E91C-923D-39D644AB0D61}"/>
                </a:ext>
              </a:extLst>
            </p:cNvPr>
            <p:cNvGrpSpPr/>
            <p:nvPr/>
          </p:nvGrpSpPr>
          <p:grpSpPr>
            <a:xfrm>
              <a:off x="7469809" y="805942"/>
              <a:ext cx="1909705" cy="1950793"/>
              <a:chOff x="6076950" y="2555876"/>
              <a:chExt cx="3076576" cy="3143249"/>
            </a:xfrm>
            <a:effectLst>
              <a:outerShdw blurRad="177800" dir="18900000" sy="23000" kx="-1200000" algn="bl" rotWithShape="0">
                <a:prstClr val="black">
                  <a:alpha val="29000"/>
                </a:prstClr>
              </a:outerShdw>
            </a:effectLst>
          </p:grpSpPr>
          <p:sp>
            <p:nvSpPr>
              <p:cNvPr id="15" name="Freeform 21">
                <a:extLst>
                  <a:ext uri="{FF2B5EF4-FFF2-40B4-BE49-F238E27FC236}">
                    <a16:creationId xmlns:a16="http://schemas.microsoft.com/office/drawing/2014/main" id="{9070AD16-B019-0B63-26F7-81EA51E2948B}"/>
                  </a:ext>
                </a:extLst>
              </p:cNvPr>
              <p:cNvSpPr/>
              <p:nvPr/>
            </p:nvSpPr>
            <p:spPr bwMode="auto">
              <a:xfrm>
                <a:off x="8840788" y="5375275"/>
                <a:ext cx="312738" cy="323850"/>
              </a:xfrm>
              <a:custGeom>
                <a:avLst/>
                <a:gdLst>
                  <a:gd name="T0" fmla="*/ 68 w 83"/>
                  <a:gd name="T1" fmla="*/ 68 h 86"/>
                  <a:gd name="T2" fmla="*/ 34 w 83"/>
                  <a:gd name="T3" fmla="*/ 30 h 86"/>
                  <a:gd name="T4" fmla="*/ 16 w 83"/>
                  <a:gd name="T5" fmla="*/ 10 h 86"/>
                  <a:gd name="T6" fmla="*/ 6 w 83"/>
                  <a:gd name="T7" fmla="*/ 0 h 86"/>
                  <a:gd name="T8" fmla="*/ 3 w 83"/>
                  <a:gd name="T9" fmla="*/ 5 h 86"/>
                  <a:gd name="T10" fmla="*/ 0 w 83"/>
                  <a:gd name="T11" fmla="*/ 11 h 86"/>
                  <a:gd name="T12" fmla="*/ 9 w 83"/>
                  <a:gd name="T13" fmla="*/ 21 h 86"/>
                  <a:gd name="T14" fmla="*/ 29 w 83"/>
                  <a:gd name="T15" fmla="*/ 39 h 86"/>
                  <a:gd name="T16" fmla="*/ 66 w 83"/>
                  <a:gd name="T17" fmla="*/ 72 h 86"/>
                  <a:gd name="T18" fmla="*/ 83 w 83"/>
                  <a:gd name="T19" fmla="*/ 86 h 86"/>
                  <a:gd name="T20" fmla="*/ 83 w 83"/>
                  <a:gd name="T21" fmla="*/ 85 h 86"/>
                  <a:gd name="T22" fmla="*/ 68 w 83"/>
                  <a:gd name="T23" fmla="*/ 68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" h="86">
                    <a:moveTo>
                      <a:pt x="68" y="68"/>
                    </a:moveTo>
                    <a:cubicBezTo>
                      <a:pt x="59" y="57"/>
                      <a:pt x="46" y="44"/>
                      <a:pt x="34" y="30"/>
                    </a:cubicBezTo>
                    <a:cubicBezTo>
                      <a:pt x="28" y="23"/>
                      <a:pt x="22" y="16"/>
                      <a:pt x="16" y="10"/>
                    </a:cubicBezTo>
                    <a:cubicBezTo>
                      <a:pt x="13" y="6"/>
                      <a:pt x="9" y="3"/>
                      <a:pt x="6" y="0"/>
                    </a:cubicBezTo>
                    <a:cubicBezTo>
                      <a:pt x="5" y="2"/>
                      <a:pt x="4" y="4"/>
                      <a:pt x="3" y="5"/>
                    </a:cubicBezTo>
                    <a:cubicBezTo>
                      <a:pt x="2" y="7"/>
                      <a:pt x="1" y="9"/>
                      <a:pt x="0" y="11"/>
                    </a:cubicBezTo>
                    <a:cubicBezTo>
                      <a:pt x="3" y="14"/>
                      <a:pt x="6" y="18"/>
                      <a:pt x="9" y="21"/>
                    </a:cubicBezTo>
                    <a:cubicBezTo>
                      <a:pt x="15" y="27"/>
                      <a:pt x="22" y="33"/>
                      <a:pt x="29" y="39"/>
                    </a:cubicBezTo>
                    <a:cubicBezTo>
                      <a:pt x="42" y="51"/>
                      <a:pt x="56" y="63"/>
                      <a:pt x="66" y="72"/>
                    </a:cubicBezTo>
                    <a:cubicBezTo>
                      <a:pt x="76" y="81"/>
                      <a:pt x="83" y="86"/>
                      <a:pt x="83" y="86"/>
                    </a:cubicBezTo>
                    <a:cubicBezTo>
                      <a:pt x="83" y="85"/>
                      <a:pt x="83" y="85"/>
                      <a:pt x="83" y="85"/>
                    </a:cubicBezTo>
                    <a:cubicBezTo>
                      <a:pt x="83" y="85"/>
                      <a:pt x="77" y="78"/>
                      <a:pt x="68" y="68"/>
                    </a:cubicBez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9" name="Freeform 22">
                <a:extLst>
                  <a:ext uri="{FF2B5EF4-FFF2-40B4-BE49-F238E27FC236}">
                    <a16:creationId xmlns:a16="http://schemas.microsoft.com/office/drawing/2014/main" id="{10C5F5F1-ED1A-E583-0356-85CDEC07F331}"/>
                  </a:ext>
                </a:extLst>
              </p:cNvPr>
              <p:cNvSpPr/>
              <p:nvPr/>
            </p:nvSpPr>
            <p:spPr bwMode="auto">
              <a:xfrm>
                <a:off x="8129588" y="4606925"/>
                <a:ext cx="782638" cy="903287"/>
              </a:xfrm>
              <a:custGeom>
                <a:avLst/>
                <a:gdLst>
                  <a:gd name="T0" fmla="*/ 204 w 208"/>
                  <a:gd name="T1" fmla="*/ 156 h 240"/>
                  <a:gd name="T2" fmla="*/ 48 w 208"/>
                  <a:gd name="T3" fmla="*/ 0 h 240"/>
                  <a:gd name="T4" fmla="*/ 48 w 208"/>
                  <a:gd name="T5" fmla="*/ 0 h 240"/>
                  <a:gd name="T6" fmla="*/ 35 w 208"/>
                  <a:gd name="T7" fmla="*/ 53 h 240"/>
                  <a:gd name="T8" fmla="*/ 0 w 208"/>
                  <a:gd name="T9" fmla="*/ 84 h 240"/>
                  <a:gd name="T10" fmla="*/ 156 w 208"/>
                  <a:gd name="T11" fmla="*/ 240 h 240"/>
                  <a:gd name="T12" fmla="*/ 189 w 208"/>
                  <a:gd name="T13" fmla="*/ 215 h 240"/>
                  <a:gd name="T14" fmla="*/ 192 w 208"/>
                  <a:gd name="T15" fmla="*/ 209 h 240"/>
                  <a:gd name="T16" fmla="*/ 195 w 208"/>
                  <a:gd name="T17" fmla="*/ 204 h 240"/>
                  <a:gd name="T18" fmla="*/ 204 w 208"/>
                  <a:gd name="T19" fmla="*/ 156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40">
                    <a:moveTo>
                      <a:pt x="204" y="156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54" y="6"/>
                      <a:pt x="48" y="30"/>
                      <a:pt x="35" y="53"/>
                    </a:cubicBezTo>
                    <a:cubicBezTo>
                      <a:pt x="22" y="75"/>
                      <a:pt x="7" y="89"/>
                      <a:pt x="0" y="84"/>
                    </a:cubicBezTo>
                    <a:cubicBezTo>
                      <a:pt x="156" y="240"/>
                      <a:pt x="156" y="240"/>
                      <a:pt x="156" y="240"/>
                    </a:cubicBezTo>
                    <a:cubicBezTo>
                      <a:pt x="156" y="240"/>
                      <a:pt x="173" y="237"/>
                      <a:pt x="189" y="215"/>
                    </a:cubicBezTo>
                    <a:cubicBezTo>
                      <a:pt x="190" y="213"/>
                      <a:pt x="191" y="211"/>
                      <a:pt x="192" y="209"/>
                    </a:cubicBezTo>
                    <a:cubicBezTo>
                      <a:pt x="193" y="208"/>
                      <a:pt x="194" y="206"/>
                      <a:pt x="195" y="204"/>
                    </a:cubicBezTo>
                    <a:cubicBezTo>
                      <a:pt x="208" y="179"/>
                      <a:pt x="204" y="156"/>
                      <a:pt x="204" y="156"/>
                    </a:cubicBezTo>
                    <a:close/>
                  </a:path>
                </a:pathLst>
              </a:custGeom>
              <a:solidFill>
                <a:srgbClr val="C5C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0" name="Freeform 23">
                <a:extLst>
                  <a:ext uri="{FF2B5EF4-FFF2-40B4-BE49-F238E27FC236}">
                    <a16:creationId xmlns:a16="http://schemas.microsoft.com/office/drawing/2014/main" id="{67CF68F0-4E0B-E6CB-DF73-BE2CFF03062C}"/>
                  </a:ext>
                </a:extLst>
              </p:cNvPr>
              <p:cNvSpPr/>
              <p:nvPr/>
            </p:nvSpPr>
            <p:spPr bwMode="auto">
              <a:xfrm>
                <a:off x="8113713" y="4592638"/>
                <a:ext cx="219075" cy="349250"/>
              </a:xfrm>
              <a:custGeom>
                <a:avLst/>
                <a:gdLst>
                  <a:gd name="T0" fmla="*/ 52 w 58"/>
                  <a:gd name="T1" fmla="*/ 4 h 93"/>
                  <a:gd name="T2" fmla="*/ 32 w 58"/>
                  <a:gd name="T3" fmla="*/ 13 h 93"/>
                  <a:gd name="T4" fmla="*/ 39 w 58"/>
                  <a:gd name="T5" fmla="*/ 21 h 93"/>
                  <a:gd name="T6" fmla="*/ 39 w 58"/>
                  <a:gd name="T7" fmla="*/ 26 h 93"/>
                  <a:gd name="T8" fmla="*/ 32 w 58"/>
                  <a:gd name="T9" fmla="*/ 51 h 93"/>
                  <a:gd name="T10" fmla="*/ 16 w 58"/>
                  <a:gd name="T11" fmla="*/ 66 h 93"/>
                  <a:gd name="T12" fmla="*/ 13 w 58"/>
                  <a:gd name="T13" fmla="*/ 67 h 93"/>
                  <a:gd name="T14" fmla="*/ 5 w 58"/>
                  <a:gd name="T15" fmla="*/ 59 h 93"/>
                  <a:gd name="T16" fmla="*/ 4 w 58"/>
                  <a:gd name="T17" fmla="*/ 87 h 93"/>
                  <a:gd name="T18" fmla="*/ 4 w 58"/>
                  <a:gd name="T19" fmla="*/ 88 h 93"/>
                  <a:gd name="T20" fmla="*/ 39 w 58"/>
                  <a:gd name="T21" fmla="*/ 57 h 93"/>
                  <a:gd name="T22" fmla="*/ 52 w 58"/>
                  <a:gd name="T23" fmla="*/ 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8" h="93">
                    <a:moveTo>
                      <a:pt x="52" y="4"/>
                    </a:moveTo>
                    <a:cubicBezTo>
                      <a:pt x="48" y="0"/>
                      <a:pt x="40" y="4"/>
                      <a:pt x="32" y="13"/>
                    </a:cubicBezTo>
                    <a:cubicBezTo>
                      <a:pt x="37" y="18"/>
                      <a:pt x="39" y="21"/>
                      <a:pt x="39" y="21"/>
                    </a:cubicBezTo>
                    <a:cubicBezTo>
                      <a:pt x="39" y="21"/>
                      <a:pt x="40" y="23"/>
                      <a:pt x="39" y="26"/>
                    </a:cubicBezTo>
                    <a:cubicBezTo>
                      <a:pt x="39" y="31"/>
                      <a:pt x="38" y="40"/>
                      <a:pt x="32" y="51"/>
                    </a:cubicBezTo>
                    <a:cubicBezTo>
                      <a:pt x="25" y="61"/>
                      <a:pt x="20" y="65"/>
                      <a:pt x="16" y="66"/>
                    </a:cubicBezTo>
                    <a:cubicBezTo>
                      <a:pt x="14" y="67"/>
                      <a:pt x="13" y="67"/>
                      <a:pt x="13" y="67"/>
                    </a:cubicBezTo>
                    <a:cubicBezTo>
                      <a:pt x="13" y="67"/>
                      <a:pt x="10" y="64"/>
                      <a:pt x="5" y="59"/>
                    </a:cubicBezTo>
                    <a:cubicBezTo>
                      <a:pt x="1" y="72"/>
                      <a:pt x="0" y="83"/>
                      <a:pt x="4" y="87"/>
                    </a:cubicBezTo>
                    <a:cubicBezTo>
                      <a:pt x="4" y="88"/>
                      <a:pt x="4" y="88"/>
                      <a:pt x="4" y="88"/>
                    </a:cubicBezTo>
                    <a:cubicBezTo>
                      <a:pt x="11" y="93"/>
                      <a:pt x="26" y="79"/>
                      <a:pt x="39" y="57"/>
                    </a:cubicBezTo>
                    <a:cubicBezTo>
                      <a:pt x="52" y="34"/>
                      <a:pt x="58" y="10"/>
                      <a:pt x="52" y="4"/>
                    </a:cubicBez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1" name="Freeform 24">
                <a:extLst>
                  <a:ext uri="{FF2B5EF4-FFF2-40B4-BE49-F238E27FC236}">
                    <a16:creationId xmlns:a16="http://schemas.microsoft.com/office/drawing/2014/main" id="{2357063C-D06C-BD6C-E9DF-538FB244C0DE}"/>
                  </a:ext>
                </a:extLst>
              </p:cNvPr>
              <p:cNvSpPr/>
              <p:nvPr/>
            </p:nvSpPr>
            <p:spPr bwMode="auto">
              <a:xfrm>
                <a:off x="6076950" y="3233738"/>
                <a:ext cx="754063" cy="647700"/>
              </a:xfrm>
              <a:custGeom>
                <a:avLst/>
                <a:gdLst>
                  <a:gd name="T0" fmla="*/ 82 w 200"/>
                  <a:gd name="T1" fmla="*/ 64 h 172"/>
                  <a:gd name="T2" fmla="*/ 200 w 200"/>
                  <a:gd name="T3" fmla="*/ 38 h 172"/>
                  <a:gd name="T4" fmla="*/ 200 w 200"/>
                  <a:gd name="T5" fmla="*/ 36 h 172"/>
                  <a:gd name="T6" fmla="*/ 73 w 200"/>
                  <a:gd name="T7" fmla="*/ 14 h 172"/>
                  <a:gd name="T8" fmla="*/ 8 w 200"/>
                  <a:gd name="T9" fmla="*/ 126 h 172"/>
                  <a:gd name="T10" fmla="*/ 63 w 200"/>
                  <a:gd name="T11" fmla="*/ 172 h 172"/>
                  <a:gd name="T12" fmla="*/ 82 w 200"/>
                  <a:gd name="T13" fmla="*/ 64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0" h="172">
                    <a:moveTo>
                      <a:pt x="82" y="64"/>
                    </a:moveTo>
                    <a:cubicBezTo>
                      <a:pt x="105" y="25"/>
                      <a:pt x="156" y="22"/>
                      <a:pt x="200" y="38"/>
                    </a:cubicBezTo>
                    <a:cubicBezTo>
                      <a:pt x="200" y="37"/>
                      <a:pt x="199" y="36"/>
                      <a:pt x="200" y="36"/>
                    </a:cubicBezTo>
                    <a:cubicBezTo>
                      <a:pt x="159" y="13"/>
                      <a:pt x="108" y="0"/>
                      <a:pt x="73" y="14"/>
                    </a:cubicBezTo>
                    <a:cubicBezTo>
                      <a:pt x="5" y="41"/>
                      <a:pt x="0" y="80"/>
                      <a:pt x="8" y="126"/>
                    </a:cubicBezTo>
                    <a:cubicBezTo>
                      <a:pt x="13" y="151"/>
                      <a:pt x="34" y="167"/>
                      <a:pt x="63" y="172"/>
                    </a:cubicBezTo>
                    <a:cubicBezTo>
                      <a:pt x="57" y="136"/>
                      <a:pt x="63" y="96"/>
                      <a:pt x="82" y="64"/>
                    </a:cubicBezTo>
                    <a:close/>
                  </a:path>
                </a:pathLst>
              </a:custGeom>
              <a:solidFill>
                <a:srgbClr val="87878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2" name="Freeform 25">
                <a:extLst>
                  <a:ext uri="{FF2B5EF4-FFF2-40B4-BE49-F238E27FC236}">
                    <a16:creationId xmlns:a16="http://schemas.microsoft.com/office/drawing/2014/main" id="{5058CD8A-3DD9-0951-E461-BF334A9A7BE5}"/>
                  </a:ext>
                </a:extLst>
              </p:cNvPr>
              <p:cNvSpPr/>
              <p:nvPr/>
            </p:nvSpPr>
            <p:spPr bwMode="auto">
              <a:xfrm>
                <a:off x="6634163" y="2638425"/>
                <a:ext cx="279400" cy="730250"/>
              </a:xfrm>
              <a:custGeom>
                <a:avLst/>
                <a:gdLst>
                  <a:gd name="T0" fmla="*/ 40 w 74"/>
                  <a:gd name="T1" fmla="*/ 38 h 194"/>
                  <a:gd name="T2" fmla="*/ 74 w 74"/>
                  <a:gd name="T3" fmla="*/ 0 h 194"/>
                  <a:gd name="T4" fmla="*/ 1 w 74"/>
                  <a:gd name="T5" fmla="*/ 100 h 194"/>
                  <a:gd name="T6" fmla="*/ 52 w 74"/>
                  <a:gd name="T7" fmla="*/ 194 h 194"/>
                  <a:gd name="T8" fmla="*/ 52 w 74"/>
                  <a:gd name="T9" fmla="*/ 194 h 194"/>
                  <a:gd name="T10" fmla="*/ 40 w 74"/>
                  <a:gd name="T11" fmla="*/ 3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194">
                    <a:moveTo>
                      <a:pt x="40" y="38"/>
                    </a:moveTo>
                    <a:cubicBezTo>
                      <a:pt x="50" y="21"/>
                      <a:pt x="62" y="9"/>
                      <a:pt x="74" y="0"/>
                    </a:cubicBezTo>
                    <a:cubicBezTo>
                      <a:pt x="32" y="10"/>
                      <a:pt x="0" y="31"/>
                      <a:pt x="1" y="100"/>
                    </a:cubicBezTo>
                    <a:cubicBezTo>
                      <a:pt x="1" y="132"/>
                      <a:pt x="23" y="166"/>
                      <a:pt x="52" y="194"/>
                    </a:cubicBezTo>
                    <a:cubicBezTo>
                      <a:pt x="52" y="194"/>
                      <a:pt x="52" y="194"/>
                      <a:pt x="52" y="194"/>
                    </a:cubicBezTo>
                    <a:cubicBezTo>
                      <a:pt x="29" y="143"/>
                      <a:pt x="18" y="77"/>
                      <a:pt x="40" y="38"/>
                    </a:cubicBezTo>
                    <a:close/>
                  </a:path>
                </a:pathLst>
              </a:custGeom>
              <a:solidFill>
                <a:srgbClr val="87878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3" name="Freeform 26">
                <a:extLst>
                  <a:ext uri="{FF2B5EF4-FFF2-40B4-BE49-F238E27FC236}">
                    <a16:creationId xmlns:a16="http://schemas.microsoft.com/office/drawing/2014/main" id="{56F7EA64-C26E-349E-69B2-B2B6D4773415}"/>
                  </a:ext>
                </a:extLst>
              </p:cNvPr>
              <p:cNvSpPr/>
              <p:nvPr/>
            </p:nvSpPr>
            <p:spPr bwMode="auto">
              <a:xfrm>
                <a:off x="6291263" y="3316288"/>
                <a:ext cx="803275" cy="974725"/>
              </a:xfrm>
              <a:custGeom>
                <a:avLst/>
                <a:gdLst>
                  <a:gd name="T0" fmla="*/ 199 w 213"/>
                  <a:gd name="T1" fmla="*/ 83 h 259"/>
                  <a:gd name="T2" fmla="*/ 143 w 213"/>
                  <a:gd name="T3" fmla="*/ 16 h 259"/>
                  <a:gd name="T4" fmla="*/ 25 w 213"/>
                  <a:gd name="T5" fmla="*/ 42 h 259"/>
                  <a:gd name="T6" fmla="*/ 6 w 213"/>
                  <a:gd name="T7" fmla="*/ 150 h 259"/>
                  <a:gd name="T8" fmla="*/ 39 w 213"/>
                  <a:gd name="T9" fmla="*/ 218 h 259"/>
                  <a:gd name="T10" fmla="*/ 172 w 213"/>
                  <a:gd name="T11" fmla="*/ 190 h 259"/>
                  <a:gd name="T12" fmla="*/ 211 w 213"/>
                  <a:gd name="T13" fmla="*/ 104 h 259"/>
                  <a:gd name="T14" fmla="*/ 213 w 213"/>
                  <a:gd name="T15" fmla="*/ 99 h 259"/>
                  <a:gd name="T16" fmla="*/ 212 w 213"/>
                  <a:gd name="T17" fmla="*/ 98 h 259"/>
                  <a:gd name="T18" fmla="*/ 199 w 213"/>
                  <a:gd name="T19" fmla="*/ 83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3" h="259">
                    <a:moveTo>
                      <a:pt x="199" y="83"/>
                    </a:moveTo>
                    <a:cubicBezTo>
                      <a:pt x="173" y="54"/>
                      <a:pt x="145" y="23"/>
                      <a:pt x="143" y="16"/>
                    </a:cubicBezTo>
                    <a:cubicBezTo>
                      <a:pt x="99" y="0"/>
                      <a:pt x="48" y="3"/>
                      <a:pt x="25" y="42"/>
                    </a:cubicBezTo>
                    <a:cubicBezTo>
                      <a:pt x="6" y="74"/>
                      <a:pt x="0" y="114"/>
                      <a:pt x="6" y="150"/>
                    </a:cubicBezTo>
                    <a:cubicBezTo>
                      <a:pt x="11" y="176"/>
                      <a:pt x="22" y="201"/>
                      <a:pt x="39" y="218"/>
                    </a:cubicBezTo>
                    <a:cubicBezTo>
                      <a:pt x="80" y="259"/>
                      <a:pt x="140" y="246"/>
                      <a:pt x="172" y="190"/>
                    </a:cubicBezTo>
                    <a:cubicBezTo>
                      <a:pt x="191" y="158"/>
                      <a:pt x="207" y="130"/>
                      <a:pt x="211" y="104"/>
                    </a:cubicBezTo>
                    <a:cubicBezTo>
                      <a:pt x="212" y="102"/>
                      <a:pt x="213" y="101"/>
                      <a:pt x="213" y="99"/>
                    </a:cubicBezTo>
                    <a:cubicBezTo>
                      <a:pt x="213" y="99"/>
                      <a:pt x="213" y="98"/>
                      <a:pt x="212" y="98"/>
                    </a:cubicBezTo>
                    <a:cubicBezTo>
                      <a:pt x="207" y="92"/>
                      <a:pt x="203" y="87"/>
                      <a:pt x="199" y="83"/>
                    </a:cubicBezTo>
                    <a:close/>
                  </a:path>
                </a:pathLst>
              </a:custGeom>
              <a:solidFill>
                <a:srgbClr val="878787">
                  <a:lumMod val="60000"/>
                  <a:lumOff val="4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4" name="Freeform 27">
                <a:extLst>
                  <a:ext uri="{FF2B5EF4-FFF2-40B4-BE49-F238E27FC236}">
                    <a16:creationId xmlns:a16="http://schemas.microsoft.com/office/drawing/2014/main" id="{34CE7750-FE40-760A-EA32-C8991A6DC45D}"/>
                  </a:ext>
                </a:extLst>
              </p:cNvPr>
              <p:cNvSpPr/>
              <p:nvPr/>
            </p:nvSpPr>
            <p:spPr bwMode="auto">
              <a:xfrm>
                <a:off x="6702425" y="2555876"/>
                <a:ext cx="763588" cy="1065212"/>
              </a:xfrm>
              <a:custGeom>
                <a:avLst/>
                <a:gdLst>
                  <a:gd name="T0" fmla="*/ 22 w 203"/>
                  <a:gd name="T1" fmla="*/ 60 h 283"/>
                  <a:gd name="T2" fmla="*/ 34 w 203"/>
                  <a:gd name="T3" fmla="*/ 216 h 283"/>
                  <a:gd name="T4" fmla="*/ 72 w 203"/>
                  <a:gd name="T5" fmla="*/ 246 h 283"/>
                  <a:gd name="T6" fmla="*/ 95 w 203"/>
                  <a:gd name="T7" fmla="*/ 267 h 283"/>
                  <a:gd name="T8" fmla="*/ 99 w 203"/>
                  <a:gd name="T9" fmla="*/ 270 h 283"/>
                  <a:gd name="T10" fmla="*/ 113 w 203"/>
                  <a:gd name="T11" fmla="*/ 283 h 283"/>
                  <a:gd name="T12" fmla="*/ 170 w 203"/>
                  <a:gd name="T13" fmla="*/ 207 h 283"/>
                  <a:gd name="T14" fmla="*/ 155 w 203"/>
                  <a:gd name="T15" fmla="*/ 31 h 283"/>
                  <a:gd name="T16" fmla="*/ 56 w 203"/>
                  <a:gd name="T17" fmla="*/ 22 h 283"/>
                  <a:gd name="T18" fmla="*/ 22 w 203"/>
                  <a:gd name="T19" fmla="*/ 6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3" h="283">
                    <a:moveTo>
                      <a:pt x="22" y="60"/>
                    </a:moveTo>
                    <a:cubicBezTo>
                      <a:pt x="0" y="99"/>
                      <a:pt x="11" y="165"/>
                      <a:pt x="34" y="216"/>
                    </a:cubicBezTo>
                    <a:cubicBezTo>
                      <a:pt x="37" y="216"/>
                      <a:pt x="55" y="231"/>
                      <a:pt x="72" y="246"/>
                    </a:cubicBezTo>
                    <a:cubicBezTo>
                      <a:pt x="79" y="252"/>
                      <a:pt x="87" y="259"/>
                      <a:pt x="95" y="267"/>
                    </a:cubicBezTo>
                    <a:cubicBezTo>
                      <a:pt x="97" y="268"/>
                      <a:pt x="98" y="269"/>
                      <a:pt x="99" y="270"/>
                    </a:cubicBezTo>
                    <a:cubicBezTo>
                      <a:pt x="103" y="274"/>
                      <a:pt x="108" y="278"/>
                      <a:pt x="113" y="283"/>
                    </a:cubicBezTo>
                    <a:cubicBezTo>
                      <a:pt x="133" y="272"/>
                      <a:pt x="150" y="241"/>
                      <a:pt x="170" y="207"/>
                    </a:cubicBezTo>
                    <a:cubicBezTo>
                      <a:pt x="203" y="151"/>
                      <a:pt x="196" y="72"/>
                      <a:pt x="155" y="31"/>
                    </a:cubicBezTo>
                    <a:cubicBezTo>
                      <a:pt x="126" y="2"/>
                      <a:pt x="88" y="0"/>
                      <a:pt x="56" y="22"/>
                    </a:cubicBezTo>
                    <a:cubicBezTo>
                      <a:pt x="44" y="31"/>
                      <a:pt x="32" y="43"/>
                      <a:pt x="22" y="60"/>
                    </a:cubicBezTo>
                    <a:close/>
                  </a:path>
                </a:pathLst>
              </a:custGeom>
              <a:solidFill>
                <a:srgbClr val="878787">
                  <a:lumMod val="60000"/>
                  <a:lumOff val="4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5" name="Freeform 28">
                <a:extLst>
                  <a:ext uri="{FF2B5EF4-FFF2-40B4-BE49-F238E27FC236}">
                    <a16:creationId xmlns:a16="http://schemas.microsoft.com/office/drawing/2014/main" id="{629B2DB8-33FC-B549-2454-40436CD08463}"/>
                  </a:ext>
                </a:extLst>
              </p:cNvPr>
              <p:cNvSpPr/>
              <p:nvPr/>
            </p:nvSpPr>
            <p:spPr bwMode="auto">
              <a:xfrm>
                <a:off x="6826250" y="3368675"/>
                <a:ext cx="1438275" cy="1476375"/>
              </a:xfrm>
              <a:custGeom>
                <a:avLst/>
                <a:gdLst>
                  <a:gd name="T0" fmla="*/ 381 w 382"/>
                  <a:gd name="T1" fmla="*/ 346 h 392"/>
                  <a:gd name="T2" fmla="*/ 374 w 382"/>
                  <a:gd name="T3" fmla="*/ 338 h 392"/>
                  <a:gd name="T4" fmla="*/ 80 w 382"/>
                  <a:gd name="T5" fmla="*/ 67 h 392"/>
                  <a:gd name="T6" fmla="*/ 66 w 382"/>
                  <a:gd name="T7" fmla="*/ 54 h 392"/>
                  <a:gd name="T8" fmla="*/ 62 w 382"/>
                  <a:gd name="T9" fmla="*/ 51 h 392"/>
                  <a:gd name="T10" fmla="*/ 39 w 382"/>
                  <a:gd name="T11" fmla="*/ 30 h 392"/>
                  <a:gd name="T12" fmla="*/ 1 w 382"/>
                  <a:gd name="T13" fmla="*/ 0 h 392"/>
                  <a:gd name="T14" fmla="*/ 1 w 382"/>
                  <a:gd name="T15" fmla="*/ 0 h 392"/>
                  <a:gd name="T16" fmla="*/ 1 w 382"/>
                  <a:gd name="T17" fmla="*/ 0 h 392"/>
                  <a:gd name="T18" fmla="*/ 1 w 382"/>
                  <a:gd name="T19" fmla="*/ 0 h 392"/>
                  <a:gd name="T20" fmla="*/ 1 w 382"/>
                  <a:gd name="T21" fmla="*/ 2 h 392"/>
                  <a:gd name="T22" fmla="*/ 57 w 382"/>
                  <a:gd name="T23" fmla="*/ 69 h 392"/>
                  <a:gd name="T24" fmla="*/ 70 w 382"/>
                  <a:gd name="T25" fmla="*/ 84 h 392"/>
                  <a:gd name="T26" fmla="*/ 71 w 382"/>
                  <a:gd name="T27" fmla="*/ 85 h 392"/>
                  <a:gd name="T28" fmla="*/ 347 w 382"/>
                  <a:gd name="T29" fmla="*/ 384 h 392"/>
                  <a:gd name="T30" fmla="*/ 355 w 382"/>
                  <a:gd name="T31" fmla="*/ 392 h 392"/>
                  <a:gd name="T32" fmla="*/ 358 w 382"/>
                  <a:gd name="T33" fmla="*/ 391 h 392"/>
                  <a:gd name="T34" fmla="*/ 374 w 382"/>
                  <a:gd name="T35" fmla="*/ 376 h 392"/>
                  <a:gd name="T36" fmla="*/ 381 w 382"/>
                  <a:gd name="T37" fmla="*/ 351 h 392"/>
                  <a:gd name="T38" fmla="*/ 381 w 382"/>
                  <a:gd name="T39" fmla="*/ 346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2" h="392">
                    <a:moveTo>
                      <a:pt x="381" y="346"/>
                    </a:moveTo>
                    <a:cubicBezTo>
                      <a:pt x="381" y="346"/>
                      <a:pt x="379" y="343"/>
                      <a:pt x="374" y="338"/>
                    </a:cubicBezTo>
                    <a:cubicBezTo>
                      <a:pt x="337" y="304"/>
                      <a:pt x="177" y="154"/>
                      <a:pt x="80" y="67"/>
                    </a:cubicBezTo>
                    <a:cubicBezTo>
                      <a:pt x="75" y="62"/>
                      <a:pt x="70" y="58"/>
                      <a:pt x="66" y="54"/>
                    </a:cubicBezTo>
                    <a:cubicBezTo>
                      <a:pt x="65" y="53"/>
                      <a:pt x="64" y="52"/>
                      <a:pt x="62" y="51"/>
                    </a:cubicBezTo>
                    <a:cubicBezTo>
                      <a:pt x="54" y="43"/>
                      <a:pt x="46" y="36"/>
                      <a:pt x="39" y="30"/>
                    </a:cubicBezTo>
                    <a:cubicBezTo>
                      <a:pt x="22" y="15"/>
                      <a:pt x="4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2"/>
                    </a:cubicBezTo>
                    <a:cubicBezTo>
                      <a:pt x="3" y="9"/>
                      <a:pt x="31" y="40"/>
                      <a:pt x="57" y="69"/>
                    </a:cubicBezTo>
                    <a:cubicBezTo>
                      <a:pt x="61" y="73"/>
                      <a:pt x="65" y="78"/>
                      <a:pt x="70" y="84"/>
                    </a:cubicBezTo>
                    <a:cubicBezTo>
                      <a:pt x="71" y="84"/>
                      <a:pt x="71" y="85"/>
                      <a:pt x="71" y="85"/>
                    </a:cubicBezTo>
                    <a:cubicBezTo>
                      <a:pt x="162" y="186"/>
                      <a:pt x="312" y="347"/>
                      <a:pt x="347" y="384"/>
                    </a:cubicBezTo>
                    <a:cubicBezTo>
                      <a:pt x="352" y="389"/>
                      <a:pt x="355" y="392"/>
                      <a:pt x="355" y="392"/>
                    </a:cubicBezTo>
                    <a:cubicBezTo>
                      <a:pt x="355" y="392"/>
                      <a:pt x="356" y="392"/>
                      <a:pt x="358" y="391"/>
                    </a:cubicBezTo>
                    <a:cubicBezTo>
                      <a:pt x="362" y="390"/>
                      <a:pt x="367" y="386"/>
                      <a:pt x="374" y="376"/>
                    </a:cubicBezTo>
                    <a:cubicBezTo>
                      <a:pt x="380" y="365"/>
                      <a:pt x="381" y="356"/>
                      <a:pt x="381" y="351"/>
                    </a:cubicBezTo>
                    <a:cubicBezTo>
                      <a:pt x="382" y="348"/>
                      <a:pt x="381" y="346"/>
                      <a:pt x="381" y="346"/>
                    </a:cubicBezTo>
                    <a:close/>
                  </a:path>
                </a:pathLst>
              </a:custGeom>
              <a:solidFill>
                <a:srgbClr val="87878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22">
              <a:extLst>
                <a:ext uri="{FF2B5EF4-FFF2-40B4-BE49-F238E27FC236}">
                  <a16:creationId xmlns:a16="http://schemas.microsoft.com/office/drawing/2014/main" id="{FA28C723-EFD0-B5A7-493C-B2E64DC1A803}"/>
                </a:ext>
              </a:extLst>
            </p:cNvPr>
            <p:cNvGrpSpPr/>
            <p:nvPr/>
          </p:nvGrpSpPr>
          <p:grpSpPr>
            <a:xfrm>
              <a:off x="6428417" y="1641723"/>
              <a:ext cx="2261550" cy="2310208"/>
              <a:chOff x="5920323" y="2302554"/>
              <a:chExt cx="2180669" cy="2227927"/>
            </a:xfrm>
            <a:effectLst>
              <a:outerShdw blurRad="177800" dir="18900000" sy="23000" kx="-1200000" algn="bl" rotWithShape="0">
                <a:prstClr val="black">
                  <a:alpha val="29000"/>
                </a:prstClr>
              </a:outerShdw>
            </a:effectLst>
          </p:grpSpPr>
          <p:sp>
            <p:nvSpPr>
              <p:cNvPr id="27" name="Freeform 21">
                <a:extLst>
                  <a:ext uri="{FF2B5EF4-FFF2-40B4-BE49-F238E27FC236}">
                    <a16:creationId xmlns:a16="http://schemas.microsoft.com/office/drawing/2014/main" id="{8EC07D64-BE78-88B5-74F9-301FEF5CABFC}"/>
                  </a:ext>
                </a:extLst>
              </p:cNvPr>
              <p:cNvSpPr/>
              <p:nvPr/>
            </p:nvSpPr>
            <p:spPr bwMode="auto">
              <a:xfrm>
                <a:off x="7879324" y="4300937"/>
                <a:ext cx="221668" cy="229544"/>
              </a:xfrm>
              <a:custGeom>
                <a:avLst/>
                <a:gdLst>
                  <a:gd name="T0" fmla="*/ 68 w 83"/>
                  <a:gd name="T1" fmla="*/ 68 h 86"/>
                  <a:gd name="T2" fmla="*/ 34 w 83"/>
                  <a:gd name="T3" fmla="*/ 30 h 86"/>
                  <a:gd name="T4" fmla="*/ 16 w 83"/>
                  <a:gd name="T5" fmla="*/ 10 h 86"/>
                  <a:gd name="T6" fmla="*/ 6 w 83"/>
                  <a:gd name="T7" fmla="*/ 0 h 86"/>
                  <a:gd name="T8" fmla="*/ 3 w 83"/>
                  <a:gd name="T9" fmla="*/ 5 h 86"/>
                  <a:gd name="T10" fmla="*/ 0 w 83"/>
                  <a:gd name="T11" fmla="*/ 11 h 86"/>
                  <a:gd name="T12" fmla="*/ 9 w 83"/>
                  <a:gd name="T13" fmla="*/ 21 h 86"/>
                  <a:gd name="T14" fmla="*/ 29 w 83"/>
                  <a:gd name="T15" fmla="*/ 39 h 86"/>
                  <a:gd name="T16" fmla="*/ 66 w 83"/>
                  <a:gd name="T17" fmla="*/ 72 h 86"/>
                  <a:gd name="T18" fmla="*/ 83 w 83"/>
                  <a:gd name="T19" fmla="*/ 86 h 86"/>
                  <a:gd name="T20" fmla="*/ 83 w 83"/>
                  <a:gd name="T21" fmla="*/ 85 h 86"/>
                  <a:gd name="T22" fmla="*/ 68 w 83"/>
                  <a:gd name="T23" fmla="*/ 68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" h="86">
                    <a:moveTo>
                      <a:pt x="68" y="68"/>
                    </a:moveTo>
                    <a:cubicBezTo>
                      <a:pt x="59" y="57"/>
                      <a:pt x="46" y="44"/>
                      <a:pt x="34" y="30"/>
                    </a:cubicBezTo>
                    <a:cubicBezTo>
                      <a:pt x="28" y="23"/>
                      <a:pt x="22" y="16"/>
                      <a:pt x="16" y="10"/>
                    </a:cubicBezTo>
                    <a:cubicBezTo>
                      <a:pt x="13" y="6"/>
                      <a:pt x="9" y="3"/>
                      <a:pt x="6" y="0"/>
                    </a:cubicBezTo>
                    <a:cubicBezTo>
                      <a:pt x="5" y="2"/>
                      <a:pt x="4" y="4"/>
                      <a:pt x="3" y="5"/>
                    </a:cubicBezTo>
                    <a:cubicBezTo>
                      <a:pt x="2" y="7"/>
                      <a:pt x="1" y="9"/>
                      <a:pt x="0" y="11"/>
                    </a:cubicBezTo>
                    <a:cubicBezTo>
                      <a:pt x="3" y="14"/>
                      <a:pt x="6" y="18"/>
                      <a:pt x="9" y="21"/>
                    </a:cubicBezTo>
                    <a:cubicBezTo>
                      <a:pt x="15" y="27"/>
                      <a:pt x="22" y="33"/>
                      <a:pt x="29" y="39"/>
                    </a:cubicBezTo>
                    <a:cubicBezTo>
                      <a:pt x="42" y="51"/>
                      <a:pt x="56" y="63"/>
                      <a:pt x="66" y="72"/>
                    </a:cubicBezTo>
                    <a:cubicBezTo>
                      <a:pt x="76" y="81"/>
                      <a:pt x="83" y="86"/>
                      <a:pt x="83" y="86"/>
                    </a:cubicBezTo>
                    <a:cubicBezTo>
                      <a:pt x="83" y="85"/>
                      <a:pt x="83" y="85"/>
                      <a:pt x="83" y="85"/>
                    </a:cubicBezTo>
                    <a:cubicBezTo>
                      <a:pt x="83" y="85"/>
                      <a:pt x="77" y="78"/>
                      <a:pt x="68" y="68"/>
                    </a:cubicBez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8" name="Freeform 22">
                <a:extLst>
                  <a:ext uri="{FF2B5EF4-FFF2-40B4-BE49-F238E27FC236}">
                    <a16:creationId xmlns:a16="http://schemas.microsoft.com/office/drawing/2014/main" id="{13E17529-14C8-837E-4115-1F2F7FB84F59}"/>
                  </a:ext>
                </a:extLst>
              </p:cNvPr>
              <p:cNvSpPr/>
              <p:nvPr/>
            </p:nvSpPr>
            <p:spPr bwMode="auto">
              <a:xfrm>
                <a:off x="7375227" y="3756332"/>
                <a:ext cx="554732" cy="640248"/>
              </a:xfrm>
              <a:custGeom>
                <a:avLst/>
                <a:gdLst>
                  <a:gd name="T0" fmla="*/ 204 w 208"/>
                  <a:gd name="T1" fmla="*/ 156 h 240"/>
                  <a:gd name="T2" fmla="*/ 48 w 208"/>
                  <a:gd name="T3" fmla="*/ 0 h 240"/>
                  <a:gd name="T4" fmla="*/ 48 w 208"/>
                  <a:gd name="T5" fmla="*/ 0 h 240"/>
                  <a:gd name="T6" fmla="*/ 35 w 208"/>
                  <a:gd name="T7" fmla="*/ 53 h 240"/>
                  <a:gd name="T8" fmla="*/ 0 w 208"/>
                  <a:gd name="T9" fmla="*/ 84 h 240"/>
                  <a:gd name="T10" fmla="*/ 156 w 208"/>
                  <a:gd name="T11" fmla="*/ 240 h 240"/>
                  <a:gd name="T12" fmla="*/ 189 w 208"/>
                  <a:gd name="T13" fmla="*/ 215 h 240"/>
                  <a:gd name="T14" fmla="*/ 192 w 208"/>
                  <a:gd name="T15" fmla="*/ 209 h 240"/>
                  <a:gd name="T16" fmla="*/ 195 w 208"/>
                  <a:gd name="T17" fmla="*/ 204 h 240"/>
                  <a:gd name="T18" fmla="*/ 204 w 208"/>
                  <a:gd name="T19" fmla="*/ 156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40">
                    <a:moveTo>
                      <a:pt x="204" y="156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54" y="6"/>
                      <a:pt x="48" y="30"/>
                      <a:pt x="35" y="53"/>
                    </a:cubicBezTo>
                    <a:cubicBezTo>
                      <a:pt x="22" y="75"/>
                      <a:pt x="7" y="89"/>
                      <a:pt x="0" y="84"/>
                    </a:cubicBezTo>
                    <a:cubicBezTo>
                      <a:pt x="156" y="240"/>
                      <a:pt x="156" y="240"/>
                      <a:pt x="156" y="240"/>
                    </a:cubicBezTo>
                    <a:cubicBezTo>
                      <a:pt x="156" y="240"/>
                      <a:pt x="173" y="237"/>
                      <a:pt x="189" y="215"/>
                    </a:cubicBezTo>
                    <a:cubicBezTo>
                      <a:pt x="190" y="213"/>
                      <a:pt x="191" y="211"/>
                      <a:pt x="192" y="209"/>
                    </a:cubicBezTo>
                    <a:cubicBezTo>
                      <a:pt x="193" y="208"/>
                      <a:pt x="194" y="206"/>
                      <a:pt x="195" y="204"/>
                    </a:cubicBezTo>
                    <a:cubicBezTo>
                      <a:pt x="208" y="179"/>
                      <a:pt x="204" y="156"/>
                      <a:pt x="204" y="156"/>
                    </a:cubicBezTo>
                    <a:close/>
                  </a:path>
                </a:pathLst>
              </a:custGeom>
              <a:solidFill>
                <a:srgbClr val="C5C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9" name="Freeform 23">
                <a:extLst>
                  <a:ext uri="{FF2B5EF4-FFF2-40B4-BE49-F238E27FC236}">
                    <a16:creationId xmlns:a16="http://schemas.microsoft.com/office/drawing/2014/main" id="{B2AEB8AC-F2AE-7FE8-6E1F-2FFC76D5D6F0}"/>
                  </a:ext>
                </a:extLst>
              </p:cNvPr>
              <p:cNvSpPr/>
              <p:nvPr/>
            </p:nvSpPr>
            <p:spPr bwMode="auto">
              <a:xfrm>
                <a:off x="7363975" y="3746206"/>
                <a:ext cx="155280" cy="247548"/>
              </a:xfrm>
              <a:custGeom>
                <a:avLst/>
                <a:gdLst>
                  <a:gd name="T0" fmla="*/ 52 w 58"/>
                  <a:gd name="T1" fmla="*/ 4 h 93"/>
                  <a:gd name="T2" fmla="*/ 32 w 58"/>
                  <a:gd name="T3" fmla="*/ 13 h 93"/>
                  <a:gd name="T4" fmla="*/ 39 w 58"/>
                  <a:gd name="T5" fmla="*/ 21 h 93"/>
                  <a:gd name="T6" fmla="*/ 39 w 58"/>
                  <a:gd name="T7" fmla="*/ 26 h 93"/>
                  <a:gd name="T8" fmla="*/ 32 w 58"/>
                  <a:gd name="T9" fmla="*/ 51 h 93"/>
                  <a:gd name="T10" fmla="*/ 16 w 58"/>
                  <a:gd name="T11" fmla="*/ 66 h 93"/>
                  <a:gd name="T12" fmla="*/ 13 w 58"/>
                  <a:gd name="T13" fmla="*/ 67 h 93"/>
                  <a:gd name="T14" fmla="*/ 5 w 58"/>
                  <a:gd name="T15" fmla="*/ 59 h 93"/>
                  <a:gd name="T16" fmla="*/ 4 w 58"/>
                  <a:gd name="T17" fmla="*/ 87 h 93"/>
                  <a:gd name="T18" fmla="*/ 4 w 58"/>
                  <a:gd name="T19" fmla="*/ 88 h 93"/>
                  <a:gd name="T20" fmla="*/ 39 w 58"/>
                  <a:gd name="T21" fmla="*/ 57 h 93"/>
                  <a:gd name="T22" fmla="*/ 52 w 58"/>
                  <a:gd name="T23" fmla="*/ 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8" h="93">
                    <a:moveTo>
                      <a:pt x="52" y="4"/>
                    </a:moveTo>
                    <a:cubicBezTo>
                      <a:pt x="48" y="0"/>
                      <a:pt x="40" y="4"/>
                      <a:pt x="32" y="13"/>
                    </a:cubicBezTo>
                    <a:cubicBezTo>
                      <a:pt x="37" y="18"/>
                      <a:pt x="39" y="21"/>
                      <a:pt x="39" y="21"/>
                    </a:cubicBezTo>
                    <a:cubicBezTo>
                      <a:pt x="39" y="21"/>
                      <a:pt x="40" y="23"/>
                      <a:pt x="39" y="26"/>
                    </a:cubicBezTo>
                    <a:cubicBezTo>
                      <a:pt x="39" y="31"/>
                      <a:pt x="38" y="40"/>
                      <a:pt x="32" y="51"/>
                    </a:cubicBezTo>
                    <a:cubicBezTo>
                      <a:pt x="25" y="61"/>
                      <a:pt x="20" y="65"/>
                      <a:pt x="16" y="66"/>
                    </a:cubicBezTo>
                    <a:cubicBezTo>
                      <a:pt x="14" y="67"/>
                      <a:pt x="13" y="67"/>
                      <a:pt x="13" y="67"/>
                    </a:cubicBezTo>
                    <a:cubicBezTo>
                      <a:pt x="13" y="67"/>
                      <a:pt x="10" y="64"/>
                      <a:pt x="5" y="59"/>
                    </a:cubicBezTo>
                    <a:cubicBezTo>
                      <a:pt x="1" y="72"/>
                      <a:pt x="0" y="83"/>
                      <a:pt x="4" y="87"/>
                    </a:cubicBezTo>
                    <a:cubicBezTo>
                      <a:pt x="4" y="88"/>
                      <a:pt x="4" y="88"/>
                      <a:pt x="4" y="88"/>
                    </a:cubicBezTo>
                    <a:cubicBezTo>
                      <a:pt x="11" y="93"/>
                      <a:pt x="26" y="79"/>
                      <a:pt x="39" y="57"/>
                    </a:cubicBezTo>
                    <a:cubicBezTo>
                      <a:pt x="52" y="34"/>
                      <a:pt x="58" y="10"/>
                      <a:pt x="52" y="4"/>
                    </a:cubicBez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0" name="Freeform 24">
                <a:extLst>
                  <a:ext uri="{FF2B5EF4-FFF2-40B4-BE49-F238E27FC236}">
                    <a16:creationId xmlns:a16="http://schemas.microsoft.com/office/drawing/2014/main" id="{04378239-359C-24EC-80B9-5A085C18EDE1}"/>
                  </a:ext>
                </a:extLst>
              </p:cNvPr>
              <p:cNvSpPr/>
              <p:nvPr/>
            </p:nvSpPr>
            <p:spPr bwMode="auto">
              <a:xfrm>
                <a:off x="5920323" y="2783021"/>
                <a:ext cx="534478" cy="459088"/>
              </a:xfrm>
              <a:custGeom>
                <a:avLst/>
                <a:gdLst>
                  <a:gd name="T0" fmla="*/ 82 w 200"/>
                  <a:gd name="T1" fmla="*/ 64 h 172"/>
                  <a:gd name="T2" fmla="*/ 200 w 200"/>
                  <a:gd name="T3" fmla="*/ 38 h 172"/>
                  <a:gd name="T4" fmla="*/ 200 w 200"/>
                  <a:gd name="T5" fmla="*/ 36 h 172"/>
                  <a:gd name="T6" fmla="*/ 73 w 200"/>
                  <a:gd name="T7" fmla="*/ 14 h 172"/>
                  <a:gd name="T8" fmla="*/ 8 w 200"/>
                  <a:gd name="T9" fmla="*/ 126 h 172"/>
                  <a:gd name="T10" fmla="*/ 63 w 200"/>
                  <a:gd name="T11" fmla="*/ 172 h 172"/>
                  <a:gd name="T12" fmla="*/ 82 w 200"/>
                  <a:gd name="T13" fmla="*/ 64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0" h="172">
                    <a:moveTo>
                      <a:pt x="82" y="64"/>
                    </a:moveTo>
                    <a:cubicBezTo>
                      <a:pt x="105" y="25"/>
                      <a:pt x="156" y="22"/>
                      <a:pt x="200" y="38"/>
                    </a:cubicBezTo>
                    <a:cubicBezTo>
                      <a:pt x="200" y="37"/>
                      <a:pt x="199" y="36"/>
                      <a:pt x="200" y="36"/>
                    </a:cubicBezTo>
                    <a:cubicBezTo>
                      <a:pt x="159" y="13"/>
                      <a:pt x="108" y="0"/>
                      <a:pt x="73" y="14"/>
                    </a:cubicBezTo>
                    <a:cubicBezTo>
                      <a:pt x="5" y="41"/>
                      <a:pt x="0" y="80"/>
                      <a:pt x="8" y="126"/>
                    </a:cubicBezTo>
                    <a:cubicBezTo>
                      <a:pt x="13" y="151"/>
                      <a:pt x="34" y="167"/>
                      <a:pt x="63" y="172"/>
                    </a:cubicBezTo>
                    <a:cubicBezTo>
                      <a:pt x="57" y="136"/>
                      <a:pt x="63" y="96"/>
                      <a:pt x="82" y="64"/>
                    </a:cubicBezTo>
                    <a:close/>
                  </a:path>
                </a:pathLst>
              </a:custGeom>
              <a:solidFill>
                <a:srgbClr val="66CC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1" name="Freeform 25">
                <a:extLst>
                  <a:ext uri="{FF2B5EF4-FFF2-40B4-BE49-F238E27FC236}">
                    <a16:creationId xmlns:a16="http://schemas.microsoft.com/office/drawing/2014/main" id="{260F9952-3895-3A55-206E-C5208EDA43D3}"/>
                  </a:ext>
                </a:extLst>
              </p:cNvPr>
              <p:cNvSpPr/>
              <p:nvPr/>
            </p:nvSpPr>
            <p:spPr bwMode="auto">
              <a:xfrm>
                <a:off x="6315274" y="2361065"/>
                <a:ext cx="198038" cy="517599"/>
              </a:xfrm>
              <a:custGeom>
                <a:avLst/>
                <a:gdLst>
                  <a:gd name="T0" fmla="*/ 40 w 74"/>
                  <a:gd name="T1" fmla="*/ 38 h 194"/>
                  <a:gd name="T2" fmla="*/ 74 w 74"/>
                  <a:gd name="T3" fmla="*/ 0 h 194"/>
                  <a:gd name="T4" fmla="*/ 1 w 74"/>
                  <a:gd name="T5" fmla="*/ 100 h 194"/>
                  <a:gd name="T6" fmla="*/ 52 w 74"/>
                  <a:gd name="T7" fmla="*/ 194 h 194"/>
                  <a:gd name="T8" fmla="*/ 52 w 74"/>
                  <a:gd name="T9" fmla="*/ 194 h 194"/>
                  <a:gd name="T10" fmla="*/ 40 w 74"/>
                  <a:gd name="T11" fmla="*/ 3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194">
                    <a:moveTo>
                      <a:pt x="40" y="38"/>
                    </a:moveTo>
                    <a:cubicBezTo>
                      <a:pt x="50" y="21"/>
                      <a:pt x="62" y="9"/>
                      <a:pt x="74" y="0"/>
                    </a:cubicBezTo>
                    <a:cubicBezTo>
                      <a:pt x="32" y="10"/>
                      <a:pt x="0" y="31"/>
                      <a:pt x="1" y="100"/>
                    </a:cubicBezTo>
                    <a:cubicBezTo>
                      <a:pt x="1" y="132"/>
                      <a:pt x="23" y="166"/>
                      <a:pt x="52" y="194"/>
                    </a:cubicBezTo>
                    <a:cubicBezTo>
                      <a:pt x="52" y="194"/>
                      <a:pt x="52" y="194"/>
                      <a:pt x="52" y="194"/>
                    </a:cubicBezTo>
                    <a:cubicBezTo>
                      <a:pt x="29" y="143"/>
                      <a:pt x="18" y="77"/>
                      <a:pt x="40" y="38"/>
                    </a:cubicBezTo>
                    <a:close/>
                  </a:path>
                </a:pathLst>
              </a:custGeom>
              <a:solidFill>
                <a:srgbClr val="66CC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2" name="Freeform 26">
                <a:extLst>
                  <a:ext uri="{FF2B5EF4-FFF2-40B4-BE49-F238E27FC236}">
                    <a16:creationId xmlns:a16="http://schemas.microsoft.com/office/drawing/2014/main" id="{B6B2D54B-F7CE-1FF9-ABDC-16C4856B1DC6}"/>
                  </a:ext>
                </a:extLst>
              </p:cNvPr>
              <p:cNvSpPr/>
              <p:nvPr/>
            </p:nvSpPr>
            <p:spPr bwMode="auto">
              <a:xfrm>
                <a:off x="6072227" y="2841532"/>
                <a:ext cx="569359" cy="690883"/>
              </a:xfrm>
              <a:custGeom>
                <a:avLst/>
                <a:gdLst>
                  <a:gd name="T0" fmla="*/ 199 w 213"/>
                  <a:gd name="T1" fmla="*/ 83 h 259"/>
                  <a:gd name="T2" fmla="*/ 143 w 213"/>
                  <a:gd name="T3" fmla="*/ 16 h 259"/>
                  <a:gd name="T4" fmla="*/ 25 w 213"/>
                  <a:gd name="T5" fmla="*/ 42 h 259"/>
                  <a:gd name="T6" fmla="*/ 6 w 213"/>
                  <a:gd name="T7" fmla="*/ 150 h 259"/>
                  <a:gd name="T8" fmla="*/ 39 w 213"/>
                  <a:gd name="T9" fmla="*/ 218 h 259"/>
                  <a:gd name="T10" fmla="*/ 172 w 213"/>
                  <a:gd name="T11" fmla="*/ 190 h 259"/>
                  <a:gd name="T12" fmla="*/ 211 w 213"/>
                  <a:gd name="T13" fmla="*/ 104 h 259"/>
                  <a:gd name="T14" fmla="*/ 213 w 213"/>
                  <a:gd name="T15" fmla="*/ 99 h 259"/>
                  <a:gd name="T16" fmla="*/ 212 w 213"/>
                  <a:gd name="T17" fmla="*/ 98 h 259"/>
                  <a:gd name="T18" fmla="*/ 199 w 213"/>
                  <a:gd name="T19" fmla="*/ 83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3" h="259">
                    <a:moveTo>
                      <a:pt x="199" y="83"/>
                    </a:moveTo>
                    <a:cubicBezTo>
                      <a:pt x="173" y="54"/>
                      <a:pt x="145" y="23"/>
                      <a:pt x="143" y="16"/>
                    </a:cubicBezTo>
                    <a:cubicBezTo>
                      <a:pt x="99" y="0"/>
                      <a:pt x="48" y="3"/>
                      <a:pt x="25" y="42"/>
                    </a:cubicBezTo>
                    <a:cubicBezTo>
                      <a:pt x="6" y="74"/>
                      <a:pt x="0" y="114"/>
                      <a:pt x="6" y="150"/>
                    </a:cubicBezTo>
                    <a:cubicBezTo>
                      <a:pt x="11" y="176"/>
                      <a:pt x="22" y="201"/>
                      <a:pt x="39" y="218"/>
                    </a:cubicBezTo>
                    <a:cubicBezTo>
                      <a:pt x="80" y="259"/>
                      <a:pt x="140" y="246"/>
                      <a:pt x="172" y="190"/>
                    </a:cubicBezTo>
                    <a:cubicBezTo>
                      <a:pt x="191" y="158"/>
                      <a:pt x="207" y="130"/>
                      <a:pt x="211" y="104"/>
                    </a:cubicBezTo>
                    <a:cubicBezTo>
                      <a:pt x="212" y="102"/>
                      <a:pt x="213" y="101"/>
                      <a:pt x="213" y="99"/>
                    </a:cubicBezTo>
                    <a:cubicBezTo>
                      <a:pt x="213" y="99"/>
                      <a:pt x="213" y="98"/>
                      <a:pt x="212" y="98"/>
                    </a:cubicBezTo>
                    <a:cubicBezTo>
                      <a:pt x="207" y="92"/>
                      <a:pt x="203" y="87"/>
                      <a:pt x="199" y="83"/>
                    </a:cubicBezTo>
                    <a:close/>
                  </a:path>
                </a:pathLst>
              </a:custGeom>
              <a:solidFill>
                <a:srgbClr val="0099E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3" name="Freeform 27">
                <a:extLst>
                  <a:ext uri="{FF2B5EF4-FFF2-40B4-BE49-F238E27FC236}">
                    <a16:creationId xmlns:a16="http://schemas.microsoft.com/office/drawing/2014/main" id="{6D7921C9-D02F-B058-F001-756391EF0D38}"/>
                  </a:ext>
                </a:extLst>
              </p:cNvPr>
              <p:cNvSpPr/>
              <p:nvPr/>
            </p:nvSpPr>
            <p:spPr bwMode="auto">
              <a:xfrm>
                <a:off x="6363658" y="2302554"/>
                <a:ext cx="541229" cy="755020"/>
              </a:xfrm>
              <a:custGeom>
                <a:avLst/>
                <a:gdLst>
                  <a:gd name="T0" fmla="*/ 22 w 203"/>
                  <a:gd name="T1" fmla="*/ 60 h 283"/>
                  <a:gd name="T2" fmla="*/ 34 w 203"/>
                  <a:gd name="T3" fmla="*/ 216 h 283"/>
                  <a:gd name="T4" fmla="*/ 72 w 203"/>
                  <a:gd name="T5" fmla="*/ 246 h 283"/>
                  <a:gd name="T6" fmla="*/ 95 w 203"/>
                  <a:gd name="T7" fmla="*/ 267 h 283"/>
                  <a:gd name="T8" fmla="*/ 99 w 203"/>
                  <a:gd name="T9" fmla="*/ 270 h 283"/>
                  <a:gd name="T10" fmla="*/ 113 w 203"/>
                  <a:gd name="T11" fmla="*/ 283 h 283"/>
                  <a:gd name="T12" fmla="*/ 170 w 203"/>
                  <a:gd name="T13" fmla="*/ 207 h 283"/>
                  <a:gd name="T14" fmla="*/ 155 w 203"/>
                  <a:gd name="T15" fmla="*/ 31 h 283"/>
                  <a:gd name="T16" fmla="*/ 56 w 203"/>
                  <a:gd name="T17" fmla="*/ 22 h 283"/>
                  <a:gd name="T18" fmla="*/ 22 w 203"/>
                  <a:gd name="T19" fmla="*/ 6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3" h="283">
                    <a:moveTo>
                      <a:pt x="22" y="60"/>
                    </a:moveTo>
                    <a:cubicBezTo>
                      <a:pt x="0" y="99"/>
                      <a:pt x="11" y="165"/>
                      <a:pt x="34" y="216"/>
                    </a:cubicBezTo>
                    <a:cubicBezTo>
                      <a:pt x="37" y="216"/>
                      <a:pt x="55" y="231"/>
                      <a:pt x="72" y="246"/>
                    </a:cubicBezTo>
                    <a:cubicBezTo>
                      <a:pt x="79" y="252"/>
                      <a:pt x="87" y="259"/>
                      <a:pt x="95" y="267"/>
                    </a:cubicBezTo>
                    <a:cubicBezTo>
                      <a:pt x="97" y="268"/>
                      <a:pt x="98" y="269"/>
                      <a:pt x="99" y="270"/>
                    </a:cubicBezTo>
                    <a:cubicBezTo>
                      <a:pt x="103" y="274"/>
                      <a:pt x="108" y="278"/>
                      <a:pt x="113" y="283"/>
                    </a:cubicBezTo>
                    <a:cubicBezTo>
                      <a:pt x="133" y="272"/>
                      <a:pt x="150" y="241"/>
                      <a:pt x="170" y="207"/>
                    </a:cubicBezTo>
                    <a:cubicBezTo>
                      <a:pt x="203" y="151"/>
                      <a:pt x="196" y="72"/>
                      <a:pt x="155" y="31"/>
                    </a:cubicBezTo>
                    <a:cubicBezTo>
                      <a:pt x="126" y="2"/>
                      <a:pt x="88" y="0"/>
                      <a:pt x="56" y="22"/>
                    </a:cubicBezTo>
                    <a:cubicBezTo>
                      <a:pt x="44" y="31"/>
                      <a:pt x="32" y="43"/>
                      <a:pt x="22" y="60"/>
                    </a:cubicBezTo>
                    <a:close/>
                  </a:path>
                </a:pathLst>
              </a:custGeom>
              <a:solidFill>
                <a:srgbClr val="0099E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4" name="Freeform 28">
                <a:extLst>
                  <a:ext uri="{FF2B5EF4-FFF2-40B4-BE49-F238E27FC236}">
                    <a16:creationId xmlns:a16="http://schemas.microsoft.com/office/drawing/2014/main" id="{F4308C2A-5230-FD95-3B78-E190B79A4A7F}"/>
                  </a:ext>
                </a:extLst>
              </p:cNvPr>
              <p:cNvSpPr/>
              <p:nvPr/>
            </p:nvSpPr>
            <p:spPr bwMode="auto">
              <a:xfrm>
                <a:off x="6451425" y="2878664"/>
                <a:ext cx="1019446" cy="1046451"/>
              </a:xfrm>
              <a:custGeom>
                <a:avLst/>
                <a:gdLst>
                  <a:gd name="T0" fmla="*/ 381 w 382"/>
                  <a:gd name="T1" fmla="*/ 346 h 392"/>
                  <a:gd name="T2" fmla="*/ 374 w 382"/>
                  <a:gd name="T3" fmla="*/ 338 h 392"/>
                  <a:gd name="T4" fmla="*/ 80 w 382"/>
                  <a:gd name="T5" fmla="*/ 67 h 392"/>
                  <a:gd name="T6" fmla="*/ 66 w 382"/>
                  <a:gd name="T7" fmla="*/ 54 h 392"/>
                  <a:gd name="T8" fmla="*/ 62 w 382"/>
                  <a:gd name="T9" fmla="*/ 51 h 392"/>
                  <a:gd name="T10" fmla="*/ 39 w 382"/>
                  <a:gd name="T11" fmla="*/ 30 h 392"/>
                  <a:gd name="T12" fmla="*/ 1 w 382"/>
                  <a:gd name="T13" fmla="*/ 0 h 392"/>
                  <a:gd name="T14" fmla="*/ 1 w 382"/>
                  <a:gd name="T15" fmla="*/ 0 h 392"/>
                  <a:gd name="T16" fmla="*/ 1 w 382"/>
                  <a:gd name="T17" fmla="*/ 0 h 392"/>
                  <a:gd name="T18" fmla="*/ 1 w 382"/>
                  <a:gd name="T19" fmla="*/ 0 h 392"/>
                  <a:gd name="T20" fmla="*/ 1 w 382"/>
                  <a:gd name="T21" fmla="*/ 2 h 392"/>
                  <a:gd name="T22" fmla="*/ 57 w 382"/>
                  <a:gd name="T23" fmla="*/ 69 h 392"/>
                  <a:gd name="T24" fmla="*/ 70 w 382"/>
                  <a:gd name="T25" fmla="*/ 84 h 392"/>
                  <a:gd name="T26" fmla="*/ 71 w 382"/>
                  <a:gd name="T27" fmla="*/ 85 h 392"/>
                  <a:gd name="T28" fmla="*/ 347 w 382"/>
                  <a:gd name="T29" fmla="*/ 384 h 392"/>
                  <a:gd name="T30" fmla="*/ 355 w 382"/>
                  <a:gd name="T31" fmla="*/ 392 h 392"/>
                  <a:gd name="T32" fmla="*/ 358 w 382"/>
                  <a:gd name="T33" fmla="*/ 391 h 392"/>
                  <a:gd name="T34" fmla="*/ 374 w 382"/>
                  <a:gd name="T35" fmla="*/ 376 h 392"/>
                  <a:gd name="T36" fmla="*/ 381 w 382"/>
                  <a:gd name="T37" fmla="*/ 351 h 392"/>
                  <a:gd name="T38" fmla="*/ 381 w 382"/>
                  <a:gd name="T39" fmla="*/ 346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2" h="392">
                    <a:moveTo>
                      <a:pt x="381" y="346"/>
                    </a:moveTo>
                    <a:cubicBezTo>
                      <a:pt x="381" y="346"/>
                      <a:pt x="379" y="343"/>
                      <a:pt x="374" y="338"/>
                    </a:cubicBezTo>
                    <a:cubicBezTo>
                      <a:pt x="337" y="304"/>
                      <a:pt x="177" y="154"/>
                      <a:pt x="80" y="67"/>
                    </a:cubicBezTo>
                    <a:cubicBezTo>
                      <a:pt x="75" y="62"/>
                      <a:pt x="70" y="58"/>
                      <a:pt x="66" y="54"/>
                    </a:cubicBezTo>
                    <a:cubicBezTo>
                      <a:pt x="65" y="53"/>
                      <a:pt x="64" y="52"/>
                      <a:pt x="62" y="51"/>
                    </a:cubicBezTo>
                    <a:cubicBezTo>
                      <a:pt x="54" y="43"/>
                      <a:pt x="46" y="36"/>
                      <a:pt x="39" y="30"/>
                    </a:cubicBezTo>
                    <a:cubicBezTo>
                      <a:pt x="22" y="15"/>
                      <a:pt x="4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2"/>
                    </a:cubicBezTo>
                    <a:cubicBezTo>
                      <a:pt x="3" y="9"/>
                      <a:pt x="31" y="40"/>
                      <a:pt x="57" y="69"/>
                    </a:cubicBezTo>
                    <a:cubicBezTo>
                      <a:pt x="61" y="73"/>
                      <a:pt x="65" y="78"/>
                      <a:pt x="70" y="84"/>
                    </a:cubicBezTo>
                    <a:cubicBezTo>
                      <a:pt x="71" y="84"/>
                      <a:pt x="71" y="85"/>
                      <a:pt x="71" y="85"/>
                    </a:cubicBezTo>
                    <a:cubicBezTo>
                      <a:pt x="162" y="186"/>
                      <a:pt x="312" y="347"/>
                      <a:pt x="347" y="384"/>
                    </a:cubicBezTo>
                    <a:cubicBezTo>
                      <a:pt x="352" y="389"/>
                      <a:pt x="355" y="392"/>
                      <a:pt x="355" y="392"/>
                    </a:cubicBezTo>
                    <a:cubicBezTo>
                      <a:pt x="355" y="392"/>
                      <a:pt x="356" y="392"/>
                      <a:pt x="358" y="391"/>
                    </a:cubicBezTo>
                    <a:cubicBezTo>
                      <a:pt x="362" y="390"/>
                      <a:pt x="367" y="386"/>
                      <a:pt x="374" y="376"/>
                    </a:cubicBezTo>
                    <a:cubicBezTo>
                      <a:pt x="380" y="365"/>
                      <a:pt x="381" y="356"/>
                      <a:pt x="381" y="351"/>
                    </a:cubicBezTo>
                    <a:cubicBezTo>
                      <a:pt x="382" y="348"/>
                      <a:pt x="381" y="346"/>
                      <a:pt x="381" y="346"/>
                    </a:cubicBezTo>
                    <a:close/>
                  </a:path>
                </a:pathLst>
              </a:custGeom>
              <a:solidFill>
                <a:srgbClr val="66CC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35" name="Group 31">
              <a:extLst>
                <a:ext uri="{FF2B5EF4-FFF2-40B4-BE49-F238E27FC236}">
                  <a16:creationId xmlns:a16="http://schemas.microsoft.com/office/drawing/2014/main" id="{5E32FDEE-5CDE-BE50-A658-9F286179A9A0}"/>
                </a:ext>
              </a:extLst>
            </p:cNvPr>
            <p:cNvGrpSpPr/>
            <p:nvPr/>
          </p:nvGrpSpPr>
          <p:grpSpPr>
            <a:xfrm>
              <a:off x="7348311" y="1610796"/>
              <a:ext cx="2793631" cy="2844544"/>
              <a:chOff x="6076950" y="2566001"/>
              <a:chExt cx="3076576" cy="3133124"/>
            </a:xfrm>
            <a:effectLst>
              <a:outerShdw blurRad="177800" dir="18900000" sy="23000" kx="-1200000" algn="bl" rotWithShape="0">
                <a:prstClr val="black">
                  <a:alpha val="29000"/>
                </a:prstClr>
              </a:outerShdw>
            </a:effectLst>
          </p:grpSpPr>
          <p:sp>
            <p:nvSpPr>
              <p:cNvPr id="36" name="Freeform 21">
                <a:extLst>
                  <a:ext uri="{FF2B5EF4-FFF2-40B4-BE49-F238E27FC236}">
                    <a16:creationId xmlns:a16="http://schemas.microsoft.com/office/drawing/2014/main" id="{EEC5C5A9-D0CA-5431-B5D8-2C83C030B41E}"/>
                  </a:ext>
                </a:extLst>
              </p:cNvPr>
              <p:cNvSpPr/>
              <p:nvPr/>
            </p:nvSpPr>
            <p:spPr bwMode="auto">
              <a:xfrm>
                <a:off x="8840788" y="5375275"/>
                <a:ext cx="312738" cy="323850"/>
              </a:xfrm>
              <a:custGeom>
                <a:avLst/>
                <a:gdLst>
                  <a:gd name="T0" fmla="*/ 68 w 83"/>
                  <a:gd name="T1" fmla="*/ 68 h 86"/>
                  <a:gd name="T2" fmla="*/ 34 w 83"/>
                  <a:gd name="T3" fmla="*/ 30 h 86"/>
                  <a:gd name="T4" fmla="*/ 16 w 83"/>
                  <a:gd name="T5" fmla="*/ 10 h 86"/>
                  <a:gd name="T6" fmla="*/ 6 w 83"/>
                  <a:gd name="T7" fmla="*/ 0 h 86"/>
                  <a:gd name="T8" fmla="*/ 3 w 83"/>
                  <a:gd name="T9" fmla="*/ 5 h 86"/>
                  <a:gd name="T10" fmla="*/ 0 w 83"/>
                  <a:gd name="T11" fmla="*/ 11 h 86"/>
                  <a:gd name="T12" fmla="*/ 9 w 83"/>
                  <a:gd name="T13" fmla="*/ 21 h 86"/>
                  <a:gd name="T14" fmla="*/ 29 w 83"/>
                  <a:gd name="T15" fmla="*/ 39 h 86"/>
                  <a:gd name="T16" fmla="*/ 66 w 83"/>
                  <a:gd name="T17" fmla="*/ 72 h 86"/>
                  <a:gd name="T18" fmla="*/ 83 w 83"/>
                  <a:gd name="T19" fmla="*/ 86 h 86"/>
                  <a:gd name="T20" fmla="*/ 83 w 83"/>
                  <a:gd name="T21" fmla="*/ 85 h 86"/>
                  <a:gd name="T22" fmla="*/ 68 w 83"/>
                  <a:gd name="T23" fmla="*/ 68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" h="86">
                    <a:moveTo>
                      <a:pt x="68" y="68"/>
                    </a:moveTo>
                    <a:cubicBezTo>
                      <a:pt x="59" y="57"/>
                      <a:pt x="46" y="44"/>
                      <a:pt x="34" y="30"/>
                    </a:cubicBezTo>
                    <a:cubicBezTo>
                      <a:pt x="28" y="23"/>
                      <a:pt x="22" y="16"/>
                      <a:pt x="16" y="10"/>
                    </a:cubicBezTo>
                    <a:cubicBezTo>
                      <a:pt x="13" y="6"/>
                      <a:pt x="9" y="3"/>
                      <a:pt x="6" y="0"/>
                    </a:cubicBezTo>
                    <a:cubicBezTo>
                      <a:pt x="5" y="2"/>
                      <a:pt x="4" y="4"/>
                      <a:pt x="3" y="5"/>
                    </a:cubicBezTo>
                    <a:cubicBezTo>
                      <a:pt x="2" y="7"/>
                      <a:pt x="1" y="9"/>
                      <a:pt x="0" y="11"/>
                    </a:cubicBezTo>
                    <a:cubicBezTo>
                      <a:pt x="3" y="14"/>
                      <a:pt x="6" y="18"/>
                      <a:pt x="9" y="21"/>
                    </a:cubicBezTo>
                    <a:cubicBezTo>
                      <a:pt x="15" y="27"/>
                      <a:pt x="22" y="33"/>
                      <a:pt x="29" y="39"/>
                    </a:cubicBezTo>
                    <a:cubicBezTo>
                      <a:pt x="42" y="51"/>
                      <a:pt x="56" y="63"/>
                      <a:pt x="66" y="72"/>
                    </a:cubicBezTo>
                    <a:cubicBezTo>
                      <a:pt x="76" y="81"/>
                      <a:pt x="83" y="86"/>
                      <a:pt x="83" y="86"/>
                    </a:cubicBezTo>
                    <a:cubicBezTo>
                      <a:pt x="83" y="85"/>
                      <a:pt x="83" y="85"/>
                      <a:pt x="83" y="85"/>
                    </a:cubicBezTo>
                    <a:cubicBezTo>
                      <a:pt x="83" y="85"/>
                      <a:pt x="77" y="78"/>
                      <a:pt x="68" y="68"/>
                    </a:cubicBez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7" name="Freeform 22">
                <a:extLst>
                  <a:ext uri="{FF2B5EF4-FFF2-40B4-BE49-F238E27FC236}">
                    <a16:creationId xmlns:a16="http://schemas.microsoft.com/office/drawing/2014/main" id="{62ACD03D-6AD0-78E3-86A8-54CD44A7A75E}"/>
                  </a:ext>
                </a:extLst>
              </p:cNvPr>
              <p:cNvSpPr/>
              <p:nvPr/>
            </p:nvSpPr>
            <p:spPr bwMode="auto">
              <a:xfrm>
                <a:off x="8129588" y="4606925"/>
                <a:ext cx="782638" cy="903287"/>
              </a:xfrm>
              <a:custGeom>
                <a:avLst/>
                <a:gdLst>
                  <a:gd name="T0" fmla="*/ 204 w 208"/>
                  <a:gd name="T1" fmla="*/ 156 h 240"/>
                  <a:gd name="T2" fmla="*/ 48 w 208"/>
                  <a:gd name="T3" fmla="*/ 0 h 240"/>
                  <a:gd name="T4" fmla="*/ 48 w 208"/>
                  <a:gd name="T5" fmla="*/ 0 h 240"/>
                  <a:gd name="T6" fmla="*/ 35 w 208"/>
                  <a:gd name="T7" fmla="*/ 53 h 240"/>
                  <a:gd name="T8" fmla="*/ 0 w 208"/>
                  <a:gd name="T9" fmla="*/ 84 h 240"/>
                  <a:gd name="T10" fmla="*/ 156 w 208"/>
                  <a:gd name="T11" fmla="*/ 240 h 240"/>
                  <a:gd name="T12" fmla="*/ 189 w 208"/>
                  <a:gd name="T13" fmla="*/ 215 h 240"/>
                  <a:gd name="T14" fmla="*/ 192 w 208"/>
                  <a:gd name="T15" fmla="*/ 209 h 240"/>
                  <a:gd name="T16" fmla="*/ 195 w 208"/>
                  <a:gd name="T17" fmla="*/ 204 h 240"/>
                  <a:gd name="T18" fmla="*/ 204 w 208"/>
                  <a:gd name="T19" fmla="*/ 156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40">
                    <a:moveTo>
                      <a:pt x="204" y="156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54" y="6"/>
                      <a:pt x="48" y="30"/>
                      <a:pt x="35" y="53"/>
                    </a:cubicBezTo>
                    <a:cubicBezTo>
                      <a:pt x="22" y="75"/>
                      <a:pt x="7" y="89"/>
                      <a:pt x="0" y="84"/>
                    </a:cubicBezTo>
                    <a:cubicBezTo>
                      <a:pt x="156" y="240"/>
                      <a:pt x="156" y="240"/>
                      <a:pt x="156" y="240"/>
                    </a:cubicBezTo>
                    <a:cubicBezTo>
                      <a:pt x="156" y="240"/>
                      <a:pt x="173" y="237"/>
                      <a:pt x="189" y="215"/>
                    </a:cubicBezTo>
                    <a:cubicBezTo>
                      <a:pt x="190" y="213"/>
                      <a:pt x="191" y="211"/>
                      <a:pt x="192" y="209"/>
                    </a:cubicBezTo>
                    <a:cubicBezTo>
                      <a:pt x="193" y="208"/>
                      <a:pt x="194" y="206"/>
                      <a:pt x="195" y="204"/>
                    </a:cubicBezTo>
                    <a:cubicBezTo>
                      <a:pt x="208" y="179"/>
                      <a:pt x="204" y="156"/>
                      <a:pt x="204" y="156"/>
                    </a:cubicBezTo>
                    <a:close/>
                  </a:path>
                </a:pathLst>
              </a:custGeom>
              <a:solidFill>
                <a:srgbClr val="C5C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8" name="Freeform 23">
                <a:extLst>
                  <a:ext uri="{FF2B5EF4-FFF2-40B4-BE49-F238E27FC236}">
                    <a16:creationId xmlns:a16="http://schemas.microsoft.com/office/drawing/2014/main" id="{35152455-9EBF-63E0-791D-41E9E18108CF}"/>
                  </a:ext>
                </a:extLst>
              </p:cNvPr>
              <p:cNvSpPr/>
              <p:nvPr/>
            </p:nvSpPr>
            <p:spPr bwMode="auto">
              <a:xfrm>
                <a:off x="8113713" y="4592638"/>
                <a:ext cx="219075" cy="349250"/>
              </a:xfrm>
              <a:custGeom>
                <a:avLst/>
                <a:gdLst>
                  <a:gd name="T0" fmla="*/ 52 w 58"/>
                  <a:gd name="T1" fmla="*/ 4 h 93"/>
                  <a:gd name="T2" fmla="*/ 32 w 58"/>
                  <a:gd name="T3" fmla="*/ 13 h 93"/>
                  <a:gd name="T4" fmla="*/ 39 w 58"/>
                  <a:gd name="T5" fmla="*/ 21 h 93"/>
                  <a:gd name="T6" fmla="*/ 39 w 58"/>
                  <a:gd name="T7" fmla="*/ 26 h 93"/>
                  <a:gd name="T8" fmla="*/ 32 w 58"/>
                  <a:gd name="T9" fmla="*/ 51 h 93"/>
                  <a:gd name="T10" fmla="*/ 16 w 58"/>
                  <a:gd name="T11" fmla="*/ 66 h 93"/>
                  <a:gd name="T12" fmla="*/ 13 w 58"/>
                  <a:gd name="T13" fmla="*/ 67 h 93"/>
                  <a:gd name="T14" fmla="*/ 5 w 58"/>
                  <a:gd name="T15" fmla="*/ 59 h 93"/>
                  <a:gd name="T16" fmla="*/ 4 w 58"/>
                  <a:gd name="T17" fmla="*/ 87 h 93"/>
                  <a:gd name="T18" fmla="*/ 4 w 58"/>
                  <a:gd name="T19" fmla="*/ 88 h 93"/>
                  <a:gd name="T20" fmla="*/ 39 w 58"/>
                  <a:gd name="T21" fmla="*/ 57 h 93"/>
                  <a:gd name="T22" fmla="*/ 52 w 58"/>
                  <a:gd name="T23" fmla="*/ 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8" h="93">
                    <a:moveTo>
                      <a:pt x="52" y="4"/>
                    </a:moveTo>
                    <a:cubicBezTo>
                      <a:pt x="48" y="0"/>
                      <a:pt x="40" y="4"/>
                      <a:pt x="32" y="13"/>
                    </a:cubicBezTo>
                    <a:cubicBezTo>
                      <a:pt x="37" y="18"/>
                      <a:pt x="39" y="21"/>
                      <a:pt x="39" y="21"/>
                    </a:cubicBezTo>
                    <a:cubicBezTo>
                      <a:pt x="39" y="21"/>
                      <a:pt x="40" y="23"/>
                      <a:pt x="39" y="26"/>
                    </a:cubicBezTo>
                    <a:cubicBezTo>
                      <a:pt x="39" y="31"/>
                      <a:pt x="38" y="40"/>
                      <a:pt x="32" y="51"/>
                    </a:cubicBezTo>
                    <a:cubicBezTo>
                      <a:pt x="25" y="61"/>
                      <a:pt x="20" y="65"/>
                      <a:pt x="16" y="66"/>
                    </a:cubicBezTo>
                    <a:cubicBezTo>
                      <a:pt x="14" y="67"/>
                      <a:pt x="13" y="67"/>
                      <a:pt x="13" y="67"/>
                    </a:cubicBezTo>
                    <a:cubicBezTo>
                      <a:pt x="13" y="67"/>
                      <a:pt x="10" y="64"/>
                      <a:pt x="5" y="59"/>
                    </a:cubicBezTo>
                    <a:cubicBezTo>
                      <a:pt x="1" y="72"/>
                      <a:pt x="0" y="83"/>
                      <a:pt x="4" y="87"/>
                    </a:cubicBezTo>
                    <a:cubicBezTo>
                      <a:pt x="4" y="88"/>
                      <a:pt x="4" y="88"/>
                      <a:pt x="4" y="88"/>
                    </a:cubicBezTo>
                    <a:cubicBezTo>
                      <a:pt x="11" y="93"/>
                      <a:pt x="26" y="79"/>
                      <a:pt x="39" y="57"/>
                    </a:cubicBezTo>
                    <a:cubicBezTo>
                      <a:pt x="52" y="34"/>
                      <a:pt x="58" y="10"/>
                      <a:pt x="52" y="4"/>
                    </a:cubicBez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9" name="Freeform 24">
                <a:extLst>
                  <a:ext uri="{FF2B5EF4-FFF2-40B4-BE49-F238E27FC236}">
                    <a16:creationId xmlns:a16="http://schemas.microsoft.com/office/drawing/2014/main" id="{91975CF5-150E-E166-A49A-C6694AEDAFAC}"/>
                  </a:ext>
                </a:extLst>
              </p:cNvPr>
              <p:cNvSpPr/>
              <p:nvPr/>
            </p:nvSpPr>
            <p:spPr bwMode="auto">
              <a:xfrm>
                <a:off x="6076950" y="3233738"/>
                <a:ext cx="754063" cy="647700"/>
              </a:xfrm>
              <a:custGeom>
                <a:avLst/>
                <a:gdLst>
                  <a:gd name="T0" fmla="*/ 82 w 200"/>
                  <a:gd name="T1" fmla="*/ 64 h 172"/>
                  <a:gd name="T2" fmla="*/ 200 w 200"/>
                  <a:gd name="T3" fmla="*/ 38 h 172"/>
                  <a:gd name="T4" fmla="*/ 200 w 200"/>
                  <a:gd name="T5" fmla="*/ 36 h 172"/>
                  <a:gd name="T6" fmla="*/ 73 w 200"/>
                  <a:gd name="T7" fmla="*/ 14 h 172"/>
                  <a:gd name="T8" fmla="*/ 8 w 200"/>
                  <a:gd name="T9" fmla="*/ 126 h 172"/>
                  <a:gd name="T10" fmla="*/ 63 w 200"/>
                  <a:gd name="T11" fmla="*/ 172 h 172"/>
                  <a:gd name="T12" fmla="*/ 82 w 200"/>
                  <a:gd name="T13" fmla="*/ 64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0" h="172">
                    <a:moveTo>
                      <a:pt x="82" y="64"/>
                    </a:moveTo>
                    <a:cubicBezTo>
                      <a:pt x="105" y="25"/>
                      <a:pt x="156" y="22"/>
                      <a:pt x="200" y="38"/>
                    </a:cubicBezTo>
                    <a:cubicBezTo>
                      <a:pt x="200" y="37"/>
                      <a:pt x="199" y="36"/>
                      <a:pt x="200" y="36"/>
                    </a:cubicBezTo>
                    <a:cubicBezTo>
                      <a:pt x="159" y="13"/>
                      <a:pt x="108" y="0"/>
                      <a:pt x="73" y="14"/>
                    </a:cubicBezTo>
                    <a:cubicBezTo>
                      <a:pt x="5" y="41"/>
                      <a:pt x="0" y="80"/>
                      <a:pt x="8" y="126"/>
                    </a:cubicBezTo>
                    <a:cubicBezTo>
                      <a:pt x="13" y="151"/>
                      <a:pt x="34" y="167"/>
                      <a:pt x="63" y="172"/>
                    </a:cubicBezTo>
                    <a:cubicBezTo>
                      <a:pt x="57" y="136"/>
                      <a:pt x="63" y="96"/>
                      <a:pt x="82" y="64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40" name="Freeform 25">
                <a:extLst>
                  <a:ext uri="{FF2B5EF4-FFF2-40B4-BE49-F238E27FC236}">
                    <a16:creationId xmlns:a16="http://schemas.microsoft.com/office/drawing/2014/main" id="{70C98D28-68A7-D377-F1C1-FA271636CA5E}"/>
                  </a:ext>
                </a:extLst>
              </p:cNvPr>
              <p:cNvSpPr/>
              <p:nvPr/>
            </p:nvSpPr>
            <p:spPr bwMode="auto">
              <a:xfrm>
                <a:off x="6634163" y="2638425"/>
                <a:ext cx="279400" cy="730250"/>
              </a:xfrm>
              <a:custGeom>
                <a:avLst/>
                <a:gdLst>
                  <a:gd name="T0" fmla="*/ 40 w 74"/>
                  <a:gd name="T1" fmla="*/ 38 h 194"/>
                  <a:gd name="T2" fmla="*/ 74 w 74"/>
                  <a:gd name="T3" fmla="*/ 0 h 194"/>
                  <a:gd name="T4" fmla="*/ 1 w 74"/>
                  <a:gd name="T5" fmla="*/ 100 h 194"/>
                  <a:gd name="T6" fmla="*/ 52 w 74"/>
                  <a:gd name="T7" fmla="*/ 194 h 194"/>
                  <a:gd name="T8" fmla="*/ 52 w 74"/>
                  <a:gd name="T9" fmla="*/ 194 h 194"/>
                  <a:gd name="T10" fmla="*/ 40 w 74"/>
                  <a:gd name="T11" fmla="*/ 3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194">
                    <a:moveTo>
                      <a:pt x="40" y="38"/>
                    </a:moveTo>
                    <a:cubicBezTo>
                      <a:pt x="50" y="21"/>
                      <a:pt x="62" y="9"/>
                      <a:pt x="74" y="0"/>
                    </a:cubicBezTo>
                    <a:cubicBezTo>
                      <a:pt x="32" y="10"/>
                      <a:pt x="0" y="31"/>
                      <a:pt x="1" y="100"/>
                    </a:cubicBezTo>
                    <a:cubicBezTo>
                      <a:pt x="1" y="132"/>
                      <a:pt x="23" y="166"/>
                      <a:pt x="52" y="194"/>
                    </a:cubicBezTo>
                    <a:cubicBezTo>
                      <a:pt x="52" y="194"/>
                      <a:pt x="52" y="194"/>
                      <a:pt x="52" y="194"/>
                    </a:cubicBezTo>
                    <a:cubicBezTo>
                      <a:pt x="29" y="143"/>
                      <a:pt x="18" y="77"/>
                      <a:pt x="40" y="38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41" name="Freeform 26">
                <a:extLst>
                  <a:ext uri="{FF2B5EF4-FFF2-40B4-BE49-F238E27FC236}">
                    <a16:creationId xmlns:a16="http://schemas.microsoft.com/office/drawing/2014/main" id="{78C93104-3E59-6C36-479D-762886C48EB7}"/>
                  </a:ext>
                </a:extLst>
              </p:cNvPr>
              <p:cNvSpPr/>
              <p:nvPr/>
            </p:nvSpPr>
            <p:spPr bwMode="auto">
              <a:xfrm>
                <a:off x="6291263" y="3296039"/>
                <a:ext cx="803275" cy="974725"/>
              </a:xfrm>
              <a:custGeom>
                <a:avLst/>
                <a:gdLst>
                  <a:gd name="T0" fmla="*/ 199 w 213"/>
                  <a:gd name="T1" fmla="*/ 83 h 259"/>
                  <a:gd name="T2" fmla="*/ 143 w 213"/>
                  <a:gd name="T3" fmla="*/ 16 h 259"/>
                  <a:gd name="T4" fmla="*/ 25 w 213"/>
                  <a:gd name="T5" fmla="*/ 42 h 259"/>
                  <a:gd name="T6" fmla="*/ 6 w 213"/>
                  <a:gd name="T7" fmla="*/ 150 h 259"/>
                  <a:gd name="T8" fmla="*/ 39 w 213"/>
                  <a:gd name="T9" fmla="*/ 218 h 259"/>
                  <a:gd name="T10" fmla="*/ 172 w 213"/>
                  <a:gd name="T11" fmla="*/ 190 h 259"/>
                  <a:gd name="T12" fmla="*/ 211 w 213"/>
                  <a:gd name="T13" fmla="*/ 104 h 259"/>
                  <a:gd name="T14" fmla="*/ 213 w 213"/>
                  <a:gd name="T15" fmla="*/ 99 h 259"/>
                  <a:gd name="T16" fmla="*/ 212 w 213"/>
                  <a:gd name="T17" fmla="*/ 98 h 259"/>
                  <a:gd name="T18" fmla="*/ 199 w 213"/>
                  <a:gd name="T19" fmla="*/ 83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3" h="259">
                    <a:moveTo>
                      <a:pt x="199" y="83"/>
                    </a:moveTo>
                    <a:cubicBezTo>
                      <a:pt x="173" y="54"/>
                      <a:pt x="145" y="23"/>
                      <a:pt x="143" y="16"/>
                    </a:cubicBezTo>
                    <a:cubicBezTo>
                      <a:pt x="99" y="0"/>
                      <a:pt x="48" y="3"/>
                      <a:pt x="25" y="42"/>
                    </a:cubicBezTo>
                    <a:cubicBezTo>
                      <a:pt x="6" y="74"/>
                      <a:pt x="0" y="114"/>
                      <a:pt x="6" y="150"/>
                    </a:cubicBezTo>
                    <a:cubicBezTo>
                      <a:pt x="11" y="176"/>
                      <a:pt x="22" y="201"/>
                      <a:pt x="39" y="218"/>
                    </a:cubicBezTo>
                    <a:cubicBezTo>
                      <a:pt x="80" y="259"/>
                      <a:pt x="140" y="246"/>
                      <a:pt x="172" y="190"/>
                    </a:cubicBezTo>
                    <a:cubicBezTo>
                      <a:pt x="191" y="158"/>
                      <a:pt x="207" y="130"/>
                      <a:pt x="211" y="104"/>
                    </a:cubicBezTo>
                    <a:cubicBezTo>
                      <a:pt x="212" y="102"/>
                      <a:pt x="213" y="101"/>
                      <a:pt x="213" y="99"/>
                    </a:cubicBezTo>
                    <a:cubicBezTo>
                      <a:pt x="213" y="99"/>
                      <a:pt x="213" y="98"/>
                      <a:pt x="212" y="98"/>
                    </a:cubicBezTo>
                    <a:cubicBezTo>
                      <a:pt x="207" y="92"/>
                      <a:pt x="203" y="87"/>
                      <a:pt x="199" y="83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42" name="Freeform 27">
                <a:extLst>
                  <a:ext uri="{FF2B5EF4-FFF2-40B4-BE49-F238E27FC236}">
                    <a16:creationId xmlns:a16="http://schemas.microsoft.com/office/drawing/2014/main" id="{18BCEBDD-9F71-AF1E-C827-9DF17736F701}"/>
                  </a:ext>
                </a:extLst>
              </p:cNvPr>
              <p:cNvSpPr/>
              <p:nvPr/>
            </p:nvSpPr>
            <p:spPr bwMode="auto">
              <a:xfrm>
                <a:off x="6692301" y="2566001"/>
                <a:ext cx="763588" cy="1065212"/>
              </a:xfrm>
              <a:custGeom>
                <a:avLst/>
                <a:gdLst>
                  <a:gd name="T0" fmla="*/ 22 w 203"/>
                  <a:gd name="T1" fmla="*/ 60 h 283"/>
                  <a:gd name="T2" fmla="*/ 34 w 203"/>
                  <a:gd name="T3" fmla="*/ 216 h 283"/>
                  <a:gd name="T4" fmla="*/ 72 w 203"/>
                  <a:gd name="T5" fmla="*/ 246 h 283"/>
                  <a:gd name="T6" fmla="*/ 95 w 203"/>
                  <a:gd name="T7" fmla="*/ 267 h 283"/>
                  <a:gd name="T8" fmla="*/ 99 w 203"/>
                  <a:gd name="T9" fmla="*/ 270 h 283"/>
                  <a:gd name="T10" fmla="*/ 113 w 203"/>
                  <a:gd name="T11" fmla="*/ 283 h 283"/>
                  <a:gd name="T12" fmla="*/ 170 w 203"/>
                  <a:gd name="T13" fmla="*/ 207 h 283"/>
                  <a:gd name="T14" fmla="*/ 155 w 203"/>
                  <a:gd name="T15" fmla="*/ 31 h 283"/>
                  <a:gd name="T16" fmla="*/ 56 w 203"/>
                  <a:gd name="T17" fmla="*/ 22 h 283"/>
                  <a:gd name="T18" fmla="*/ 22 w 203"/>
                  <a:gd name="T19" fmla="*/ 6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3" h="283">
                    <a:moveTo>
                      <a:pt x="22" y="60"/>
                    </a:moveTo>
                    <a:cubicBezTo>
                      <a:pt x="0" y="99"/>
                      <a:pt x="11" y="165"/>
                      <a:pt x="34" y="216"/>
                    </a:cubicBezTo>
                    <a:cubicBezTo>
                      <a:pt x="37" y="216"/>
                      <a:pt x="55" y="231"/>
                      <a:pt x="72" y="246"/>
                    </a:cubicBezTo>
                    <a:cubicBezTo>
                      <a:pt x="79" y="252"/>
                      <a:pt x="87" y="259"/>
                      <a:pt x="95" y="267"/>
                    </a:cubicBezTo>
                    <a:cubicBezTo>
                      <a:pt x="97" y="268"/>
                      <a:pt x="98" y="269"/>
                      <a:pt x="99" y="270"/>
                    </a:cubicBezTo>
                    <a:cubicBezTo>
                      <a:pt x="103" y="274"/>
                      <a:pt x="108" y="278"/>
                      <a:pt x="113" y="283"/>
                    </a:cubicBezTo>
                    <a:cubicBezTo>
                      <a:pt x="133" y="272"/>
                      <a:pt x="150" y="241"/>
                      <a:pt x="170" y="207"/>
                    </a:cubicBezTo>
                    <a:cubicBezTo>
                      <a:pt x="203" y="151"/>
                      <a:pt x="196" y="72"/>
                      <a:pt x="155" y="31"/>
                    </a:cubicBezTo>
                    <a:cubicBezTo>
                      <a:pt x="126" y="2"/>
                      <a:pt x="88" y="0"/>
                      <a:pt x="56" y="22"/>
                    </a:cubicBezTo>
                    <a:cubicBezTo>
                      <a:pt x="44" y="31"/>
                      <a:pt x="32" y="43"/>
                      <a:pt x="22" y="60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43" name="Freeform 28">
                <a:extLst>
                  <a:ext uri="{FF2B5EF4-FFF2-40B4-BE49-F238E27FC236}">
                    <a16:creationId xmlns:a16="http://schemas.microsoft.com/office/drawing/2014/main" id="{7AFBE9C0-0432-92B0-BBDF-E2EE88559299}"/>
                  </a:ext>
                </a:extLst>
              </p:cNvPr>
              <p:cNvSpPr/>
              <p:nvPr/>
            </p:nvSpPr>
            <p:spPr bwMode="auto">
              <a:xfrm>
                <a:off x="6826250" y="3368675"/>
                <a:ext cx="1438275" cy="1476375"/>
              </a:xfrm>
              <a:custGeom>
                <a:avLst/>
                <a:gdLst>
                  <a:gd name="T0" fmla="*/ 381 w 382"/>
                  <a:gd name="T1" fmla="*/ 346 h 392"/>
                  <a:gd name="T2" fmla="*/ 374 w 382"/>
                  <a:gd name="T3" fmla="*/ 338 h 392"/>
                  <a:gd name="T4" fmla="*/ 80 w 382"/>
                  <a:gd name="T5" fmla="*/ 67 h 392"/>
                  <a:gd name="T6" fmla="*/ 66 w 382"/>
                  <a:gd name="T7" fmla="*/ 54 h 392"/>
                  <a:gd name="T8" fmla="*/ 62 w 382"/>
                  <a:gd name="T9" fmla="*/ 51 h 392"/>
                  <a:gd name="T10" fmla="*/ 39 w 382"/>
                  <a:gd name="T11" fmla="*/ 30 h 392"/>
                  <a:gd name="T12" fmla="*/ 1 w 382"/>
                  <a:gd name="T13" fmla="*/ 0 h 392"/>
                  <a:gd name="T14" fmla="*/ 1 w 382"/>
                  <a:gd name="T15" fmla="*/ 0 h 392"/>
                  <a:gd name="T16" fmla="*/ 1 w 382"/>
                  <a:gd name="T17" fmla="*/ 0 h 392"/>
                  <a:gd name="T18" fmla="*/ 1 w 382"/>
                  <a:gd name="T19" fmla="*/ 0 h 392"/>
                  <a:gd name="T20" fmla="*/ 1 w 382"/>
                  <a:gd name="T21" fmla="*/ 2 h 392"/>
                  <a:gd name="T22" fmla="*/ 57 w 382"/>
                  <a:gd name="T23" fmla="*/ 69 h 392"/>
                  <a:gd name="T24" fmla="*/ 70 w 382"/>
                  <a:gd name="T25" fmla="*/ 84 h 392"/>
                  <a:gd name="T26" fmla="*/ 71 w 382"/>
                  <a:gd name="T27" fmla="*/ 85 h 392"/>
                  <a:gd name="T28" fmla="*/ 347 w 382"/>
                  <a:gd name="T29" fmla="*/ 384 h 392"/>
                  <a:gd name="T30" fmla="*/ 355 w 382"/>
                  <a:gd name="T31" fmla="*/ 392 h 392"/>
                  <a:gd name="T32" fmla="*/ 358 w 382"/>
                  <a:gd name="T33" fmla="*/ 391 h 392"/>
                  <a:gd name="T34" fmla="*/ 374 w 382"/>
                  <a:gd name="T35" fmla="*/ 376 h 392"/>
                  <a:gd name="T36" fmla="*/ 381 w 382"/>
                  <a:gd name="T37" fmla="*/ 351 h 392"/>
                  <a:gd name="T38" fmla="*/ 381 w 382"/>
                  <a:gd name="T39" fmla="*/ 346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2" h="392">
                    <a:moveTo>
                      <a:pt x="381" y="346"/>
                    </a:moveTo>
                    <a:cubicBezTo>
                      <a:pt x="381" y="346"/>
                      <a:pt x="379" y="343"/>
                      <a:pt x="374" y="338"/>
                    </a:cubicBezTo>
                    <a:cubicBezTo>
                      <a:pt x="337" y="304"/>
                      <a:pt x="177" y="154"/>
                      <a:pt x="80" y="67"/>
                    </a:cubicBezTo>
                    <a:cubicBezTo>
                      <a:pt x="75" y="62"/>
                      <a:pt x="70" y="58"/>
                      <a:pt x="66" y="54"/>
                    </a:cubicBezTo>
                    <a:cubicBezTo>
                      <a:pt x="65" y="53"/>
                      <a:pt x="64" y="52"/>
                      <a:pt x="62" y="51"/>
                    </a:cubicBezTo>
                    <a:cubicBezTo>
                      <a:pt x="54" y="43"/>
                      <a:pt x="46" y="36"/>
                      <a:pt x="39" y="30"/>
                    </a:cubicBezTo>
                    <a:cubicBezTo>
                      <a:pt x="22" y="15"/>
                      <a:pt x="4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2"/>
                    </a:cubicBezTo>
                    <a:cubicBezTo>
                      <a:pt x="3" y="9"/>
                      <a:pt x="31" y="40"/>
                      <a:pt x="57" y="69"/>
                    </a:cubicBezTo>
                    <a:cubicBezTo>
                      <a:pt x="61" y="73"/>
                      <a:pt x="65" y="78"/>
                      <a:pt x="70" y="84"/>
                    </a:cubicBezTo>
                    <a:cubicBezTo>
                      <a:pt x="71" y="84"/>
                      <a:pt x="71" y="85"/>
                      <a:pt x="71" y="85"/>
                    </a:cubicBezTo>
                    <a:cubicBezTo>
                      <a:pt x="162" y="186"/>
                      <a:pt x="312" y="347"/>
                      <a:pt x="347" y="384"/>
                    </a:cubicBezTo>
                    <a:cubicBezTo>
                      <a:pt x="352" y="389"/>
                      <a:pt x="355" y="392"/>
                      <a:pt x="355" y="392"/>
                    </a:cubicBezTo>
                    <a:cubicBezTo>
                      <a:pt x="355" y="392"/>
                      <a:pt x="356" y="392"/>
                      <a:pt x="358" y="391"/>
                    </a:cubicBezTo>
                    <a:cubicBezTo>
                      <a:pt x="362" y="390"/>
                      <a:pt x="367" y="386"/>
                      <a:pt x="374" y="376"/>
                    </a:cubicBezTo>
                    <a:cubicBezTo>
                      <a:pt x="380" y="365"/>
                      <a:pt x="381" y="356"/>
                      <a:pt x="381" y="351"/>
                    </a:cubicBezTo>
                    <a:cubicBezTo>
                      <a:pt x="382" y="348"/>
                      <a:pt x="381" y="346"/>
                      <a:pt x="381" y="346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</p:grp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EA720F39-687C-6051-C86C-77F7AEB883DB}"/>
              </a:ext>
            </a:extLst>
          </p:cNvPr>
          <p:cNvSpPr txBox="1"/>
          <p:nvPr/>
        </p:nvSpPr>
        <p:spPr>
          <a:xfrm>
            <a:off x="6177209" y="2009595"/>
            <a:ext cx="5166486" cy="1039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105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200</a:t>
            </a:r>
            <a:r>
              <a:rPr lang="zh-CN" altLang="en-US" sz="105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5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</a:t>
            </a:r>
            <a:r>
              <a:rPr lang="zh-CN" altLang="en-US" sz="105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  <a:endParaRPr lang="en-US" altLang="zh-CN" sz="1050" b="0" i="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BD49B598-F9EC-B95F-1361-87CADEE206D0}"/>
              </a:ext>
            </a:extLst>
          </p:cNvPr>
          <p:cNvSpPr txBox="1"/>
          <p:nvPr/>
        </p:nvSpPr>
        <p:spPr>
          <a:xfrm>
            <a:off x="6177209" y="1681557"/>
            <a:ext cx="2784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单击此处添加标题文本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3CF2C2F3-EBFB-F2DD-003B-A04AA689E4FF}"/>
              </a:ext>
            </a:extLst>
          </p:cNvPr>
          <p:cNvSpPr txBox="1"/>
          <p:nvPr/>
        </p:nvSpPr>
        <p:spPr>
          <a:xfrm>
            <a:off x="5999176" y="3231118"/>
            <a:ext cx="5166486" cy="3120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rtl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5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05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59E6F7E4-097D-F6D4-62F5-15A48C66564A}"/>
              </a:ext>
            </a:extLst>
          </p:cNvPr>
          <p:cNvSpPr txBox="1"/>
          <p:nvPr/>
        </p:nvSpPr>
        <p:spPr>
          <a:xfrm>
            <a:off x="5999176" y="3622971"/>
            <a:ext cx="5166486" cy="3120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rtl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5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05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FCD6EDD3-BCE8-1DE9-D4BE-D58BFF396C5F}"/>
              </a:ext>
            </a:extLst>
          </p:cNvPr>
          <p:cNvSpPr txBox="1"/>
          <p:nvPr/>
        </p:nvSpPr>
        <p:spPr>
          <a:xfrm>
            <a:off x="5999176" y="4014824"/>
            <a:ext cx="5166486" cy="3120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rtl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5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05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914825CE-5F7F-A5BF-4F89-203781BB5335}"/>
              </a:ext>
            </a:extLst>
          </p:cNvPr>
          <p:cNvSpPr txBox="1"/>
          <p:nvPr/>
        </p:nvSpPr>
        <p:spPr>
          <a:xfrm>
            <a:off x="5999176" y="4406677"/>
            <a:ext cx="5166486" cy="3120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rtl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5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05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4713B76A-AFEE-5B9A-19FC-D078A7E124F9}"/>
              </a:ext>
            </a:extLst>
          </p:cNvPr>
          <p:cNvSpPr txBox="1"/>
          <p:nvPr/>
        </p:nvSpPr>
        <p:spPr>
          <a:xfrm>
            <a:off x="5999176" y="4798530"/>
            <a:ext cx="5166486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rtl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05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05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模板网，幻灯片演示模板 及素材免费下载！</a:t>
            </a:r>
          </a:p>
          <a:p>
            <a:pPr marL="171450" indent="-171450" rtl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05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05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 唯一访问网址：</a:t>
            </a:r>
            <a:r>
              <a:rPr lang="en-US" altLang="zh-CN" sz="105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34488073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B3A6F367-E4BF-4825-3E7A-FBEFEDD2C32E}"/>
              </a:ext>
            </a:extLst>
          </p:cNvPr>
          <p:cNvGrpSpPr/>
          <p:nvPr/>
        </p:nvGrpSpPr>
        <p:grpSpPr>
          <a:xfrm>
            <a:off x="4043658" y="246475"/>
            <a:ext cx="4127069" cy="467116"/>
            <a:chOff x="1644096" y="2017775"/>
            <a:chExt cx="4127069" cy="467116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CDC45156-57AD-105C-64C4-6438F74955AC}"/>
                </a:ext>
              </a:extLst>
            </p:cNvPr>
            <p:cNvSpPr/>
            <p:nvPr/>
          </p:nvSpPr>
          <p:spPr>
            <a:xfrm>
              <a:off x="2100152" y="2017775"/>
              <a:ext cx="3270133" cy="467116"/>
            </a:xfrm>
            <a:prstGeom prst="roundRect">
              <a:avLst>
                <a:gd name="adj" fmla="val 6965"/>
              </a:avLst>
            </a:prstGeom>
            <a:gradFill>
              <a:gsLst>
                <a:gs pos="0">
                  <a:srgbClr val="3C89EE"/>
                </a:gs>
                <a:gs pos="100000">
                  <a:srgbClr val="0C63D8"/>
                </a:gs>
              </a:gsLst>
              <a:lin ang="5400000" scaled="1"/>
            </a:gradFill>
            <a:ln>
              <a:noFill/>
            </a:ln>
            <a:effectLst>
              <a:outerShdw blurRad="63500" dist="76200" dir="2460000" algn="t" rotWithShape="0">
                <a:srgbClr val="3C89EE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CECA7D1-CC7A-035D-1F64-58AD3D6E91E4}"/>
                </a:ext>
              </a:extLst>
            </p:cNvPr>
            <p:cNvSpPr txBox="1"/>
            <p:nvPr/>
          </p:nvSpPr>
          <p:spPr>
            <a:xfrm>
              <a:off x="2930300" y="2048203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694D5139-5304-36FF-0582-40C79D3B61C6}"/>
                </a:ext>
              </a:extLst>
            </p:cNvPr>
            <p:cNvSpPr/>
            <p:nvPr/>
          </p:nvSpPr>
          <p:spPr>
            <a:xfrm>
              <a:off x="4969404" y="2167720"/>
              <a:ext cx="801761" cy="13096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82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AE464A27-1811-1F49-C91C-7584BE722280}"/>
                </a:ext>
              </a:extLst>
            </p:cNvPr>
            <p:cNvSpPr/>
            <p:nvPr/>
          </p:nvSpPr>
          <p:spPr>
            <a:xfrm>
              <a:off x="1644096" y="2167720"/>
              <a:ext cx="801761" cy="13096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82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Shape 3">
            <a:extLst>
              <a:ext uri="{FF2B5EF4-FFF2-40B4-BE49-F238E27FC236}">
                <a16:creationId xmlns:a16="http://schemas.microsoft.com/office/drawing/2014/main" id="{41D3F4AF-D1B7-AC05-9B8F-C4039E464513}"/>
              </a:ext>
            </a:extLst>
          </p:cNvPr>
          <p:cNvSpPr/>
          <p:nvPr/>
        </p:nvSpPr>
        <p:spPr>
          <a:xfrm rot="290520">
            <a:off x="2610813" y="1298271"/>
            <a:ext cx="7446569" cy="4652533"/>
          </a:xfrm>
          <a:prstGeom prst="swooshArrow">
            <a:avLst>
              <a:gd name="adj1" fmla="val 25000"/>
              <a:gd name="adj2" fmla="val 25000"/>
            </a:avLst>
          </a:prstGeom>
          <a:solidFill>
            <a:srgbClr val="0C63D8"/>
          </a:soli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Oval 4">
            <a:extLst>
              <a:ext uri="{FF2B5EF4-FFF2-40B4-BE49-F238E27FC236}">
                <a16:creationId xmlns:a16="http://schemas.microsoft.com/office/drawing/2014/main" id="{E2628CAF-2417-72DE-BB1A-D3B39F4D6E0C}"/>
              </a:ext>
            </a:extLst>
          </p:cNvPr>
          <p:cNvSpPr/>
          <p:nvPr/>
        </p:nvSpPr>
        <p:spPr>
          <a:xfrm>
            <a:off x="3047119" y="4692228"/>
            <a:ext cx="186689" cy="18459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Oval 5">
            <a:extLst>
              <a:ext uri="{FF2B5EF4-FFF2-40B4-BE49-F238E27FC236}">
                <a16:creationId xmlns:a16="http://schemas.microsoft.com/office/drawing/2014/main" id="{77A70853-C6C0-15F5-5404-161073724E6E}"/>
              </a:ext>
            </a:extLst>
          </p:cNvPr>
          <p:cNvSpPr/>
          <p:nvPr/>
        </p:nvSpPr>
        <p:spPr>
          <a:xfrm>
            <a:off x="4049784" y="3802835"/>
            <a:ext cx="291571" cy="28947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Oval 6">
            <a:extLst>
              <a:ext uri="{FF2B5EF4-FFF2-40B4-BE49-F238E27FC236}">
                <a16:creationId xmlns:a16="http://schemas.microsoft.com/office/drawing/2014/main" id="{E37A8DA4-BD41-3F78-8473-DAE73AD4A82B}"/>
              </a:ext>
            </a:extLst>
          </p:cNvPr>
          <p:cNvSpPr/>
          <p:nvPr/>
        </p:nvSpPr>
        <p:spPr>
          <a:xfrm>
            <a:off x="5339822" y="3110619"/>
            <a:ext cx="385963" cy="38596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Oval 7">
            <a:extLst>
              <a:ext uri="{FF2B5EF4-FFF2-40B4-BE49-F238E27FC236}">
                <a16:creationId xmlns:a16="http://schemas.microsoft.com/office/drawing/2014/main" id="{EE5C684B-BB4E-A2BC-DA4C-A5114BAC75E8}"/>
              </a:ext>
            </a:extLst>
          </p:cNvPr>
          <p:cNvSpPr/>
          <p:nvPr/>
        </p:nvSpPr>
        <p:spPr>
          <a:xfrm>
            <a:off x="6837527" y="2623970"/>
            <a:ext cx="499235" cy="4992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Oval 8">
            <a:extLst>
              <a:ext uri="{FF2B5EF4-FFF2-40B4-BE49-F238E27FC236}">
                <a16:creationId xmlns:a16="http://schemas.microsoft.com/office/drawing/2014/main" id="{2E681794-5BA4-055C-82C3-5443D7A39F2B}"/>
              </a:ext>
            </a:extLst>
          </p:cNvPr>
          <p:cNvSpPr/>
          <p:nvPr/>
        </p:nvSpPr>
        <p:spPr>
          <a:xfrm>
            <a:off x="8379282" y="2336596"/>
            <a:ext cx="637678" cy="63558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5" name="Group 19">
            <a:extLst>
              <a:ext uri="{FF2B5EF4-FFF2-40B4-BE49-F238E27FC236}">
                <a16:creationId xmlns:a16="http://schemas.microsoft.com/office/drawing/2014/main" id="{443225FD-CC78-0D37-7240-C67E11A25F82}"/>
              </a:ext>
            </a:extLst>
          </p:cNvPr>
          <p:cNvGrpSpPr/>
          <p:nvPr/>
        </p:nvGrpSpPr>
        <p:grpSpPr>
          <a:xfrm rot="2558348">
            <a:off x="1683141" y="5578157"/>
            <a:ext cx="638117" cy="1112023"/>
            <a:chOff x="4732338" y="4783138"/>
            <a:chExt cx="703263" cy="1225550"/>
          </a:xfrm>
          <a:solidFill>
            <a:schemeClr val="accent1"/>
          </a:solidFill>
        </p:grpSpPr>
        <p:sp>
          <p:nvSpPr>
            <p:cNvPr id="19" name="Freeform 30">
              <a:extLst>
                <a:ext uri="{FF2B5EF4-FFF2-40B4-BE49-F238E27FC236}">
                  <a16:creationId xmlns:a16="http://schemas.microsoft.com/office/drawing/2014/main" id="{FA9D0BB8-BDFE-59F6-BB70-7E375C6054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32338" y="4783138"/>
              <a:ext cx="703263" cy="1173163"/>
            </a:xfrm>
            <a:custGeom>
              <a:avLst/>
              <a:gdLst>
                <a:gd name="T0" fmla="*/ 50 w 184"/>
                <a:gd name="T1" fmla="*/ 310 h 310"/>
                <a:gd name="T2" fmla="*/ 32 w 184"/>
                <a:gd name="T3" fmla="*/ 282 h 310"/>
                <a:gd name="T4" fmla="*/ 10 w 184"/>
                <a:gd name="T5" fmla="*/ 199 h 310"/>
                <a:gd name="T6" fmla="*/ 39 w 184"/>
                <a:gd name="T7" fmla="*/ 171 h 310"/>
                <a:gd name="T8" fmla="*/ 30 w 184"/>
                <a:gd name="T9" fmla="*/ 116 h 310"/>
                <a:gd name="T10" fmla="*/ 36 w 184"/>
                <a:gd name="T11" fmla="*/ 73 h 310"/>
                <a:gd name="T12" fmla="*/ 36 w 184"/>
                <a:gd name="T13" fmla="*/ 72 h 310"/>
                <a:gd name="T14" fmla="*/ 92 w 184"/>
                <a:gd name="T15" fmla="*/ 0 h 310"/>
                <a:gd name="T16" fmla="*/ 148 w 184"/>
                <a:gd name="T17" fmla="*/ 72 h 310"/>
                <a:gd name="T18" fmla="*/ 148 w 184"/>
                <a:gd name="T19" fmla="*/ 73 h 310"/>
                <a:gd name="T20" fmla="*/ 155 w 184"/>
                <a:gd name="T21" fmla="*/ 116 h 310"/>
                <a:gd name="T22" fmla="*/ 145 w 184"/>
                <a:gd name="T23" fmla="*/ 171 h 310"/>
                <a:gd name="T24" fmla="*/ 174 w 184"/>
                <a:gd name="T25" fmla="*/ 199 h 310"/>
                <a:gd name="T26" fmla="*/ 153 w 184"/>
                <a:gd name="T27" fmla="*/ 282 h 310"/>
                <a:gd name="T28" fmla="*/ 134 w 184"/>
                <a:gd name="T29" fmla="*/ 310 h 310"/>
                <a:gd name="T30" fmla="*/ 134 w 184"/>
                <a:gd name="T31" fmla="*/ 276 h 310"/>
                <a:gd name="T32" fmla="*/ 118 w 184"/>
                <a:gd name="T33" fmla="*/ 239 h 310"/>
                <a:gd name="T34" fmla="*/ 118 w 184"/>
                <a:gd name="T35" fmla="*/ 240 h 310"/>
                <a:gd name="T36" fmla="*/ 115 w 184"/>
                <a:gd name="T37" fmla="*/ 246 h 310"/>
                <a:gd name="T38" fmla="*/ 108 w 184"/>
                <a:gd name="T39" fmla="*/ 245 h 310"/>
                <a:gd name="T40" fmla="*/ 76 w 184"/>
                <a:gd name="T41" fmla="*/ 245 h 310"/>
                <a:gd name="T42" fmla="*/ 69 w 184"/>
                <a:gd name="T43" fmla="*/ 246 h 310"/>
                <a:gd name="T44" fmla="*/ 66 w 184"/>
                <a:gd name="T45" fmla="*/ 240 h 310"/>
                <a:gd name="T46" fmla="*/ 66 w 184"/>
                <a:gd name="T47" fmla="*/ 239 h 310"/>
                <a:gd name="T48" fmla="*/ 50 w 184"/>
                <a:gd name="T49" fmla="*/ 276 h 310"/>
                <a:gd name="T50" fmla="*/ 50 w 184"/>
                <a:gd name="T51" fmla="*/ 310 h 310"/>
                <a:gd name="T52" fmla="*/ 55 w 184"/>
                <a:gd name="T53" fmla="*/ 79 h 310"/>
                <a:gd name="T54" fmla="*/ 50 w 184"/>
                <a:gd name="T55" fmla="*/ 116 h 310"/>
                <a:gd name="T56" fmla="*/ 61 w 184"/>
                <a:gd name="T57" fmla="*/ 174 h 310"/>
                <a:gd name="T58" fmla="*/ 64 w 184"/>
                <a:gd name="T59" fmla="*/ 184 h 310"/>
                <a:gd name="T60" fmla="*/ 54 w 184"/>
                <a:gd name="T61" fmla="*/ 187 h 310"/>
                <a:gd name="T62" fmla="*/ 29 w 184"/>
                <a:gd name="T63" fmla="*/ 205 h 310"/>
                <a:gd name="T64" fmla="*/ 36 w 184"/>
                <a:gd name="T65" fmla="*/ 247 h 310"/>
                <a:gd name="T66" fmla="*/ 65 w 184"/>
                <a:gd name="T67" fmla="*/ 215 h 310"/>
                <a:gd name="T68" fmla="*/ 74 w 184"/>
                <a:gd name="T69" fmla="*/ 209 h 310"/>
                <a:gd name="T70" fmla="*/ 79 w 184"/>
                <a:gd name="T71" fmla="*/ 219 h 310"/>
                <a:gd name="T72" fmla="*/ 82 w 184"/>
                <a:gd name="T73" fmla="*/ 225 h 310"/>
                <a:gd name="T74" fmla="*/ 103 w 184"/>
                <a:gd name="T75" fmla="*/ 225 h 310"/>
                <a:gd name="T76" fmla="*/ 105 w 184"/>
                <a:gd name="T77" fmla="*/ 219 h 310"/>
                <a:gd name="T78" fmla="*/ 110 w 184"/>
                <a:gd name="T79" fmla="*/ 209 h 310"/>
                <a:gd name="T80" fmla="*/ 120 w 184"/>
                <a:gd name="T81" fmla="*/ 215 h 310"/>
                <a:gd name="T82" fmla="*/ 148 w 184"/>
                <a:gd name="T83" fmla="*/ 247 h 310"/>
                <a:gd name="T84" fmla="*/ 155 w 184"/>
                <a:gd name="T85" fmla="*/ 205 h 310"/>
                <a:gd name="T86" fmla="*/ 130 w 184"/>
                <a:gd name="T87" fmla="*/ 187 h 310"/>
                <a:gd name="T88" fmla="*/ 120 w 184"/>
                <a:gd name="T89" fmla="*/ 184 h 310"/>
                <a:gd name="T90" fmla="*/ 123 w 184"/>
                <a:gd name="T91" fmla="*/ 174 h 310"/>
                <a:gd name="T92" fmla="*/ 135 w 184"/>
                <a:gd name="T93" fmla="*/ 116 h 310"/>
                <a:gd name="T94" fmla="*/ 129 w 184"/>
                <a:gd name="T95" fmla="*/ 79 h 310"/>
                <a:gd name="T96" fmla="*/ 92 w 184"/>
                <a:gd name="T97" fmla="*/ 21 h 310"/>
                <a:gd name="T98" fmla="*/ 55 w 184"/>
                <a:gd name="T99" fmla="*/ 79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4" h="310">
                  <a:moveTo>
                    <a:pt x="50" y="310"/>
                  </a:moveTo>
                  <a:cubicBezTo>
                    <a:pt x="32" y="282"/>
                    <a:pt x="32" y="282"/>
                    <a:pt x="32" y="282"/>
                  </a:cubicBezTo>
                  <a:cubicBezTo>
                    <a:pt x="28" y="276"/>
                    <a:pt x="0" y="230"/>
                    <a:pt x="10" y="199"/>
                  </a:cubicBezTo>
                  <a:cubicBezTo>
                    <a:pt x="14" y="187"/>
                    <a:pt x="24" y="178"/>
                    <a:pt x="39" y="171"/>
                  </a:cubicBezTo>
                  <a:cubicBezTo>
                    <a:pt x="33" y="151"/>
                    <a:pt x="30" y="132"/>
                    <a:pt x="30" y="116"/>
                  </a:cubicBezTo>
                  <a:cubicBezTo>
                    <a:pt x="30" y="102"/>
                    <a:pt x="32" y="87"/>
                    <a:pt x="36" y="73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50" y="35"/>
                    <a:pt x="77" y="0"/>
                    <a:pt x="92" y="0"/>
                  </a:cubicBezTo>
                  <a:cubicBezTo>
                    <a:pt x="107" y="0"/>
                    <a:pt x="134" y="35"/>
                    <a:pt x="148" y="72"/>
                  </a:cubicBezTo>
                  <a:cubicBezTo>
                    <a:pt x="148" y="73"/>
                    <a:pt x="148" y="73"/>
                    <a:pt x="148" y="73"/>
                  </a:cubicBezTo>
                  <a:cubicBezTo>
                    <a:pt x="152" y="87"/>
                    <a:pt x="155" y="102"/>
                    <a:pt x="155" y="116"/>
                  </a:cubicBezTo>
                  <a:cubicBezTo>
                    <a:pt x="155" y="132"/>
                    <a:pt x="152" y="151"/>
                    <a:pt x="145" y="171"/>
                  </a:cubicBezTo>
                  <a:cubicBezTo>
                    <a:pt x="160" y="178"/>
                    <a:pt x="170" y="187"/>
                    <a:pt x="174" y="199"/>
                  </a:cubicBezTo>
                  <a:cubicBezTo>
                    <a:pt x="184" y="230"/>
                    <a:pt x="156" y="276"/>
                    <a:pt x="153" y="282"/>
                  </a:cubicBezTo>
                  <a:cubicBezTo>
                    <a:pt x="134" y="310"/>
                    <a:pt x="134" y="310"/>
                    <a:pt x="134" y="310"/>
                  </a:cubicBezTo>
                  <a:cubicBezTo>
                    <a:pt x="134" y="276"/>
                    <a:pt x="134" y="276"/>
                    <a:pt x="134" y="276"/>
                  </a:cubicBezTo>
                  <a:cubicBezTo>
                    <a:pt x="134" y="262"/>
                    <a:pt x="128" y="248"/>
                    <a:pt x="118" y="239"/>
                  </a:cubicBezTo>
                  <a:cubicBezTo>
                    <a:pt x="118" y="239"/>
                    <a:pt x="118" y="239"/>
                    <a:pt x="118" y="240"/>
                  </a:cubicBezTo>
                  <a:cubicBezTo>
                    <a:pt x="115" y="246"/>
                    <a:pt x="115" y="246"/>
                    <a:pt x="115" y="246"/>
                  </a:cubicBezTo>
                  <a:cubicBezTo>
                    <a:pt x="108" y="245"/>
                    <a:pt x="108" y="245"/>
                    <a:pt x="108" y="245"/>
                  </a:cubicBezTo>
                  <a:cubicBezTo>
                    <a:pt x="98" y="245"/>
                    <a:pt x="87" y="245"/>
                    <a:pt x="76" y="245"/>
                  </a:cubicBezTo>
                  <a:cubicBezTo>
                    <a:pt x="69" y="246"/>
                    <a:pt x="69" y="246"/>
                    <a:pt x="69" y="246"/>
                  </a:cubicBezTo>
                  <a:cubicBezTo>
                    <a:pt x="66" y="240"/>
                    <a:pt x="66" y="240"/>
                    <a:pt x="66" y="240"/>
                  </a:cubicBezTo>
                  <a:cubicBezTo>
                    <a:pt x="66" y="239"/>
                    <a:pt x="66" y="239"/>
                    <a:pt x="66" y="239"/>
                  </a:cubicBezTo>
                  <a:cubicBezTo>
                    <a:pt x="56" y="249"/>
                    <a:pt x="50" y="262"/>
                    <a:pt x="50" y="276"/>
                  </a:cubicBezTo>
                  <a:lnTo>
                    <a:pt x="50" y="310"/>
                  </a:lnTo>
                  <a:close/>
                  <a:moveTo>
                    <a:pt x="55" y="79"/>
                  </a:moveTo>
                  <a:cubicBezTo>
                    <a:pt x="52" y="91"/>
                    <a:pt x="50" y="104"/>
                    <a:pt x="50" y="116"/>
                  </a:cubicBezTo>
                  <a:cubicBezTo>
                    <a:pt x="50" y="132"/>
                    <a:pt x="53" y="152"/>
                    <a:pt x="61" y="174"/>
                  </a:cubicBezTo>
                  <a:cubicBezTo>
                    <a:pt x="64" y="184"/>
                    <a:pt x="64" y="184"/>
                    <a:pt x="64" y="184"/>
                  </a:cubicBezTo>
                  <a:cubicBezTo>
                    <a:pt x="54" y="187"/>
                    <a:pt x="54" y="187"/>
                    <a:pt x="54" y="187"/>
                  </a:cubicBezTo>
                  <a:cubicBezTo>
                    <a:pt x="45" y="190"/>
                    <a:pt x="33" y="196"/>
                    <a:pt x="29" y="205"/>
                  </a:cubicBezTo>
                  <a:cubicBezTo>
                    <a:pt x="26" y="216"/>
                    <a:pt x="30" y="233"/>
                    <a:pt x="36" y="247"/>
                  </a:cubicBezTo>
                  <a:cubicBezTo>
                    <a:pt x="42" y="234"/>
                    <a:pt x="52" y="223"/>
                    <a:pt x="65" y="215"/>
                  </a:cubicBezTo>
                  <a:cubicBezTo>
                    <a:pt x="74" y="209"/>
                    <a:pt x="74" y="209"/>
                    <a:pt x="74" y="209"/>
                  </a:cubicBezTo>
                  <a:cubicBezTo>
                    <a:pt x="79" y="219"/>
                    <a:pt x="79" y="219"/>
                    <a:pt x="79" y="219"/>
                  </a:cubicBezTo>
                  <a:cubicBezTo>
                    <a:pt x="80" y="221"/>
                    <a:pt x="81" y="223"/>
                    <a:pt x="82" y="225"/>
                  </a:cubicBezTo>
                  <a:cubicBezTo>
                    <a:pt x="89" y="225"/>
                    <a:pt x="96" y="225"/>
                    <a:pt x="103" y="225"/>
                  </a:cubicBezTo>
                  <a:cubicBezTo>
                    <a:pt x="104" y="223"/>
                    <a:pt x="105" y="221"/>
                    <a:pt x="105" y="219"/>
                  </a:cubicBezTo>
                  <a:cubicBezTo>
                    <a:pt x="110" y="209"/>
                    <a:pt x="110" y="209"/>
                    <a:pt x="110" y="209"/>
                  </a:cubicBezTo>
                  <a:cubicBezTo>
                    <a:pt x="120" y="215"/>
                    <a:pt x="120" y="215"/>
                    <a:pt x="120" y="215"/>
                  </a:cubicBezTo>
                  <a:cubicBezTo>
                    <a:pt x="133" y="223"/>
                    <a:pt x="142" y="234"/>
                    <a:pt x="148" y="247"/>
                  </a:cubicBezTo>
                  <a:cubicBezTo>
                    <a:pt x="154" y="233"/>
                    <a:pt x="159" y="216"/>
                    <a:pt x="155" y="205"/>
                  </a:cubicBezTo>
                  <a:cubicBezTo>
                    <a:pt x="152" y="196"/>
                    <a:pt x="140" y="190"/>
                    <a:pt x="130" y="187"/>
                  </a:cubicBezTo>
                  <a:cubicBezTo>
                    <a:pt x="120" y="184"/>
                    <a:pt x="120" y="184"/>
                    <a:pt x="120" y="184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31" y="152"/>
                    <a:pt x="135" y="132"/>
                    <a:pt x="135" y="116"/>
                  </a:cubicBezTo>
                  <a:cubicBezTo>
                    <a:pt x="135" y="104"/>
                    <a:pt x="133" y="91"/>
                    <a:pt x="129" y="79"/>
                  </a:cubicBezTo>
                  <a:cubicBezTo>
                    <a:pt x="117" y="47"/>
                    <a:pt x="99" y="26"/>
                    <a:pt x="92" y="21"/>
                  </a:cubicBezTo>
                  <a:cubicBezTo>
                    <a:pt x="85" y="26"/>
                    <a:pt x="67" y="47"/>
                    <a:pt x="55" y="79"/>
                  </a:cubicBezTo>
                  <a:close/>
                </a:path>
              </a:pathLst>
            </a:custGeom>
            <a:solidFill>
              <a:srgbClr val="0C63D8"/>
            </a:solidFill>
            <a:ln>
              <a:noFill/>
            </a:ln>
            <a:effectLst>
              <a:outerShdw blurRad="63500" dist="76200" dir="2460000" algn="t" rotWithShape="0">
                <a:srgbClr val="3C89EE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" name="Freeform 31">
              <a:extLst>
                <a:ext uri="{FF2B5EF4-FFF2-40B4-BE49-F238E27FC236}">
                  <a16:creationId xmlns:a16="http://schemas.microsoft.com/office/drawing/2014/main" id="{BBD3FD77-B15D-E90C-70F4-31C3864034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60938" y="5127626"/>
              <a:ext cx="244475" cy="241300"/>
            </a:xfrm>
            <a:custGeom>
              <a:avLst/>
              <a:gdLst>
                <a:gd name="T0" fmla="*/ 32 w 64"/>
                <a:gd name="T1" fmla="*/ 64 h 64"/>
                <a:gd name="T2" fmla="*/ 0 w 64"/>
                <a:gd name="T3" fmla="*/ 32 h 64"/>
                <a:gd name="T4" fmla="*/ 32 w 64"/>
                <a:gd name="T5" fmla="*/ 0 h 64"/>
                <a:gd name="T6" fmla="*/ 64 w 64"/>
                <a:gd name="T7" fmla="*/ 32 h 64"/>
                <a:gd name="T8" fmla="*/ 32 w 64"/>
                <a:gd name="T9" fmla="*/ 64 h 64"/>
                <a:gd name="T10" fmla="*/ 32 w 64"/>
                <a:gd name="T11" fmla="*/ 12 h 64"/>
                <a:gd name="T12" fmla="*/ 12 w 64"/>
                <a:gd name="T13" fmla="*/ 32 h 64"/>
                <a:gd name="T14" fmla="*/ 32 w 64"/>
                <a:gd name="T15" fmla="*/ 52 h 64"/>
                <a:gd name="T16" fmla="*/ 52 w 64"/>
                <a:gd name="T17" fmla="*/ 32 h 64"/>
                <a:gd name="T18" fmla="*/ 32 w 64"/>
                <a:gd name="T19" fmla="*/ 1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64"/>
                  </a:moveTo>
                  <a:cubicBezTo>
                    <a:pt x="14" y="64"/>
                    <a:pt x="0" y="50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50" y="0"/>
                    <a:pt x="64" y="14"/>
                    <a:pt x="64" y="32"/>
                  </a:cubicBezTo>
                  <a:cubicBezTo>
                    <a:pt x="64" y="50"/>
                    <a:pt x="50" y="64"/>
                    <a:pt x="32" y="64"/>
                  </a:cubicBezTo>
                  <a:close/>
                  <a:moveTo>
                    <a:pt x="32" y="12"/>
                  </a:moveTo>
                  <a:cubicBezTo>
                    <a:pt x="21" y="12"/>
                    <a:pt x="12" y="21"/>
                    <a:pt x="12" y="32"/>
                  </a:cubicBezTo>
                  <a:cubicBezTo>
                    <a:pt x="12" y="43"/>
                    <a:pt x="21" y="52"/>
                    <a:pt x="32" y="52"/>
                  </a:cubicBezTo>
                  <a:cubicBezTo>
                    <a:pt x="43" y="52"/>
                    <a:pt x="52" y="43"/>
                    <a:pt x="52" y="32"/>
                  </a:cubicBezTo>
                  <a:cubicBezTo>
                    <a:pt x="52" y="21"/>
                    <a:pt x="43" y="12"/>
                    <a:pt x="32" y="12"/>
                  </a:cubicBezTo>
                  <a:close/>
                </a:path>
              </a:pathLst>
            </a:custGeom>
            <a:solidFill>
              <a:srgbClr val="0C63D8"/>
            </a:solidFill>
            <a:ln>
              <a:noFill/>
            </a:ln>
            <a:effectLst>
              <a:outerShdw blurRad="63500" dist="76200" dir="2460000" algn="t" rotWithShape="0">
                <a:srgbClr val="3C89EE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Freeform 32">
              <a:extLst>
                <a:ext uri="{FF2B5EF4-FFF2-40B4-BE49-F238E27FC236}">
                  <a16:creationId xmlns:a16="http://schemas.microsoft.com/office/drawing/2014/main" id="{E600D9C1-0E14-3F7E-D5E7-8D7774326C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73638" y="5649913"/>
              <a:ext cx="225425" cy="358775"/>
            </a:xfrm>
            <a:custGeom>
              <a:avLst/>
              <a:gdLst>
                <a:gd name="T0" fmla="*/ 29 w 59"/>
                <a:gd name="T1" fmla="*/ 95 h 95"/>
                <a:gd name="T2" fmla="*/ 24 w 59"/>
                <a:gd name="T3" fmla="*/ 85 h 95"/>
                <a:gd name="T4" fmla="*/ 0 w 59"/>
                <a:gd name="T5" fmla="*/ 26 h 95"/>
                <a:gd name="T6" fmla="*/ 29 w 59"/>
                <a:gd name="T7" fmla="*/ 0 h 95"/>
                <a:gd name="T8" fmla="*/ 59 w 59"/>
                <a:gd name="T9" fmla="*/ 26 h 95"/>
                <a:gd name="T10" fmla="*/ 34 w 59"/>
                <a:gd name="T11" fmla="*/ 85 h 95"/>
                <a:gd name="T12" fmla="*/ 29 w 59"/>
                <a:gd name="T13" fmla="*/ 95 h 95"/>
                <a:gd name="T14" fmla="*/ 29 w 59"/>
                <a:gd name="T15" fmla="*/ 12 h 95"/>
                <a:gd name="T16" fmla="*/ 12 w 59"/>
                <a:gd name="T17" fmla="*/ 26 h 95"/>
                <a:gd name="T18" fmla="*/ 29 w 59"/>
                <a:gd name="T19" fmla="*/ 69 h 95"/>
                <a:gd name="T20" fmla="*/ 47 w 59"/>
                <a:gd name="T21" fmla="*/ 26 h 95"/>
                <a:gd name="T22" fmla="*/ 29 w 59"/>
                <a:gd name="T23" fmla="*/ 1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95">
                  <a:moveTo>
                    <a:pt x="29" y="95"/>
                  </a:moveTo>
                  <a:cubicBezTo>
                    <a:pt x="24" y="85"/>
                    <a:pt x="24" y="85"/>
                    <a:pt x="24" y="85"/>
                  </a:cubicBezTo>
                  <a:cubicBezTo>
                    <a:pt x="20" y="77"/>
                    <a:pt x="0" y="38"/>
                    <a:pt x="0" y="26"/>
                  </a:cubicBezTo>
                  <a:cubicBezTo>
                    <a:pt x="0" y="12"/>
                    <a:pt x="13" y="0"/>
                    <a:pt x="29" y="0"/>
                  </a:cubicBezTo>
                  <a:cubicBezTo>
                    <a:pt x="45" y="0"/>
                    <a:pt x="59" y="12"/>
                    <a:pt x="59" y="26"/>
                  </a:cubicBezTo>
                  <a:cubicBezTo>
                    <a:pt x="59" y="38"/>
                    <a:pt x="39" y="77"/>
                    <a:pt x="34" y="85"/>
                  </a:cubicBezTo>
                  <a:lnTo>
                    <a:pt x="29" y="95"/>
                  </a:lnTo>
                  <a:close/>
                  <a:moveTo>
                    <a:pt x="29" y="12"/>
                  </a:moveTo>
                  <a:cubicBezTo>
                    <a:pt x="19" y="12"/>
                    <a:pt x="12" y="18"/>
                    <a:pt x="12" y="26"/>
                  </a:cubicBezTo>
                  <a:cubicBezTo>
                    <a:pt x="12" y="31"/>
                    <a:pt x="20" y="50"/>
                    <a:pt x="29" y="69"/>
                  </a:cubicBezTo>
                  <a:cubicBezTo>
                    <a:pt x="38" y="50"/>
                    <a:pt x="47" y="31"/>
                    <a:pt x="47" y="26"/>
                  </a:cubicBezTo>
                  <a:cubicBezTo>
                    <a:pt x="47" y="18"/>
                    <a:pt x="39" y="12"/>
                    <a:pt x="29" y="12"/>
                  </a:cubicBezTo>
                  <a:close/>
                </a:path>
              </a:pathLst>
            </a:custGeom>
            <a:solidFill>
              <a:srgbClr val="0C63D8"/>
            </a:solidFill>
            <a:ln>
              <a:noFill/>
            </a:ln>
            <a:effectLst>
              <a:outerShdw blurRad="63500" dist="76200" dir="2460000" algn="t" rotWithShape="0">
                <a:srgbClr val="3C89EE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E3DA50CB-5B9A-11C2-3D41-845ABA9A4813}"/>
              </a:ext>
            </a:extLst>
          </p:cNvPr>
          <p:cNvGrpSpPr/>
          <p:nvPr/>
        </p:nvGrpSpPr>
        <p:grpSpPr>
          <a:xfrm>
            <a:off x="2918233" y="2067827"/>
            <a:ext cx="2494548" cy="729495"/>
            <a:chOff x="893084" y="1947130"/>
            <a:chExt cx="2494548" cy="72949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F26500A-9401-D1F0-3756-EF9FEEE67CE2}"/>
                </a:ext>
              </a:extLst>
            </p:cNvPr>
            <p:cNvSpPr txBox="1"/>
            <p:nvPr/>
          </p:nvSpPr>
          <p:spPr>
            <a:xfrm>
              <a:off x="893084" y="2188222"/>
              <a:ext cx="2490589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A6FE993-5340-2FFE-FEFF-F263F8873479}"/>
                </a:ext>
              </a:extLst>
            </p:cNvPr>
            <p:cNvSpPr txBox="1"/>
            <p:nvPr/>
          </p:nvSpPr>
          <p:spPr>
            <a:xfrm>
              <a:off x="1368331" y="1947130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33E2188C-D75A-9771-D597-C2647DBB7571}"/>
              </a:ext>
            </a:extLst>
          </p:cNvPr>
          <p:cNvGrpSpPr/>
          <p:nvPr/>
        </p:nvGrpSpPr>
        <p:grpSpPr>
          <a:xfrm>
            <a:off x="3270056" y="5202051"/>
            <a:ext cx="2431865" cy="729495"/>
            <a:chOff x="444500" y="1947130"/>
            <a:chExt cx="2431865" cy="729495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B0C537AA-37BB-DA61-0741-72EEE9B87681}"/>
                </a:ext>
              </a:extLst>
            </p:cNvPr>
            <p:cNvSpPr txBox="1"/>
            <p:nvPr/>
          </p:nvSpPr>
          <p:spPr>
            <a:xfrm>
              <a:off x="444500" y="2188222"/>
              <a:ext cx="243186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02EF731D-83FF-F987-E827-F774FD889B6D}"/>
                </a:ext>
              </a:extLst>
            </p:cNvPr>
            <p:cNvSpPr txBox="1"/>
            <p:nvPr/>
          </p:nvSpPr>
          <p:spPr>
            <a:xfrm>
              <a:off x="444500" y="1947130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2F5E5EAD-F982-E101-2926-D95619447F9D}"/>
              </a:ext>
            </a:extLst>
          </p:cNvPr>
          <p:cNvGrpSpPr/>
          <p:nvPr/>
        </p:nvGrpSpPr>
        <p:grpSpPr>
          <a:xfrm>
            <a:off x="4547144" y="4257848"/>
            <a:ext cx="2431865" cy="729495"/>
            <a:chOff x="444500" y="1947130"/>
            <a:chExt cx="2431865" cy="729495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E48FFDA6-FEA7-9E2B-0A92-7C00A0214C88}"/>
                </a:ext>
              </a:extLst>
            </p:cNvPr>
            <p:cNvSpPr txBox="1"/>
            <p:nvPr/>
          </p:nvSpPr>
          <p:spPr>
            <a:xfrm>
              <a:off x="444500" y="2188222"/>
              <a:ext cx="243186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9E92E516-08FE-8786-2208-8E629DFBFC15}"/>
                </a:ext>
              </a:extLst>
            </p:cNvPr>
            <p:cNvSpPr txBox="1"/>
            <p:nvPr/>
          </p:nvSpPr>
          <p:spPr>
            <a:xfrm>
              <a:off x="444500" y="1947130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109F27F5-8EC7-B0FB-445D-E9AEDD909E5B}"/>
              </a:ext>
            </a:extLst>
          </p:cNvPr>
          <p:cNvGrpSpPr/>
          <p:nvPr/>
        </p:nvGrpSpPr>
        <p:grpSpPr>
          <a:xfrm>
            <a:off x="7163349" y="3682241"/>
            <a:ext cx="2600906" cy="933589"/>
            <a:chOff x="444500" y="1947130"/>
            <a:chExt cx="2600906" cy="933589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C30C67DD-5894-704E-3C11-EC74B52D7F0A}"/>
                </a:ext>
              </a:extLst>
            </p:cNvPr>
            <p:cNvSpPr txBox="1"/>
            <p:nvPr/>
          </p:nvSpPr>
          <p:spPr>
            <a:xfrm>
              <a:off x="444500" y="2188222"/>
              <a:ext cx="2600906" cy="6924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 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 .com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818EB172-9C3E-10B0-8F02-0F53AFA4B2BB}"/>
                </a:ext>
              </a:extLst>
            </p:cNvPr>
            <p:cNvSpPr txBox="1"/>
            <p:nvPr/>
          </p:nvSpPr>
          <p:spPr>
            <a:xfrm>
              <a:off x="444500" y="1947130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B1883D25-80CF-3E1F-C3E6-BFB0AD842FBA}"/>
              </a:ext>
            </a:extLst>
          </p:cNvPr>
          <p:cNvCxnSpPr>
            <a:cxnSpLocks/>
          </p:cNvCxnSpPr>
          <p:nvPr/>
        </p:nvCxnSpPr>
        <p:spPr>
          <a:xfrm flipV="1">
            <a:off x="3161811" y="4996303"/>
            <a:ext cx="0" cy="103883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2F4721DE-3535-FC8E-32C4-D9190BA5DEEF}"/>
              </a:ext>
            </a:extLst>
          </p:cNvPr>
          <p:cNvCxnSpPr>
            <a:cxnSpLocks/>
          </p:cNvCxnSpPr>
          <p:nvPr/>
        </p:nvCxnSpPr>
        <p:spPr>
          <a:xfrm flipV="1">
            <a:off x="4455297" y="4154726"/>
            <a:ext cx="0" cy="83261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04384D08-802D-A081-40F7-0A27199A5619}"/>
              </a:ext>
            </a:extLst>
          </p:cNvPr>
          <p:cNvCxnSpPr>
            <a:cxnSpLocks/>
          </p:cNvCxnSpPr>
          <p:nvPr/>
        </p:nvCxnSpPr>
        <p:spPr>
          <a:xfrm flipV="1">
            <a:off x="7024557" y="3477779"/>
            <a:ext cx="0" cy="83261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1E143A80-7525-43EC-A192-512E647B4376}"/>
              </a:ext>
            </a:extLst>
          </p:cNvPr>
          <p:cNvCxnSpPr>
            <a:cxnSpLocks/>
          </p:cNvCxnSpPr>
          <p:nvPr/>
        </p:nvCxnSpPr>
        <p:spPr>
          <a:xfrm flipV="1">
            <a:off x="5530400" y="1994312"/>
            <a:ext cx="0" cy="83261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D9687B52-C8C4-AF1F-C08B-CE4FABF6D88E}"/>
              </a:ext>
            </a:extLst>
          </p:cNvPr>
          <p:cNvGrpSpPr/>
          <p:nvPr/>
        </p:nvGrpSpPr>
        <p:grpSpPr>
          <a:xfrm>
            <a:off x="6035238" y="1354534"/>
            <a:ext cx="2494548" cy="729495"/>
            <a:chOff x="893084" y="1947130"/>
            <a:chExt cx="2494548" cy="729495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6045C2D6-1115-2260-492D-491D14003FDB}"/>
                </a:ext>
              </a:extLst>
            </p:cNvPr>
            <p:cNvSpPr txBox="1"/>
            <p:nvPr/>
          </p:nvSpPr>
          <p:spPr>
            <a:xfrm>
              <a:off x="893084" y="2188222"/>
              <a:ext cx="2490589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4CFFA32D-8791-7105-B8FB-9F7BE74C278A}"/>
                </a:ext>
              </a:extLst>
            </p:cNvPr>
            <p:cNvSpPr txBox="1"/>
            <p:nvPr/>
          </p:nvSpPr>
          <p:spPr>
            <a:xfrm>
              <a:off x="1368331" y="1947130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CDE57217-A870-39FC-1F8E-6D6E68FB02B3}"/>
              </a:ext>
            </a:extLst>
          </p:cNvPr>
          <p:cNvCxnSpPr>
            <a:cxnSpLocks/>
          </p:cNvCxnSpPr>
          <p:nvPr/>
        </p:nvCxnSpPr>
        <p:spPr>
          <a:xfrm flipV="1">
            <a:off x="8647405" y="1281019"/>
            <a:ext cx="0" cy="83261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73264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82261" y="1049353"/>
            <a:ext cx="9517349" cy="1323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82259" y="4898170"/>
            <a:ext cx="9949509" cy="12432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797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>
            <a:extLst>
              <a:ext uri="{FF2B5EF4-FFF2-40B4-BE49-F238E27FC236}">
                <a16:creationId xmlns:a16="http://schemas.microsoft.com/office/drawing/2014/main" id="{E3427F74-E002-70D5-30AF-C0A93EAF46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D6711773-D9C6-D4AA-EFD8-B023ED9EFD9D}"/>
              </a:ext>
            </a:extLst>
          </p:cNvPr>
          <p:cNvSpPr/>
          <p:nvPr/>
        </p:nvSpPr>
        <p:spPr>
          <a:xfrm>
            <a:off x="2403022" y="2993727"/>
            <a:ext cx="7385956" cy="493941"/>
          </a:xfrm>
          <a:prstGeom prst="roundRect">
            <a:avLst>
              <a:gd name="adj" fmla="val 14739"/>
            </a:avLst>
          </a:prstGeom>
          <a:gradFill>
            <a:gsLst>
              <a:gs pos="0">
                <a:srgbClr val="3C89EE"/>
              </a:gs>
              <a:gs pos="100000">
                <a:srgbClr val="0C63D8"/>
              </a:gs>
            </a:gsLst>
            <a:lin ang="5400000" scaled="1"/>
          </a:gra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B1D3A43-B8A9-A352-6797-0281AC0E3451}"/>
              </a:ext>
            </a:extLst>
          </p:cNvPr>
          <p:cNvSpPr txBox="1"/>
          <p:nvPr/>
        </p:nvSpPr>
        <p:spPr>
          <a:xfrm>
            <a:off x="2525486" y="1556468"/>
            <a:ext cx="71410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gradFill>
                  <a:gsLst>
                    <a:gs pos="0">
                      <a:srgbClr val="3C89EE"/>
                    </a:gs>
                    <a:gs pos="100000">
                      <a:srgbClr val="0C63D8"/>
                    </a:gs>
                  </a:gsLst>
                  <a:lin ang="54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THANKS</a:t>
            </a:r>
            <a:endParaRPr lang="zh-CN" altLang="en-US" sz="6000" dirty="0">
              <a:gradFill>
                <a:gsLst>
                  <a:gs pos="0">
                    <a:srgbClr val="3C89EE"/>
                  </a:gs>
                  <a:gs pos="100000">
                    <a:srgbClr val="0C63D8"/>
                  </a:gs>
                </a:gsLst>
                <a:lin ang="5400000" scaled="1"/>
              </a:gradFill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64C52AB1-20F0-74DB-22B3-0C1DEE0F25DA}"/>
              </a:ext>
            </a:extLst>
          </p:cNvPr>
          <p:cNvSpPr/>
          <p:nvPr/>
        </p:nvSpPr>
        <p:spPr>
          <a:xfrm>
            <a:off x="5941089" y="-470170"/>
            <a:ext cx="1141882" cy="1141882"/>
          </a:xfrm>
          <a:prstGeom prst="ellipse">
            <a:avLst/>
          </a:prstGeom>
          <a:gradFill>
            <a:gsLst>
              <a:gs pos="0">
                <a:srgbClr val="3C89EE">
                  <a:alpha val="19000"/>
                </a:srgbClr>
              </a:gs>
              <a:gs pos="100000">
                <a:srgbClr val="0C63D8">
                  <a:alpha val="61000"/>
                </a:srgbClr>
              </a:gs>
            </a:gsLst>
            <a:lin ang="5400000" scaled="1"/>
          </a:gra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6B1FDFE2-E072-F663-8C38-12853FB0F985}"/>
              </a:ext>
            </a:extLst>
          </p:cNvPr>
          <p:cNvSpPr/>
          <p:nvPr/>
        </p:nvSpPr>
        <p:spPr>
          <a:xfrm>
            <a:off x="7759460" y="4924927"/>
            <a:ext cx="4272883" cy="4272883"/>
          </a:xfrm>
          <a:prstGeom prst="ellipse">
            <a:avLst/>
          </a:prstGeom>
          <a:gradFill>
            <a:gsLst>
              <a:gs pos="0">
                <a:srgbClr val="3C89EE">
                  <a:alpha val="19000"/>
                </a:srgbClr>
              </a:gs>
              <a:gs pos="100000">
                <a:srgbClr val="0C63D8">
                  <a:alpha val="61000"/>
                </a:srgbClr>
              </a:gs>
            </a:gsLst>
            <a:lin ang="5400000" scaled="1"/>
          </a:gra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84A6B025-C497-4706-73DB-94771F119993}"/>
              </a:ext>
            </a:extLst>
          </p:cNvPr>
          <p:cNvSpPr/>
          <p:nvPr/>
        </p:nvSpPr>
        <p:spPr>
          <a:xfrm>
            <a:off x="-644978" y="2533196"/>
            <a:ext cx="1791607" cy="1791607"/>
          </a:xfrm>
          <a:prstGeom prst="ellipse">
            <a:avLst/>
          </a:prstGeom>
          <a:gradFill>
            <a:gsLst>
              <a:gs pos="0">
                <a:srgbClr val="3C89EE">
                  <a:alpha val="19000"/>
                </a:srgbClr>
              </a:gs>
              <a:gs pos="100000">
                <a:srgbClr val="0C63D8">
                  <a:alpha val="61000"/>
                </a:srgbClr>
              </a:gs>
            </a:gsLst>
            <a:lin ang="5400000" scaled="1"/>
          </a:gra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E96A79A0-9238-7DD5-56E8-82287646549A}"/>
              </a:ext>
            </a:extLst>
          </p:cNvPr>
          <p:cNvSpPr/>
          <p:nvPr/>
        </p:nvSpPr>
        <p:spPr>
          <a:xfrm>
            <a:off x="10309412" y="1647057"/>
            <a:ext cx="286017" cy="286017"/>
          </a:xfrm>
          <a:prstGeom prst="ellipse">
            <a:avLst/>
          </a:prstGeom>
          <a:gradFill>
            <a:gsLst>
              <a:gs pos="0">
                <a:srgbClr val="3C89EE"/>
              </a:gs>
              <a:gs pos="100000">
                <a:srgbClr val="0C63D8"/>
              </a:gs>
            </a:gsLst>
            <a:lin ang="5400000" scaled="1"/>
          </a:gra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F237CC86-F3AB-380C-3058-8B0B2B49F185}"/>
              </a:ext>
            </a:extLst>
          </p:cNvPr>
          <p:cNvSpPr/>
          <p:nvPr/>
        </p:nvSpPr>
        <p:spPr>
          <a:xfrm>
            <a:off x="1304728" y="901818"/>
            <a:ext cx="531329" cy="531329"/>
          </a:xfrm>
          <a:prstGeom prst="ellipse">
            <a:avLst/>
          </a:prstGeom>
          <a:gradFill>
            <a:gsLst>
              <a:gs pos="0">
                <a:srgbClr val="3C89EE">
                  <a:alpha val="0"/>
                </a:srgbClr>
              </a:gs>
              <a:gs pos="100000">
                <a:srgbClr val="0C63D8">
                  <a:alpha val="61000"/>
                </a:srgbClr>
              </a:gs>
            </a:gsLst>
            <a:lin ang="5400000" scaled="1"/>
          </a:gra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E26D89C-83F2-00C5-886C-A54F6C664DA7}"/>
              </a:ext>
            </a:extLst>
          </p:cNvPr>
          <p:cNvGrpSpPr/>
          <p:nvPr/>
        </p:nvGrpSpPr>
        <p:grpSpPr>
          <a:xfrm>
            <a:off x="3750368" y="4783265"/>
            <a:ext cx="4430006" cy="342544"/>
            <a:chOff x="4289813" y="5868701"/>
            <a:chExt cx="2391457" cy="342544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C71F5FE-FC75-7A08-9190-EF79B86FEEB8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63BFD3D-FB06-BDDC-E9A7-D4E7B6679AA6}"/>
                </a:ext>
              </a:extLst>
            </p:cNvPr>
            <p:cNvSpPr txBox="1"/>
            <p:nvPr/>
          </p:nvSpPr>
          <p:spPr>
            <a:xfrm>
              <a:off x="5622037" y="5872691"/>
              <a:ext cx="105923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2023.04.20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B2E4C51C-7A58-9534-F216-74374D9BD1D8}"/>
              </a:ext>
            </a:extLst>
          </p:cNvPr>
          <p:cNvSpPr txBox="1"/>
          <p:nvPr/>
        </p:nvSpPr>
        <p:spPr>
          <a:xfrm>
            <a:off x="3048000" y="3782803"/>
            <a:ext cx="609600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816A4ED0-DC38-A878-CDF5-47D90D6E0F00}"/>
              </a:ext>
            </a:extLst>
          </p:cNvPr>
          <p:cNvSpPr/>
          <p:nvPr/>
        </p:nvSpPr>
        <p:spPr>
          <a:xfrm>
            <a:off x="7199296" y="5483956"/>
            <a:ext cx="431143" cy="431143"/>
          </a:xfrm>
          <a:prstGeom prst="ellipse">
            <a:avLst/>
          </a:prstGeom>
          <a:gradFill>
            <a:gsLst>
              <a:gs pos="0">
                <a:srgbClr val="3C89EE">
                  <a:alpha val="0"/>
                </a:srgbClr>
              </a:gs>
              <a:gs pos="100000">
                <a:srgbClr val="0C63D8">
                  <a:alpha val="61000"/>
                </a:srgbClr>
              </a:gs>
            </a:gsLst>
            <a:lin ang="5400000" scaled="1"/>
          </a:gra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0E9990DB-578B-F2BE-C29D-6673CF337AE7}"/>
              </a:ext>
            </a:extLst>
          </p:cNvPr>
          <p:cNvSpPr txBox="1"/>
          <p:nvPr/>
        </p:nvSpPr>
        <p:spPr>
          <a:xfrm>
            <a:off x="3436457" y="3043508"/>
            <a:ext cx="53190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商务模板  </a:t>
            </a:r>
            <a:r>
              <a:rPr lang="en-US" altLang="zh-CN" sz="1600" dirty="0">
                <a:solidFill>
                  <a:schemeClr val="bg1"/>
                </a:solidFill>
              </a:rPr>
              <a:t>/  </a:t>
            </a:r>
            <a:r>
              <a:rPr lang="zh-CN" altLang="en-US" sz="1600" dirty="0">
                <a:solidFill>
                  <a:schemeClr val="bg1"/>
                </a:solidFill>
              </a:rPr>
              <a:t>汇报  </a:t>
            </a:r>
            <a:r>
              <a:rPr lang="en-US" altLang="zh-CN" sz="1600" dirty="0">
                <a:solidFill>
                  <a:schemeClr val="bg1"/>
                </a:solidFill>
              </a:rPr>
              <a:t>/  </a:t>
            </a:r>
            <a:r>
              <a:rPr lang="zh-CN" altLang="en-US" sz="1600" dirty="0">
                <a:solidFill>
                  <a:schemeClr val="bg1"/>
                </a:solidFill>
              </a:rPr>
              <a:t>总结  </a:t>
            </a:r>
            <a:r>
              <a:rPr lang="en-US" altLang="zh-CN" sz="1600" dirty="0">
                <a:solidFill>
                  <a:schemeClr val="bg1"/>
                </a:solidFill>
              </a:rPr>
              <a:t>/  </a:t>
            </a:r>
            <a:r>
              <a:rPr lang="zh-CN" altLang="en-US" sz="1600" dirty="0">
                <a:solidFill>
                  <a:schemeClr val="bg1"/>
                </a:solidFill>
              </a:rPr>
              <a:t>计划  </a:t>
            </a:r>
            <a:r>
              <a:rPr lang="en-US" altLang="zh-CN" sz="1600" dirty="0">
                <a:solidFill>
                  <a:schemeClr val="bg1"/>
                </a:solidFill>
              </a:rPr>
              <a:t>/  </a:t>
            </a:r>
            <a:r>
              <a:rPr lang="zh-CN" altLang="en-US" sz="1600" dirty="0">
                <a:solidFill>
                  <a:schemeClr val="bg1"/>
                </a:solidFill>
              </a:rPr>
              <a:t>职场演示  </a:t>
            </a:r>
            <a:r>
              <a:rPr lang="en-US" altLang="zh-CN" sz="1600" dirty="0">
                <a:solidFill>
                  <a:schemeClr val="bg1"/>
                </a:solidFill>
              </a:rPr>
              <a:t>/  </a:t>
            </a:r>
            <a:r>
              <a:rPr lang="zh-CN" altLang="en-US" sz="1600" dirty="0">
                <a:solidFill>
                  <a:schemeClr val="bg1"/>
                </a:solidFill>
              </a:rPr>
              <a:t>通用模板</a:t>
            </a:r>
          </a:p>
        </p:txBody>
      </p:sp>
    </p:spTree>
    <p:extLst>
      <p:ext uri="{BB962C8B-B14F-4D97-AF65-F5344CB8AC3E}">
        <p14:creationId xmlns:p14="http://schemas.microsoft.com/office/powerpoint/2010/main" val="22962870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>
            <a:extLst>
              <a:ext uri="{FF2B5EF4-FFF2-40B4-BE49-F238E27FC236}">
                <a16:creationId xmlns:a16="http://schemas.microsoft.com/office/drawing/2014/main" id="{E3427F74-E002-70D5-30AF-C0A93EAF46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59C90CD7-F2E0-073B-4246-E6628BDF6A62}"/>
              </a:ext>
            </a:extLst>
          </p:cNvPr>
          <p:cNvSpPr txBox="1"/>
          <p:nvPr/>
        </p:nvSpPr>
        <p:spPr>
          <a:xfrm>
            <a:off x="690432" y="4189634"/>
            <a:ext cx="65149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3C89EE">
                    <a:alpha val="9000"/>
                  </a:srgbClr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rPr>
              <a:t>PART</a:t>
            </a:r>
            <a:endParaRPr lang="zh-CN" altLang="en-US" sz="6000" dirty="0">
              <a:solidFill>
                <a:srgbClr val="3C89EE">
                  <a:alpha val="9000"/>
                </a:srgbClr>
              </a:solidFill>
              <a:latin typeface="MiSans Semibold" panose="00000700000000000000" pitchFamily="2" charset="-122"/>
              <a:ea typeface="MiSans Semibold" panose="00000700000000000000" pitchFamily="2" charset="-122"/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B1D3A43-B8A9-A352-6797-0281AC0E3451}"/>
              </a:ext>
            </a:extLst>
          </p:cNvPr>
          <p:cNvSpPr txBox="1"/>
          <p:nvPr/>
        </p:nvSpPr>
        <p:spPr>
          <a:xfrm>
            <a:off x="1952571" y="1253723"/>
            <a:ext cx="3949564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900" dirty="0">
                <a:gradFill>
                  <a:gsLst>
                    <a:gs pos="0">
                      <a:srgbClr val="3C89EE"/>
                    </a:gs>
                    <a:gs pos="100000">
                      <a:srgbClr val="0C63D8"/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rPr>
              <a:t>01</a:t>
            </a:r>
            <a:endParaRPr lang="zh-CN" altLang="en-US" sz="23900" dirty="0">
              <a:gradFill>
                <a:gsLst>
                  <a:gs pos="0">
                    <a:srgbClr val="3C89EE"/>
                  </a:gs>
                  <a:gs pos="100000">
                    <a:srgbClr val="0C63D8"/>
                  </a:gs>
                </a:gsLst>
                <a:lin ang="5400000" scaled="1"/>
              </a:gradFill>
              <a:latin typeface="MiSans Semibold" panose="00000700000000000000" pitchFamily="2" charset="-122"/>
              <a:ea typeface="MiSans Semibold" panose="00000700000000000000" pitchFamily="2" charset="-122"/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64C52AB1-20F0-74DB-22B3-0C1DEE0F25DA}"/>
              </a:ext>
            </a:extLst>
          </p:cNvPr>
          <p:cNvSpPr/>
          <p:nvPr/>
        </p:nvSpPr>
        <p:spPr>
          <a:xfrm>
            <a:off x="9257127" y="-1048358"/>
            <a:ext cx="1910015" cy="1910015"/>
          </a:xfrm>
          <a:prstGeom prst="ellipse">
            <a:avLst/>
          </a:prstGeom>
          <a:gradFill>
            <a:gsLst>
              <a:gs pos="0">
                <a:srgbClr val="3C89EE">
                  <a:alpha val="19000"/>
                </a:srgbClr>
              </a:gs>
              <a:gs pos="100000">
                <a:srgbClr val="0C63D8">
                  <a:alpha val="61000"/>
                </a:srgbClr>
              </a:gs>
            </a:gsLst>
            <a:lin ang="5400000" scaled="1"/>
          </a:gra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6B1FDFE2-E072-F663-8C38-12853FB0F985}"/>
              </a:ext>
            </a:extLst>
          </p:cNvPr>
          <p:cNvSpPr/>
          <p:nvPr/>
        </p:nvSpPr>
        <p:spPr>
          <a:xfrm>
            <a:off x="6646013" y="4924927"/>
            <a:ext cx="4272883" cy="4272883"/>
          </a:xfrm>
          <a:prstGeom prst="ellipse">
            <a:avLst/>
          </a:prstGeom>
          <a:gradFill>
            <a:gsLst>
              <a:gs pos="0">
                <a:srgbClr val="3C89EE">
                  <a:alpha val="19000"/>
                </a:srgbClr>
              </a:gs>
              <a:gs pos="100000">
                <a:srgbClr val="0C63D8">
                  <a:alpha val="61000"/>
                </a:srgbClr>
              </a:gs>
            </a:gsLst>
            <a:lin ang="5400000" scaled="1"/>
          </a:gra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E96A79A0-9238-7DD5-56E8-82287646549A}"/>
              </a:ext>
            </a:extLst>
          </p:cNvPr>
          <p:cNvSpPr/>
          <p:nvPr/>
        </p:nvSpPr>
        <p:spPr>
          <a:xfrm>
            <a:off x="5601811" y="1171152"/>
            <a:ext cx="286017" cy="286017"/>
          </a:xfrm>
          <a:prstGeom prst="ellipse">
            <a:avLst/>
          </a:prstGeom>
          <a:gradFill>
            <a:gsLst>
              <a:gs pos="0">
                <a:srgbClr val="3C89EE"/>
              </a:gs>
              <a:gs pos="100000">
                <a:srgbClr val="0C63D8"/>
              </a:gs>
            </a:gsLst>
            <a:lin ang="5400000" scaled="1"/>
          </a:gra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F237CC86-F3AB-380C-3058-8B0B2B49F185}"/>
              </a:ext>
            </a:extLst>
          </p:cNvPr>
          <p:cNvSpPr/>
          <p:nvPr/>
        </p:nvSpPr>
        <p:spPr>
          <a:xfrm>
            <a:off x="1809563" y="979450"/>
            <a:ext cx="477719" cy="477719"/>
          </a:xfrm>
          <a:prstGeom prst="ellipse">
            <a:avLst/>
          </a:prstGeom>
          <a:gradFill>
            <a:gsLst>
              <a:gs pos="0">
                <a:srgbClr val="3C89EE">
                  <a:alpha val="0"/>
                </a:srgbClr>
              </a:gs>
              <a:gs pos="100000">
                <a:srgbClr val="0C63D8">
                  <a:alpha val="61000"/>
                </a:srgbClr>
              </a:gs>
            </a:gsLst>
            <a:lin ang="5400000" scaled="1"/>
          </a:gra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0E0B6DB-716D-CD5A-11A7-EC91772361AC}"/>
              </a:ext>
            </a:extLst>
          </p:cNvPr>
          <p:cNvGrpSpPr/>
          <p:nvPr/>
        </p:nvGrpSpPr>
        <p:grpSpPr>
          <a:xfrm>
            <a:off x="5902135" y="1985682"/>
            <a:ext cx="3354992" cy="1015663"/>
            <a:chOff x="2100152" y="1743501"/>
            <a:chExt cx="3354992" cy="1015663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D6711773-D9C6-D4AA-EFD8-B023ED9EFD9D}"/>
                </a:ext>
              </a:extLst>
            </p:cNvPr>
            <p:cNvSpPr/>
            <p:nvPr/>
          </p:nvSpPr>
          <p:spPr>
            <a:xfrm>
              <a:off x="2100152" y="1743501"/>
              <a:ext cx="3270133" cy="1015663"/>
            </a:xfrm>
            <a:prstGeom prst="roundRect">
              <a:avLst>
                <a:gd name="adj" fmla="val 6965"/>
              </a:avLst>
            </a:prstGeom>
            <a:gradFill>
              <a:gsLst>
                <a:gs pos="0">
                  <a:srgbClr val="3C89EE"/>
                </a:gs>
                <a:gs pos="100000">
                  <a:srgbClr val="0C63D8"/>
                </a:gs>
              </a:gsLst>
              <a:lin ang="5400000" scaled="1"/>
            </a:gradFill>
            <a:ln>
              <a:noFill/>
            </a:ln>
            <a:effectLst>
              <a:outerShdw blurRad="63500" dist="76200" dir="2460000" algn="t" rotWithShape="0">
                <a:srgbClr val="3C89EE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E9990DB-578B-F2BE-C29D-6673CF337AE7}"/>
                </a:ext>
              </a:extLst>
            </p:cNvPr>
            <p:cNvSpPr txBox="1"/>
            <p:nvPr/>
          </p:nvSpPr>
          <p:spPr>
            <a:xfrm>
              <a:off x="2930300" y="2004661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E4330781-CD4A-A3D5-0A55-4237F13416DD}"/>
                </a:ext>
              </a:extLst>
            </p:cNvPr>
            <p:cNvSpPr/>
            <p:nvPr/>
          </p:nvSpPr>
          <p:spPr>
            <a:xfrm>
              <a:off x="4653383" y="2438958"/>
              <a:ext cx="801761" cy="13096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82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5D6EA0D7-07B9-2A44-BE1E-AFDD41D4A869}"/>
              </a:ext>
            </a:extLst>
          </p:cNvPr>
          <p:cNvSpPr txBox="1"/>
          <p:nvPr/>
        </p:nvSpPr>
        <p:spPr>
          <a:xfrm>
            <a:off x="5820436" y="3150138"/>
            <a:ext cx="3725206" cy="10258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51PPT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模板网，幻灯片演示模板及素材免费下载！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51PPT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模板网 唯一访问网址：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www.51pptm oban.com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0FD12F81-CCD2-7B74-BE44-93CA28E1269D}"/>
              </a:ext>
            </a:extLst>
          </p:cNvPr>
          <p:cNvSpPr/>
          <p:nvPr/>
        </p:nvSpPr>
        <p:spPr>
          <a:xfrm>
            <a:off x="1185658" y="4223770"/>
            <a:ext cx="947389" cy="947389"/>
          </a:xfrm>
          <a:prstGeom prst="ellipse">
            <a:avLst/>
          </a:prstGeom>
          <a:gradFill>
            <a:gsLst>
              <a:gs pos="0">
                <a:srgbClr val="3C89EE">
                  <a:alpha val="19000"/>
                </a:srgbClr>
              </a:gs>
              <a:gs pos="100000">
                <a:srgbClr val="0C63D8">
                  <a:alpha val="61000"/>
                </a:srgbClr>
              </a:gs>
            </a:gsLst>
            <a:lin ang="5400000" scaled="1"/>
          </a:gra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7010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40E0B6DB-716D-CD5A-11A7-EC91772361AC}"/>
              </a:ext>
            </a:extLst>
          </p:cNvPr>
          <p:cNvGrpSpPr/>
          <p:nvPr/>
        </p:nvGrpSpPr>
        <p:grpSpPr>
          <a:xfrm>
            <a:off x="4043658" y="246475"/>
            <a:ext cx="4127069" cy="467116"/>
            <a:chOff x="1644096" y="2017775"/>
            <a:chExt cx="4127069" cy="467116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D6711773-D9C6-D4AA-EFD8-B023ED9EFD9D}"/>
                </a:ext>
              </a:extLst>
            </p:cNvPr>
            <p:cNvSpPr/>
            <p:nvPr/>
          </p:nvSpPr>
          <p:spPr>
            <a:xfrm>
              <a:off x="2100152" y="2017775"/>
              <a:ext cx="3270133" cy="467116"/>
            </a:xfrm>
            <a:prstGeom prst="roundRect">
              <a:avLst>
                <a:gd name="adj" fmla="val 6965"/>
              </a:avLst>
            </a:prstGeom>
            <a:gradFill>
              <a:gsLst>
                <a:gs pos="0">
                  <a:srgbClr val="3C89EE"/>
                </a:gs>
                <a:gs pos="100000">
                  <a:srgbClr val="0C63D8"/>
                </a:gs>
              </a:gsLst>
              <a:lin ang="5400000" scaled="1"/>
            </a:gradFill>
            <a:ln>
              <a:noFill/>
            </a:ln>
            <a:effectLst>
              <a:outerShdw blurRad="63500" dist="76200" dir="2460000" algn="t" rotWithShape="0">
                <a:srgbClr val="3C89EE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E9990DB-578B-F2BE-C29D-6673CF337AE7}"/>
                </a:ext>
              </a:extLst>
            </p:cNvPr>
            <p:cNvSpPr txBox="1"/>
            <p:nvPr/>
          </p:nvSpPr>
          <p:spPr>
            <a:xfrm>
              <a:off x="2930300" y="2048203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E4330781-CD4A-A3D5-0A55-4237F13416DD}"/>
                </a:ext>
              </a:extLst>
            </p:cNvPr>
            <p:cNvSpPr/>
            <p:nvPr/>
          </p:nvSpPr>
          <p:spPr>
            <a:xfrm>
              <a:off x="4969404" y="2167720"/>
              <a:ext cx="801761" cy="13096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82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A6AD131-8F00-28EB-4C65-EF05FC9BD4D6}"/>
                </a:ext>
              </a:extLst>
            </p:cNvPr>
            <p:cNvSpPr/>
            <p:nvPr/>
          </p:nvSpPr>
          <p:spPr>
            <a:xfrm>
              <a:off x="1644096" y="2167720"/>
              <a:ext cx="801761" cy="13096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82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cd32983b-c8b9-4169-97ef-9699141dfbb2">
            <a:extLst>
              <a:ext uri="{FF2B5EF4-FFF2-40B4-BE49-F238E27FC236}">
                <a16:creationId xmlns:a16="http://schemas.microsoft.com/office/drawing/2014/main" id="{8AF1B315-5F5D-B0AA-021F-809C7CA95C1C}"/>
              </a:ext>
            </a:extLst>
          </p:cNvPr>
          <p:cNvGrpSpPr>
            <a:grpSpLocks noChangeAspect="1"/>
          </p:cNvGrpSpPr>
          <p:nvPr/>
        </p:nvGrpSpPr>
        <p:grpSpPr>
          <a:xfrm>
            <a:off x="1673309" y="2058711"/>
            <a:ext cx="8700236" cy="3047180"/>
            <a:chOff x="1745882" y="1937206"/>
            <a:chExt cx="8700236" cy="3047180"/>
          </a:xfrm>
        </p:grpSpPr>
        <p:grpSp>
          <p:nvGrpSpPr>
            <p:cNvPr id="6" name="Group 15">
              <a:extLst>
                <a:ext uri="{FF2B5EF4-FFF2-40B4-BE49-F238E27FC236}">
                  <a16:creationId xmlns:a16="http://schemas.microsoft.com/office/drawing/2014/main" id="{64ECA930-74BE-603D-2133-C5DF744A6AE7}"/>
                </a:ext>
              </a:extLst>
            </p:cNvPr>
            <p:cNvGrpSpPr/>
            <p:nvPr/>
          </p:nvGrpSpPr>
          <p:grpSpPr>
            <a:xfrm>
              <a:off x="1745882" y="3433997"/>
              <a:ext cx="1550389" cy="1550389"/>
              <a:chOff x="897117" y="3301620"/>
              <a:chExt cx="2034816" cy="2034816"/>
            </a:xfrm>
          </p:grpSpPr>
          <p:sp>
            <p:nvSpPr>
              <p:cNvPr id="26" name="Oval 11">
                <a:extLst>
                  <a:ext uri="{FF2B5EF4-FFF2-40B4-BE49-F238E27FC236}">
                    <a16:creationId xmlns:a16="http://schemas.microsoft.com/office/drawing/2014/main" id="{00524425-3A9E-FAA2-BD45-6344B6832FFF}"/>
                  </a:ext>
                </a:extLst>
              </p:cNvPr>
              <p:cNvSpPr/>
              <p:nvPr/>
            </p:nvSpPr>
            <p:spPr>
              <a:xfrm>
                <a:off x="897117" y="3301620"/>
                <a:ext cx="2034816" cy="2034816"/>
              </a:xfrm>
              <a:prstGeom prst="ellipse">
                <a:avLst/>
              </a:prstGeom>
              <a:noFill/>
              <a:ln w="12700" cap="flat" cmpd="sng" algn="ctr">
                <a:solidFill>
                  <a:srgbClr val="0C63D8"/>
                </a:solidFill>
                <a:prstDash val="dash"/>
                <a:miter lim="800000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i="0" u="none" strike="noStrike" kern="1200" cap="none" spc="0" normalizeH="0" baseline="0" noProof="0">
                  <a:ln>
                    <a:noFill/>
                  </a:ln>
                  <a:solidFill>
                    <a:srgbClr val="1F589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8" name="Oval 2">
                <a:extLst>
                  <a:ext uri="{FF2B5EF4-FFF2-40B4-BE49-F238E27FC236}">
                    <a16:creationId xmlns:a16="http://schemas.microsoft.com/office/drawing/2014/main" id="{4DB6D125-C650-56DB-0E93-E182D9F9DEE9}"/>
                  </a:ext>
                </a:extLst>
              </p:cNvPr>
              <p:cNvSpPr/>
              <p:nvPr/>
            </p:nvSpPr>
            <p:spPr>
              <a:xfrm>
                <a:off x="1028700" y="3433167"/>
                <a:ext cx="1771650" cy="1771650"/>
              </a:xfrm>
              <a:prstGeom prst="ellipse">
                <a:avLst/>
              </a:prstGeom>
              <a:solidFill>
                <a:srgbClr val="0C63D8"/>
              </a:solidFill>
              <a:ln>
                <a:noFill/>
              </a:ln>
              <a:effectLst>
                <a:outerShdw blurRad="63500" dist="76200" dir="2460000" algn="t" rotWithShape="0">
                  <a:srgbClr val="3C89EE">
                    <a:alpha val="2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i="0" u="none" strike="noStrike" kern="1200" cap="none" spc="0" normalizeH="0" baseline="0" noProof="0">
                  <a:ln>
                    <a:noFill/>
                  </a:ln>
                  <a:solidFill>
                    <a:srgbClr val="1F589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Group 17">
              <a:extLst>
                <a:ext uri="{FF2B5EF4-FFF2-40B4-BE49-F238E27FC236}">
                  <a16:creationId xmlns:a16="http://schemas.microsoft.com/office/drawing/2014/main" id="{98C01E42-6B6E-21F8-2AB0-550965081DA8}"/>
                </a:ext>
              </a:extLst>
            </p:cNvPr>
            <p:cNvGrpSpPr/>
            <p:nvPr/>
          </p:nvGrpSpPr>
          <p:grpSpPr>
            <a:xfrm>
              <a:off x="6509291" y="3433997"/>
              <a:ext cx="1550389" cy="1550389"/>
              <a:chOff x="6548617" y="3301620"/>
              <a:chExt cx="2034816" cy="2034816"/>
            </a:xfrm>
          </p:grpSpPr>
          <p:sp>
            <p:nvSpPr>
              <p:cNvPr id="24" name="Oval 12">
                <a:extLst>
                  <a:ext uri="{FF2B5EF4-FFF2-40B4-BE49-F238E27FC236}">
                    <a16:creationId xmlns:a16="http://schemas.microsoft.com/office/drawing/2014/main" id="{3E30BB23-9E49-7B67-A867-5C84E6F9FCF7}"/>
                  </a:ext>
                </a:extLst>
              </p:cNvPr>
              <p:cNvSpPr/>
              <p:nvPr/>
            </p:nvSpPr>
            <p:spPr>
              <a:xfrm>
                <a:off x="6548617" y="3301620"/>
                <a:ext cx="2034816" cy="2034816"/>
              </a:xfrm>
              <a:prstGeom prst="ellipse">
                <a:avLst/>
              </a:prstGeom>
              <a:noFill/>
              <a:ln w="12700" cap="flat" cmpd="sng" algn="ctr">
                <a:solidFill>
                  <a:srgbClr val="0C63D8"/>
                </a:solidFill>
                <a:prstDash val="dash"/>
                <a:miter lim="800000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solidFill>
                    <a:srgbClr val="1F589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Oval 3">
                <a:extLst>
                  <a:ext uri="{FF2B5EF4-FFF2-40B4-BE49-F238E27FC236}">
                    <a16:creationId xmlns:a16="http://schemas.microsoft.com/office/drawing/2014/main" id="{3D418652-B0F3-2C94-259F-4E260E05BFC9}"/>
                  </a:ext>
                </a:extLst>
              </p:cNvPr>
              <p:cNvSpPr/>
              <p:nvPr/>
            </p:nvSpPr>
            <p:spPr>
              <a:xfrm>
                <a:off x="6680200" y="3433203"/>
                <a:ext cx="1771650" cy="1771650"/>
              </a:xfrm>
              <a:prstGeom prst="ellipse">
                <a:avLst/>
              </a:prstGeom>
              <a:solidFill>
                <a:srgbClr val="0C63D8"/>
              </a:solidFill>
              <a:ln>
                <a:noFill/>
              </a:ln>
              <a:effectLst>
                <a:outerShdw blurRad="63500" dist="76200" dir="2460000" algn="t" rotWithShape="0">
                  <a:srgbClr val="3C89EE">
                    <a:alpha val="2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solidFill>
                    <a:srgbClr val="1F589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Group 16">
              <a:extLst>
                <a:ext uri="{FF2B5EF4-FFF2-40B4-BE49-F238E27FC236}">
                  <a16:creationId xmlns:a16="http://schemas.microsoft.com/office/drawing/2014/main" id="{12736F8B-EF3B-27D7-F50C-80D4ADD71FA6}"/>
                </a:ext>
              </a:extLst>
            </p:cNvPr>
            <p:cNvGrpSpPr/>
            <p:nvPr/>
          </p:nvGrpSpPr>
          <p:grpSpPr>
            <a:xfrm>
              <a:off x="4129961" y="1937206"/>
              <a:ext cx="1550389" cy="1550389"/>
              <a:chOff x="3725684" y="1525767"/>
              <a:chExt cx="2034816" cy="2034816"/>
            </a:xfrm>
          </p:grpSpPr>
          <p:sp>
            <p:nvSpPr>
              <p:cNvPr id="19" name="Oval 13">
                <a:extLst>
                  <a:ext uri="{FF2B5EF4-FFF2-40B4-BE49-F238E27FC236}">
                    <a16:creationId xmlns:a16="http://schemas.microsoft.com/office/drawing/2014/main" id="{64B03202-E4A0-65A6-B7D6-48B8ACCBF8FA}"/>
                  </a:ext>
                </a:extLst>
              </p:cNvPr>
              <p:cNvSpPr/>
              <p:nvPr/>
            </p:nvSpPr>
            <p:spPr>
              <a:xfrm>
                <a:off x="3725684" y="1525767"/>
                <a:ext cx="2034816" cy="2034816"/>
              </a:xfrm>
              <a:prstGeom prst="ellipse">
                <a:avLst/>
              </a:prstGeom>
              <a:noFill/>
              <a:ln w="12700" cap="flat" cmpd="sng" algn="ctr">
                <a:solidFill>
                  <a:srgbClr val="0C63D8"/>
                </a:solidFill>
                <a:prstDash val="dash"/>
                <a:miter lim="800000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solidFill>
                    <a:srgbClr val="1F589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Oval 4">
                <a:extLst>
                  <a:ext uri="{FF2B5EF4-FFF2-40B4-BE49-F238E27FC236}">
                    <a16:creationId xmlns:a16="http://schemas.microsoft.com/office/drawing/2014/main" id="{60AE03F9-7E93-4D1C-7872-DCA35DAAC82A}"/>
                  </a:ext>
                </a:extLst>
              </p:cNvPr>
              <p:cNvSpPr/>
              <p:nvPr/>
            </p:nvSpPr>
            <p:spPr>
              <a:xfrm>
                <a:off x="3857267" y="1657350"/>
                <a:ext cx="1771650" cy="1771650"/>
              </a:xfrm>
              <a:prstGeom prst="ellipse">
                <a:avLst/>
              </a:prstGeom>
              <a:solidFill>
                <a:srgbClr val="0C63D8"/>
              </a:solidFill>
              <a:ln>
                <a:noFill/>
              </a:ln>
              <a:effectLst>
                <a:outerShdw blurRad="63500" dist="76200" dir="2460000" algn="t" rotWithShape="0">
                  <a:srgbClr val="3C89EE">
                    <a:alpha val="2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solidFill>
                    <a:srgbClr val="1F589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Group 18">
              <a:extLst>
                <a:ext uri="{FF2B5EF4-FFF2-40B4-BE49-F238E27FC236}">
                  <a16:creationId xmlns:a16="http://schemas.microsoft.com/office/drawing/2014/main" id="{788475E4-77B8-B07E-7691-A9459EC69F21}"/>
                </a:ext>
              </a:extLst>
            </p:cNvPr>
            <p:cNvGrpSpPr/>
            <p:nvPr/>
          </p:nvGrpSpPr>
          <p:grpSpPr>
            <a:xfrm>
              <a:off x="8895729" y="1937206"/>
              <a:ext cx="1550389" cy="1550389"/>
              <a:chOff x="9379982" y="1525767"/>
              <a:chExt cx="2034816" cy="2034816"/>
            </a:xfrm>
          </p:grpSpPr>
          <p:sp>
            <p:nvSpPr>
              <p:cNvPr id="17" name="Oval 14">
                <a:extLst>
                  <a:ext uri="{FF2B5EF4-FFF2-40B4-BE49-F238E27FC236}">
                    <a16:creationId xmlns:a16="http://schemas.microsoft.com/office/drawing/2014/main" id="{FEADAC29-CD5A-11DA-70C2-2C3F892F692E}"/>
                  </a:ext>
                </a:extLst>
              </p:cNvPr>
              <p:cNvSpPr/>
              <p:nvPr/>
            </p:nvSpPr>
            <p:spPr>
              <a:xfrm>
                <a:off x="9379982" y="1525767"/>
                <a:ext cx="2034816" cy="2034816"/>
              </a:xfrm>
              <a:prstGeom prst="ellipse">
                <a:avLst/>
              </a:prstGeom>
              <a:noFill/>
              <a:ln w="12700" cap="flat" cmpd="sng" algn="ctr">
                <a:solidFill>
                  <a:srgbClr val="0C63D8"/>
                </a:solidFill>
                <a:prstDash val="dash"/>
                <a:miter lim="800000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solidFill>
                    <a:srgbClr val="1F589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Oval 5">
                <a:extLst>
                  <a:ext uri="{FF2B5EF4-FFF2-40B4-BE49-F238E27FC236}">
                    <a16:creationId xmlns:a16="http://schemas.microsoft.com/office/drawing/2014/main" id="{6281A5BC-A523-F141-3D9C-53389A153E5F}"/>
                  </a:ext>
                </a:extLst>
              </p:cNvPr>
              <p:cNvSpPr/>
              <p:nvPr/>
            </p:nvSpPr>
            <p:spPr>
              <a:xfrm>
                <a:off x="9511565" y="1657350"/>
                <a:ext cx="1771650" cy="1771650"/>
              </a:xfrm>
              <a:prstGeom prst="ellipse">
                <a:avLst/>
              </a:prstGeom>
              <a:solidFill>
                <a:srgbClr val="0C63D8"/>
              </a:solidFill>
              <a:ln>
                <a:noFill/>
              </a:ln>
              <a:effectLst>
                <a:outerShdw blurRad="63500" dist="76200" dir="2460000" algn="t" rotWithShape="0">
                  <a:srgbClr val="3C89EE">
                    <a:alpha val="2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solidFill>
                    <a:srgbClr val="1F589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" name="Arrow: Pentagon 6">
              <a:extLst>
                <a:ext uri="{FF2B5EF4-FFF2-40B4-BE49-F238E27FC236}">
                  <a16:creationId xmlns:a16="http://schemas.microsoft.com/office/drawing/2014/main" id="{025C95A7-00AC-238A-7774-AB61053FDC5F}"/>
                </a:ext>
              </a:extLst>
            </p:cNvPr>
            <p:cNvSpPr/>
            <p:nvPr/>
          </p:nvSpPr>
          <p:spPr>
            <a:xfrm rot="19500000">
              <a:off x="2891926" y="3419367"/>
              <a:ext cx="1036791" cy="395317"/>
            </a:xfrm>
            <a:prstGeom prst="homePlate">
              <a:avLst/>
            </a:prstGeom>
            <a:solidFill>
              <a:srgbClr val="0C63D8"/>
            </a:solidFill>
            <a:ln>
              <a:noFill/>
            </a:ln>
            <a:effectLst>
              <a:outerShdw blurRad="63500" dist="76200" dir="2460000" algn="t" rotWithShape="0">
                <a:srgbClr val="3C89EE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i="0" u="none" strike="noStrike" kern="1200" cap="none" spc="0" normalizeH="0" baseline="0" noProof="0">
                <a:ln>
                  <a:noFill/>
                </a:ln>
                <a:solidFill>
                  <a:srgbClr val="1F589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Arrow: Pentagon 9">
              <a:extLst>
                <a:ext uri="{FF2B5EF4-FFF2-40B4-BE49-F238E27FC236}">
                  <a16:creationId xmlns:a16="http://schemas.microsoft.com/office/drawing/2014/main" id="{4534E92E-499D-CFC5-01A6-F61577BAA19E}"/>
                </a:ext>
              </a:extLst>
            </p:cNvPr>
            <p:cNvSpPr/>
            <p:nvPr/>
          </p:nvSpPr>
          <p:spPr>
            <a:xfrm rot="2209917">
              <a:off x="5262212" y="3189679"/>
              <a:ext cx="1036791" cy="395317"/>
            </a:xfrm>
            <a:prstGeom prst="homePlate">
              <a:avLst/>
            </a:prstGeom>
            <a:solidFill>
              <a:srgbClr val="0C63D8"/>
            </a:solidFill>
            <a:ln>
              <a:noFill/>
            </a:ln>
            <a:effectLst>
              <a:outerShdw blurRad="63500" dist="76200" dir="2460000" algn="t" rotWithShape="0">
                <a:srgbClr val="3C89EE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  <p:sp>
          <p:nvSpPr>
            <p:cNvPr id="12" name="Arrow: Pentagon 10">
              <a:extLst>
                <a:ext uri="{FF2B5EF4-FFF2-40B4-BE49-F238E27FC236}">
                  <a16:creationId xmlns:a16="http://schemas.microsoft.com/office/drawing/2014/main" id="{80649AEB-BB2F-D429-1931-FAA65A85E137}"/>
                </a:ext>
              </a:extLst>
            </p:cNvPr>
            <p:cNvSpPr/>
            <p:nvPr/>
          </p:nvSpPr>
          <p:spPr>
            <a:xfrm rot="19500000">
              <a:off x="7641542" y="3419367"/>
              <a:ext cx="1036791" cy="395317"/>
            </a:xfrm>
            <a:prstGeom prst="homePlate">
              <a:avLst/>
            </a:prstGeom>
            <a:solidFill>
              <a:srgbClr val="0C63D8"/>
            </a:solidFill>
            <a:ln>
              <a:noFill/>
            </a:ln>
            <a:effectLst>
              <a:outerShdw blurRad="63500" dist="76200" dir="2460000" algn="t" rotWithShape="0">
                <a:srgbClr val="3C89EE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: Shape 34">
              <a:extLst>
                <a:ext uri="{FF2B5EF4-FFF2-40B4-BE49-F238E27FC236}">
                  <a16:creationId xmlns:a16="http://schemas.microsoft.com/office/drawing/2014/main" id="{15D2B43D-4B5F-B53B-68A9-C5777AAE7E75}"/>
                </a:ext>
              </a:extLst>
            </p:cNvPr>
            <p:cNvSpPr/>
            <p:nvPr/>
          </p:nvSpPr>
          <p:spPr bwMode="auto">
            <a:xfrm>
              <a:off x="9400402" y="2332410"/>
              <a:ext cx="541044" cy="735536"/>
            </a:xfrm>
            <a:custGeom>
              <a:avLst/>
              <a:gdLst>
                <a:gd name="connsiteX0" fmla="*/ 103505 w 242888"/>
                <a:gd name="connsiteY0" fmla="*/ 28575 h 330200"/>
                <a:gd name="connsiteX1" fmla="*/ 103505 w 242888"/>
                <a:gd name="connsiteY1" fmla="*/ 127858 h 330200"/>
                <a:gd name="connsiteX2" fmla="*/ 94462 w 242888"/>
                <a:gd name="connsiteY2" fmla="*/ 140751 h 330200"/>
                <a:gd name="connsiteX3" fmla="*/ 28575 w 242888"/>
                <a:gd name="connsiteY3" fmla="*/ 231008 h 330200"/>
                <a:gd name="connsiteX4" fmla="*/ 62165 w 242888"/>
                <a:gd name="connsiteY4" fmla="*/ 303213 h 330200"/>
                <a:gd name="connsiteX5" fmla="*/ 181019 w 242888"/>
                <a:gd name="connsiteY5" fmla="*/ 303213 h 330200"/>
                <a:gd name="connsiteX6" fmla="*/ 215900 w 242888"/>
                <a:gd name="connsiteY6" fmla="*/ 231008 h 330200"/>
                <a:gd name="connsiteX7" fmla="*/ 150014 w 242888"/>
                <a:gd name="connsiteY7" fmla="*/ 140751 h 330200"/>
                <a:gd name="connsiteX8" fmla="*/ 139678 w 242888"/>
                <a:gd name="connsiteY8" fmla="*/ 127858 h 330200"/>
                <a:gd name="connsiteX9" fmla="*/ 139678 w 242888"/>
                <a:gd name="connsiteY9" fmla="*/ 28575 h 330200"/>
                <a:gd name="connsiteX10" fmla="*/ 103505 w 242888"/>
                <a:gd name="connsiteY10" fmla="*/ 28575 h 330200"/>
                <a:gd name="connsiteX11" fmla="*/ 76226 w 242888"/>
                <a:gd name="connsiteY11" fmla="*/ 0 h 330200"/>
                <a:gd name="connsiteX12" fmla="*/ 167955 w 242888"/>
                <a:gd name="connsiteY12" fmla="*/ 0 h 330200"/>
                <a:gd name="connsiteX13" fmla="*/ 182166 w 242888"/>
                <a:gd name="connsiteY13" fmla="*/ 14188 h 330200"/>
                <a:gd name="connsiteX14" fmla="*/ 166663 w 242888"/>
                <a:gd name="connsiteY14" fmla="*/ 28376 h 330200"/>
                <a:gd name="connsiteX15" fmla="*/ 166663 w 242888"/>
                <a:gd name="connsiteY15" fmla="*/ 118666 h 330200"/>
                <a:gd name="connsiteX16" fmla="*/ 242888 w 242888"/>
                <a:gd name="connsiteY16" fmla="*/ 230882 h 330200"/>
                <a:gd name="connsiteX17" fmla="*/ 193794 w 242888"/>
                <a:gd name="connsiteY17" fmla="*/ 327621 h 330200"/>
                <a:gd name="connsiteX18" fmla="*/ 184750 w 242888"/>
                <a:gd name="connsiteY18" fmla="*/ 330200 h 330200"/>
                <a:gd name="connsiteX19" fmla="*/ 58138 w 242888"/>
                <a:gd name="connsiteY19" fmla="*/ 330200 h 330200"/>
                <a:gd name="connsiteX20" fmla="*/ 49095 w 242888"/>
                <a:gd name="connsiteY20" fmla="*/ 327621 h 330200"/>
                <a:gd name="connsiteX21" fmla="*/ 0 w 242888"/>
                <a:gd name="connsiteY21" fmla="*/ 230882 h 330200"/>
                <a:gd name="connsiteX22" fmla="*/ 76226 w 242888"/>
                <a:gd name="connsiteY22" fmla="*/ 118666 h 330200"/>
                <a:gd name="connsiteX23" fmla="*/ 76226 w 242888"/>
                <a:gd name="connsiteY23" fmla="*/ 28376 h 330200"/>
                <a:gd name="connsiteX24" fmla="*/ 62014 w 242888"/>
                <a:gd name="connsiteY24" fmla="*/ 14188 h 330200"/>
                <a:gd name="connsiteX25" fmla="*/ 76226 w 242888"/>
                <a:gd name="connsiteY25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42888" h="330200">
                  <a:moveTo>
                    <a:pt x="103505" y="28575"/>
                  </a:moveTo>
                  <a:cubicBezTo>
                    <a:pt x="103505" y="28575"/>
                    <a:pt x="103505" y="28575"/>
                    <a:pt x="103505" y="127858"/>
                  </a:cubicBezTo>
                  <a:cubicBezTo>
                    <a:pt x="103505" y="134304"/>
                    <a:pt x="99630" y="139462"/>
                    <a:pt x="94462" y="140751"/>
                  </a:cubicBezTo>
                  <a:cubicBezTo>
                    <a:pt x="54413" y="152356"/>
                    <a:pt x="28575" y="189748"/>
                    <a:pt x="28575" y="231008"/>
                  </a:cubicBezTo>
                  <a:cubicBezTo>
                    <a:pt x="28575" y="259374"/>
                    <a:pt x="40202" y="285162"/>
                    <a:pt x="62165" y="303213"/>
                  </a:cubicBezTo>
                  <a:cubicBezTo>
                    <a:pt x="62165" y="303213"/>
                    <a:pt x="62165" y="303213"/>
                    <a:pt x="181019" y="303213"/>
                  </a:cubicBezTo>
                  <a:cubicBezTo>
                    <a:pt x="202981" y="285162"/>
                    <a:pt x="215900" y="259374"/>
                    <a:pt x="215900" y="231008"/>
                  </a:cubicBezTo>
                  <a:cubicBezTo>
                    <a:pt x="215900" y="189748"/>
                    <a:pt x="188770" y="153645"/>
                    <a:pt x="150014" y="140751"/>
                  </a:cubicBezTo>
                  <a:cubicBezTo>
                    <a:pt x="143554" y="139462"/>
                    <a:pt x="139678" y="134304"/>
                    <a:pt x="139678" y="127858"/>
                  </a:cubicBezTo>
                  <a:cubicBezTo>
                    <a:pt x="139678" y="127858"/>
                    <a:pt x="139678" y="127858"/>
                    <a:pt x="139678" y="28575"/>
                  </a:cubicBezTo>
                  <a:cubicBezTo>
                    <a:pt x="139678" y="28575"/>
                    <a:pt x="139678" y="28575"/>
                    <a:pt x="103505" y="28575"/>
                  </a:cubicBezTo>
                  <a:close/>
                  <a:moveTo>
                    <a:pt x="76226" y="0"/>
                  </a:moveTo>
                  <a:cubicBezTo>
                    <a:pt x="76226" y="0"/>
                    <a:pt x="76226" y="0"/>
                    <a:pt x="167955" y="0"/>
                  </a:cubicBezTo>
                  <a:cubicBezTo>
                    <a:pt x="175706" y="0"/>
                    <a:pt x="182166" y="6449"/>
                    <a:pt x="182166" y="14188"/>
                  </a:cubicBezTo>
                  <a:cubicBezTo>
                    <a:pt x="182166" y="21927"/>
                    <a:pt x="174414" y="28376"/>
                    <a:pt x="166663" y="28376"/>
                  </a:cubicBezTo>
                  <a:cubicBezTo>
                    <a:pt x="166663" y="28376"/>
                    <a:pt x="166663" y="28376"/>
                    <a:pt x="166663" y="118666"/>
                  </a:cubicBezTo>
                  <a:cubicBezTo>
                    <a:pt x="213173" y="136724"/>
                    <a:pt x="242888" y="180578"/>
                    <a:pt x="242888" y="230882"/>
                  </a:cubicBezTo>
                  <a:cubicBezTo>
                    <a:pt x="242888" y="269578"/>
                    <a:pt x="224801" y="304403"/>
                    <a:pt x="193794" y="327621"/>
                  </a:cubicBezTo>
                  <a:cubicBezTo>
                    <a:pt x="191210" y="328910"/>
                    <a:pt x="188626" y="330200"/>
                    <a:pt x="184750" y="330200"/>
                  </a:cubicBezTo>
                  <a:cubicBezTo>
                    <a:pt x="184750" y="330200"/>
                    <a:pt x="184750" y="330200"/>
                    <a:pt x="58138" y="330200"/>
                  </a:cubicBezTo>
                  <a:cubicBezTo>
                    <a:pt x="54262" y="330200"/>
                    <a:pt x="51679" y="328910"/>
                    <a:pt x="49095" y="327621"/>
                  </a:cubicBezTo>
                  <a:cubicBezTo>
                    <a:pt x="18087" y="304403"/>
                    <a:pt x="0" y="269578"/>
                    <a:pt x="0" y="230882"/>
                  </a:cubicBezTo>
                  <a:cubicBezTo>
                    <a:pt x="0" y="180578"/>
                    <a:pt x="29715" y="136724"/>
                    <a:pt x="76226" y="118666"/>
                  </a:cubicBezTo>
                  <a:cubicBezTo>
                    <a:pt x="76226" y="118666"/>
                    <a:pt x="76226" y="118666"/>
                    <a:pt x="76226" y="28376"/>
                  </a:cubicBezTo>
                  <a:cubicBezTo>
                    <a:pt x="68474" y="28376"/>
                    <a:pt x="62014" y="21927"/>
                    <a:pt x="62014" y="14188"/>
                  </a:cubicBezTo>
                  <a:cubicBezTo>
                    <a:pt x="62014" y="6449"/>
                    <a:pt x="68474" y="0"/>
                    <a:pt x="7622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i="0" u="none" strike="noStrike" kern="1200" cap="none" spc="0" normalizeH="0" baseline="0" noProof="0">
                <a:ln>
                  <a:noFill/>
                </a:ln>
                <a:solidFill>
                  <a:srgbClr val="1F589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Freeform: Shape 31">
              <a:extLst>
                <a:ext uri="{FF2B5EF4-FFF2-40B4-BE49-F238E27FC236}">
                  <a16:creationId xmlns:a16="http://schemas.microsoft.com/office/drawing/2014/main" id="{81003C52-CC0E-2E1A-5674-2771E88704A6}"/>
                </a:ext>
              </a:extLst>
            </p:cNvPr>
            <p:cNvSpPr/>
            <p:nvPr/>
          </p:nvSpPr>
          <p:spPr bwMode="auto">
            <a:xfrm>
              <a:off x="2178040" y="3819356"/>
              <a:ext cx="706718" cy="707954"/>
            </a:xfrm>
            <a:custGeom>
              <a:avLst/>
              <a:gdLst>
                <a:gd name="connsiteX0" fmla="*/ 134524 w 326672"/>
                <a:gd name="connsiteY0" fmla="*/ 195480 h 327243"/>
                <a:gd name="connsiteX1" fmla="*/ 175334 w 326672"/>
                <a:gd name="connsiteY1" fmla="*/ 195480 h 327243"/>
                <a:gd name="connsiteX2" fmla="*/ 181916 w 326672"/>
                <a:gd name="connsiteY2" fmla="*/ 201830 h 327243"/>
                <a:gd name="connsiteX3" fmla="*/ 175334 w 326672"/>
                <a:gd name="connsiteY3" fmla="*/ 208180 h 327243"/>
                <a:gd name="connsiteX4" fmla="*/ 134524 w 326672"/>
                <a:gd name="connsiteY4" fmla="*/ 208180 h 327243"/>
                <a:gd name="connsiteX5" fmla="*/ 127941 w 326672"/>
                <a:gd name="connsiteY5" fmla="*/ 201830 h 327243"/>
                <a:gd name="connsiteX6" fmla="*/ 134524 w 326672"/>
                <a:gd name="connsiteY6" fmla="*/ 195480 h 327243"/>
                <a:gd name="connsiteX7" fmla="*/ 180527 w 326672"/>
                <a:gd name="connsiteY7" fmla="*/ 155793 h 327243"/>
                <a:gd name="connsiteX8" fmla="*/ 219818 w 326672"/>
                <a:gd name="connsiteY8" fmla="*/ 155793 h 327243"/>
                <a:gd name="connsiteX9" fmla="*/ 226366 w 326672"/>
                <a:gd name="connsiteY9" fmla="*/ 162143 h 327243"/>
                <a:gd name="connsiteX10" fmla="*/ 219818 w 326672"/>
                <a:gd name="connsiteY10" fmla="*/ 168493 h 327243"/>
                <a:gd name="connsiteX11" fmla="*/ 180527 w 326672"/>
                <a:gd name="connsiteY11" fmla="*/ 168493 h 327243"/>
                <a:gd name="connsiteX12" fmla="*/ 173978 w 326672"/>
                <a:gd name="connsiteY12" fmla="*/ 162143 h 327243"/>
                <a:gd name="connsiteX13" fmla="*/ 180527 w 326672"/>
                <a:gd name="connsiteY13" fmla="*/ 155793 h 327243"/>
                <a:gd name="connsiteX14" fmla="*/ 213865 w 326672"/>
                <a:gd name="connsiteY14" fmla="*/ 117693 h 327243"/>
                <a:gd name="connsiteX15" fmla="*/ 253156 w 326672"/>
                <a:gd name="connsiteY15" fmla="*/ 117693 h 327243"/>
                <a:gd name="connsiteX16" fmla="*/ 259704 w 326672"/>
                <a:gd name="connsiteY16" fmla="*/ 124043 h 327243"/>
                <a:gd name="connsiteX17" fmla="*/ 253156 w 326672"/>
                <a:gd name="connsiteY17" fmla="*/ 130393 h 327243"/>
                <a:gd name="connsiteX18" fmla="*/ 213865 w 326672"/>
                <a:gd name="connsiteY18" fmla="*/ 130393 h 327243"/>
                <a:gd name="connsiteX19" fmla="*/ 207316 w 326672"/>
                <a:gd name="connsiteY19" fmla="*/ 124043 h 327243"/>
                <a:gd name="connsiteX20" fmla="*/ 213865 w 326672"/>
                <a:gd name="connsiteY20" fmla="*/ 117693 h 327243"/>
                <a:gd name="connsiteX21" fmla="*/ 284881 w 326672"/>
                <a:gd name="connsiteY21" fmla="*/ 14505 h 327243"/>
                <a:gd name="connsiteX22" fmla="*/ 127407 w 326672"/>
                <a:gd name="connsiteY22" fmla="*/ 108871 h 327243"/>
                <a:gd name="connsiteX23" fmla="*/ 42216 w 326672"/>
                <a:gd name="connsiteY23" fmla="*/ 285968 h 327243"/>
                <a:gd name="connsiteX24" fmla="*/ 219052 w 326672"/>
                <a:gd name="connsiteY24" fmla="*/ 200651 h 327243"/>
                <a:gd name="connsiteX25" fmla="*/ 300370 w 326672"/>
                <a:gd name="connsiteY25" fmla="*/ 90773 h 327243"/>
                <a:gd name="connsiteX26" fmla="*/ 306824 w 326672"/>
                <a:gd name="connsiteY26" fmla="*/ 20968 h 327243"/>
                <a:gd name="connsiteX27" fmla="*/ 284881 w 326672"/>
                <a:gd name="connsiteY27" fmla="*/ 14505 h 327243"/>
                <a:gd name="connsiteX28" fmla="*/ 283284 w 326672"/>
                <a:gd name="connsiteY28" fmla="*/ 52 h 327243"/>
                <a:gd name="connsiteX29" fmla="*/ 315998 w 326672"/>
                <a:gd name="connsiteY29" fmla="*/ 10714 h 327243"/>
                <a:gd name="connsiteX30" fmla="*/ 228113 w 326672"/>
                <a:gd name="connsiteY30" fmla="*/ 209193 h 327243"/>
                <a:gd name="connsiteX31" fmla="*/ 38126 w 326672"/>
                <a:gd name="connsiteY31" fmla="*/ 300001 h 327243"/>
                <a:gd name="connsiteX32" fmla="*/ 10985 w 326672"/>
                <a:gd name="connsiteY32" fmla="*/ 325946 h 327243"/>
                <a:gd name="connsiteX33" fmla="*/ 7107 w 326672"/>
                <a:gd name="connsiteY33" fmla="*/ 327243 h 327243"/>
                <a:gd name="connsiteX34" fmla="*/ 1938 w 326672"/>
                <a:gd name="connsiteY34" fmla="*/ 325946 h 327243"/>
                <a:gd name="connsiteX35" fmla="*/ 1938 w 326672"/>
                <a:gd name="connsiteY35" fmla="*/ 316865 h 327243"/>
                <a:gd name="connsiteX36" fmla="*/ 29079 w 326672"/>
                <a:gd name="connsiteY36" fmla="*/ 289623 h 327243"/>
                <a:gd name="connsiteX37" fmla="*/ 118256 w 326672"/>
                <a:gd name="connsiteY37" fmla="*/ 98927 h 327243"/>
                <a:gd name="connsiteX38" fmla="*/ 283284 w 326672"/>
                <a:gd name="connsiteY38" fmla="*/ 52 h 327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326672" h="327243">
                  <a:moveTo>
                    <a:pt x="134524" y="195480"/>
                  </a:moveTo>
                  <a:cubicBezTo>
                    <a:pt x="134524" y="195480"/>
                    <a:pt x="134524" y="195480"/>
                    <a:pt x="175334" y="195480"/>
                  </a:cubicBezTo>
                  <a:cubicBezTo>
                    <a:pt x="177967" y="195480"/>
                    <a:pt x="181916" y="199290"/>
                    <a:pt x="181916" y="201830"/>
                  </a:cubicBezTo>
                  <a:cubicBezTo>
                    <a:pt x="181916" y="205640"/>
                    <a:pt x="177967" y="208180"/>
                    <a:pt x="175334" y="208180"/>
                  </a:cubicBezTo>
                  <a:cubicBezTo>
                    <a:pt x="175334" y="208180"/>
                    <a:pt x="175334" y="208180"/>
                    <a:pt x="134524" y="208180"/>
                  </a:cubicBezTo>
                  <a:cubicBezTo>
                    <a:pt x="131891" y="208180"/>
                    <a:pt x="127941" y="205640"/>
                    <a:pt x="127941" y="201830"/>
                  </a:cubicBezTo>
                  <a:cubicBezTo>
                    <a:pt x="127941" y="199290"/>
                    <a:pt x="131891" y="195480"/>
                    <a:pt x="134524" y="195480"/>
                  </a:cubicBezTo>
                  <a:close/>
                  <a:moveTo>
                    <a:pt x="180527" y="155793"/>
                  </a:moveTo>
                  <a:cubicBezTo>
                    <a:pt x="180527" y="155793"/>
                    <a:pt x="180527" y="155793"/>
                    <a:pt x="219818" y="155793"/>
                  </a:cubicBezTo>
                  <a:cubicBezTo>
                    <a:pt x="223747" y="155793"/>
                    <a:pt x="226366" y="158333"/>
                    <a:pt x="226366" y="162143"/>
                  </a:cubicBezTo>
                  <a:cubicBezTo>
                    <a:pt x="226366" y="165953"/>
                    <a:pt x="223747" y="168493"/>
                    <a:pt x="219818" y="168493"/>
                  </a:cubicBezTo>
                  <a:cubicBezTo>
                    <a:pt x="219818" y="168493"/>
                    <a:pt x="219818" y="168493"/>
                    <a:pt x="180527" y="168493"/>
                  </a:cubicBezTo>
                  <a:cubicBezTo>
                    <a:pt x="176598" y="168493"/>
                    <a:pt x="173978" y="165953"/>
                    <a:pt x="173978" y="162143"/>
                  </a:cubicBezTo>
                  <a:cubicBezTo>
                    <a:pt x="173978" y="158333"/>
                    <a:pt x="176598" y="155793"/>
                    <a:pt x="180527" y="155793"/>
                  </a:cubicBezTo>
                  <a:close/>
                  <a:moveTo>
                    <a:pt x="213865" y="117693"/>
                  </a:moveTo>
                  <a:cubicBezTo>
                    <a:pt x="213865" y="117693"/>
                    <a:pt x="213865" y="117693"/>
                    <a:pt x="253156" y="117693"/>
                  </a:cubicBezTo>
                  <a:cubicBezTo>
                    <a:pt x="257085" y="117693"/>
                    <a:pt x="259704" y="120233"/>
                    <a:pt x="259704" y="124043"/>
                  </a:cubicBezTo>
                  <a:cubicBezTo>
                    <a:pt x="259704" y="127853"/>
                    <a:pt x="257085" y="130393"/>
                    <a:pt x="253156" y="130393"/>
                  </a:cubicBezTo>
                  <a:cubicBezTo>
                    <a:pt x="253156" y="130393"/>
                    <a:pt x="253156" y="130393"/>
                    <a:pt x="213865" y="130393"/>
                  </a:cubicBezTo>
                  <a:cubicBezTo>
                    <a:pt x="209936" y="130393"/>
                    <a:pt x="207316" y="127853"/>
                    <a:pt x="207316" y="124043"/>
                  </a:cubicBezTo>
                  <a:cubicBezTo>
                    <a:pt x="207316" y="120233"/>
                    <a:pt x="209936" y="117693"/>
                    <a:pt x="213865" y="117693"/>
                  </a:cubicBezTo>
                  <a:close/>
                  <a:moveTo>
                    <a:pt x="284881" y="14505"/>
                  </a:moveTo>
                  <a:cubicBezTo>
                    <a:pt x="251321" y="14505"/>
                    <a:pt x="189364" y="45529"/>
                    <a:pt x="127407" y="108871"/>
                  </a:cubicBezTo>
                  <a:cubicBezTo>
                    <a:pt x="65450" y="170919"/>
                    <a:pt x="47379" y="258822"/>
                    <a:pt x="42216" y="285968"/>
                  </a:cubicBezTo>
                  <a:cubicBezTo>
                    <a:pt x="69322" y="282090"/>
                    <a:pt x="157095" y="262700"/>
                    <a:pt x="219052" y="200651"/>
                  </a:cubicBezTo>
                  <a:cubicBezTo>
                    <a:pt x="255193" y="164456"/>
                    <a:pt x="284881" y="125675"/>
                    <a:pt x="300370" y="90773"/>
                  </a:cubicBezTo>
                  <a:cubicBezTo>
                    <a:pt x="315860" y="57163"/>
                    <a:pt x="318441" y="32602"/>
                    <a:pt x="306824" y="20968"/>
                  </a:cubicBezTo>
                  <a:cubicBezTo>
                    <a:pt x="301661" y="15798"/>
                    <a:pt x="295207" y="14505"/>
                    <a:pt x="284881" y="14505"/>
                  </a:cubicBezTo>
                  <a:close/>
                  <a:moveTo>
                    <a:pt x="283284" y="52"/>
                  </a:moveTo>
                  <a:cubicBezTo>
                    <a:pt x="297016" y="-475"/>
                    <a:pt x="308244" y="2930"/>
                    <a:pt x="315998" y="10714"/>
                  </a:cubicBezTo>
                  <a:cubicBezTo>
                    <a:pt x="347016" y="41848"/>
                    <a:pt x="308243" y="128764"/>
                    <a:pt x="228113" y="209193"/>
                  </a:cubicBezTo>
                  <a:cubicBezTo>
                    <a:pt x="157029" y="281839"/>
                    <a:pt x="54927" y="297406"/>
                    <a:pt x="38126" y="300001"/>
                  </a:cubicBezTo>
                  <a:cubicBezTo>
                    <a:pt x="38126" y="300001"/>
                    <a:pt x="38126" y="300001"/>
                    <a:pt x="10985" y="325946"/>
                  </a:cubicBezTo>
                  <a:cubicBezTo>
                    <a:pt x="10985" y="327243"/>
                    <a:pt x="8400" y="327243"/>
                    <a:pt x="7107" y="327243"/>
                  </a:cubicBezTo>
                  <a:cubicBezTo>
                    <a:pt x="5815" y="327243"/>
                    <a:pt x="3230" y="327243"/>
                    <a:pt x="1938" y="325946"/>
                  </a:cubicBezTo>
                  <a:cubicBezTo>
                    <a:pt x="-647" y="323351"/>
                    <a:pt x="-647" y="319460"/>
                    <a:pt x="1938" y="316865"/>
                  </a:cubicBezTo>
                  <a:cubicBezTo>
                    <a:pt x="1938" y="316865"/>
                    <a:pt x="1938" y="316865"/>
                    <a:pt x="29079" y="289623"/>
                  </a:cubicBezTo>
                  <a:cubicBezTo>
                    <a:pt x="30371" y="272759"/>
                    <a:pt x="45880" y="171573"/>
                    <a:pt x="118256" y="98927"/>
                  </a:cubicBezTo>
                  <a:cubicBezTo>
                    <a:pt x="178355" y="38605"/>
                    <a:pt x="242087" y="1633"/>
                    <a:pt x="283284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i="0" u="none" strike="noStrike" kern="1200" cap="none" spc="0" normalizeH="0" baseline="0" noProof="0">
                <a:ln>
                  <a:noFill/>
                </a:ln>
                <a:solidFill>
                  <a:srgbClr val="1F589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Freeform: Shape 33">
              <a:extLst>
                <a:ext uri="{FF2B5EF4-FFF2-40B4-BE49-F238E27FC236}">
                  <a16:creationId xmlns:a16="http://schemas.microsoft.com/office/drawing/2014/main" id="{623EA7AE-F449-288A-7258-1765A10864DF}"/>
                </a:ext>
              </a:extLst>
            </p:cNvPr>
            <p:cNvSpPr/>
            <p:nvPr/>
          </p:nvSpPr>
          <p:spPr bwMode="auto">
            <a:xfrm>
              <a:off x="6988372" y="3803357"/>
              <a:ext cx="584199" cy="739951"/>
            </a:xfrm>
            <a:custGeom>
              <a:avLst/>
              <a:gdLst>
                <a:gd name="connsiteX0" fmla="*/ 205820 w 259152"/>
                <a:gd name="connsiteY0" fmla="*/ 63384 h 328244"/>
                <a:gd name="connsiteX1" fmla="*/ 208427 w 259152"/>
                <a:gd name="connsiteY1" fmla="*/ 72898 h 328244"/>
                <a:gd name="connsiteX2" fmla="*/ 166725 w 259152"/>
                <a:gd name="connsiteY2" fmla="*/ 141140 h 328244"/>
                <a:gd name="connsiteX3" fmla="*/ 152390 w 259152"/>
                <a:gd name="connsiteY3" fmla="*/ 145077 h 328244"/>
                <a:gd name="connsiteX4" fmla="*/ 108082 w 259152"/>
                <a:gd name="connsiteY4" fmla="*/ 89959 h 328244"/>
                <a:gd name="connsiteX5" fmla="*/ 52046 w 259152"/>
                <a:gd name="connsiteY5" fmla="*/ 149014 h 328244"/>
                <a:gd name="connsiteX6" fmla="*/ 42924 w 259152"/>
                <a:gd name="connsiteY6" fmla="*/ 139827 h 328244"/>
                <a:gd name="connsiteX7" fmla="*/ 106779 w 259152"/>
                <a:gd name="connsiteY7" fmla="*/ 70274 h 328244"/>
                <a:gd name="connsiteX8" fmla="*/ 117205 w 259152"/>
                <a:gd name="connsiteY8" fmla="*/ 72898 h 328244"/>
                <a:gd name="connsiteX9" fmla="*/ 156300 w 259152"/>
                <a:gd name="connsiteY9" fmla="*/ 122767 h 328244"/>
                <a:gd name="connsiteX10" fmla="*/ 195395 w 259152"/>
                <a:gd name="connsiteY10" fmla="*/ 63712 h 328244"/>
                <a:gd name="connsiteX11" fmla="*/ 205820 w 259152"/>
                <a:gd name="connsiteY11" fmla="*/ 63384 h 328244"/>
                <a:gd name="connsiteX12" fmla="*/ 202033 w 259152"/>
                <a:gd name="connsiteY12" fmla="*/ 35467 h 328244"/>
                <a:gd name="connsiteX13" fmla="*/ 167427 w 259152"/>
                <a:gd name="connsiteY13" fmla="*/ 38215 h 328244"/>
                <a:gd name="connsiteX14" fmla="*/ 21924 w 259152"/>
                <a:gd name="connsiteY14" fmla="*/ 48559 h 328244"/>
                <a:gd name="connsiteX15" fmla="*/ 21924 w 259152"/>
                <a:gd name="connsiteY15" fmla="*/ 181744 h 328244"/>
                <a:gd name="connsiteX16" fmla="*/ 25787 w 259152"/>
                <a:gd name="connsiteY16" fmla="*/ 181744 h 328244"/>
                <a:gd name="connsiteX17" fmla="*/ 94032 w 259152"/>
                <a:gd name="connsiteY17" fmla="*/ 179158 h 328244"/>
                <a:gd name="connsiteX18" fmla="*/ 142962 w 259152"/>
                <a:gd name="connsiteY18" fmla="*/ 176572 h 328244"/>
                <a:gd name="connsiteX19" fmla="*/ 231809 w 259152"/>
                <a:gd name="connsiteY19" fmla="*/ 176572 h 328244"/>
                <a:gd name="connsiteX20" fmla="*/ 239535 w 259152"/>
                <a:gd name="connsiteY20" fmla="*/ 100282 h 328244"/>
                <a:gd name="connsiteX21" fmla="*/ 235672 w 259152"/>
                <a:gd name="connsiteY21" fmla="*/ 39508 h 328244"/>
                <a:gd name="connsiteX22" fmla="*/ 202033 w 259152"/>
                <a:gd name="connsiteY22" fmla="*/ 35467 h 328244"/>
                <a:gd name="connsiteX23" fmla="*/ 162231 w 259152"/>
                <a:gd name="connsiteY23" fmla="*/ 0 h 328244"/>
                <a:gd name="connsiteX24" fmla="*/ 169970 w 259152"/>
                <a:gd name="connsiteY24" fmla="*/ 7739 h 328244"/>
                <a:gd name="connsiteX25" fmla="*/ 171260 w 259152"/>
                <a:gd name="connsiteY25" fmla="*/ 20637 h 328244"/>
                <a:gd name="connsiteX26" fmla="*/ 247361 w 259152"/>
                <a:gd name="connsiteY26" fmla="*/ 27086 h 328244"/>
                <a:gd name="connsiteX27" fmla="*/ 258969 w 259152"/>
                <a:gd name="connsiteY27" fmla="*/ 70942 h 328244"/>
                <a:gd name="connsiteX28" fmla="*/ 253810 w 259152"/>
                <a:gd name="connsiteY28" fmla="*/ 187028 h 328244"/>
                <a:gd name="connsiteX29" fmla="*/ 244781 w 259152"/>
                <a:gd name="connsiteY29" fmla="*/ 193477 h 328244"/>
                <a:gd name="connsiteX30" fmla="*/ 168680 w 259152"/>
                <a:gd name="connsiteY30" fmla="*/ 194767 h 328244"/>
                <a:gd name="connsiteX31" fmla="*/ 191897 w 259152"/>
                <a:gd name="connsiteY31" fmla="*/ 246360 h 328244"/>
                <a:gd name="connsiteX32" fmla="*/ 226723 w 259152"/>
                <a:gd name="connsiteY32" fmla="*/ 313432 h 328244"/>
                <a:gd name="connsiteX33" fmla="*/ 209955 w 259152"/>
                <a:gd name="connsiteY33" fmla="*/ 319881 h 328244"/>
                <a:gd name="connsiteX34" fmla="*/ 204796 w 259152"/>
                <a:gd name="connsiteY34" fmla="*/ 306983 h 328244"/>
                <a:gd name="connsiteX35" fmla="*/ 164811 w 259152"/>
                <a:gd name="connsiteY35" fmla="*/ 232172 h 328244"/>
                <a:gd name="connsiteX36" fmla="*/ 153202 w 259152"/>
                <a:gd name="connsiteY36" fmla="*/ 194767 h 328244"/>
                <a:gd name="connsiteX37" fmla="*/ 118376 w 259152"/>
                <a:gd name="connsiteY37" fmla="*/ 196056 h 328244"/>
                <a:gd name="connsiteX38" fmla="*/ 92579 w 259152"/>
                <a:gd name="connsiteY38" fmla="*/ 264418 h 328244"/>
                <a:gd name="connsiteX39" fmla="*/ 52594 w 259152"/>
                <a:gd name="connsiteY39" fmla="*/ 326331 h 328244"/>
                <a:gd name="connsiteX40" fmla="*/ 42275 w 259152"/>
                <a:gd name="connsiteY40" fmla="*/ 323751 h 328244"/>
                <a:gd name="connsiteX41" fmla="*/ 75811 w 259152"/>
                <a:gd name="connsiteY41" fmla="*/ 254099 h 328244"/>
                <a:gd name="connsiteX42" fmla="*/ 101608 w 259152"/>
                <a:gd name="connsiteY42" fmla="*/ 207665 h 328244"/>
                <a:gd name="connsiteX43" fmla="*/ 104188 w 259152"/>
                <a:gd name="connsiteY43" fmla="*/ 196056 h 328244"/>
                <a:gd name="connsiteX44" fmla="*/ 89999 w 259152"/>
                <a:gd name="connsiteY44" fmla="*/ 198636 h 328244"/>
                <a:gd name="connsiteX45" fmla="*/ 16478 w 259152"/>
                <a:gd name="connsiteY45" fmla="*/ 197346 h 328244"/>
                <a:gd name="connsiteX46" fmla="*/ 15188 w 259152"/>
                <a:gd name="connsiteY46" fmla="*/ 196056 h 328244"/>
                <a:gd name="connsiteX47" fmla="*/ 10029 w 259152"/>
                <a:gd name="connsiteY47" fmla="*/ 192187 h 328244"/>
                <a:gd name="connsiteX48" fmla="*/ 3580 w 259152"/>
                <a:gd name="connsiteY48" fmla="*/ 39985 h 328244"/>
                <a:gd name="connsiteX49" fmla="*/ 12609 w 259152"/>
                <a:gd name="connsiteY49" fmla="*/ 30956 h 328244"/>
                <a:gd name="connsiteX50" fmla="*/ 87420 w 259152"/>
                <a:gd name="connsiteY50" fmla="*/ 27086 h 328244"/>
                <a:gd name="connsiteX51" fmla="*/ 84840 w 259152"/>
                <a:gd name="connsiteY51" fmla="*/ 11608 h 328244"/>
                <a:gd name="connsiteX52" fmla="*/ 92579 w 259152"/>
                <a:gd name="connsiteY52" fmla="*/ 5159 h 328244"/>
                <a:gd name="connsiteX53" fmla="*/ 162231 w 259152"/>
                <a:gd name="connsiteY53" fmla="*/ 0 h 328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259152" h="328244">
                  <a:moveTo>
                    <a:pt x="205820" y="63384"/>
                  </a:moveTo>
                  <a:cubicBezTo>
                    <a:pt x="208752" y="65681"/>
                    <a:pt x="210381" y="69618"/>
                    <a:pt x="208427" y="72898"/>
                  </a:cubicBezTo>
                  <a:cubicBezTo>
                    <a:pt x="196698" y="96520"/>
                    <a:pt x="177150" y="116205"/>
                    <a:pt x="166725" y="141140"/>
                  </a:cubicBezTo>
                  <a:cubicBezTo>
                    <a:pt x="165422" y="146389"/>
                    <a:pt x="157603" y="150326"/>
                    <a:pt x="152390" y="145077"/>
                  </a:cubicBezTo>
                  <a:cubicBezTo>
                    <a:pt x="136752" y="126704"/>
                    <a:pt x="119811" y="110956"/>
                    <a:pt x="108082" y="89959"/>
                  </a:cubicBezTo>
                  <a:cubicBezTo>
                    <a:pt x="87232" y="107019"/>
                    <a:pt x="72897" y="130641"/>
                    <a:pt x="52046" y="149014"/>
                  </a:cubicBezTo>
                  <a:cubicBezTo>
                    <a:pt x="46833" y="155575"/>
                    <a:pt x="37711" y="146389"/>
                    <a:pt x="42924" y="139827"/>
                  </a:cubicBezTo>
                  <a:cubicBezTo>
                    <a:pt x="65078" y="117518"/>
                    <a:pt x="80716" y="89959"/>
                    <a:pt x="106779" y="70274"/>
                  </a:cubicBezTo>
                  <a:cubicBezTo>
                    <a:pt x="109385" y="67649"/>
                    <a:pt x="115901" y="68961"/>
                    <a:pt x="117205" y="72898"/>
                  </a:cubicBezTo>
                  <a:cubicBezTo>
                    <a:pt x="127630" y="92583"/>
                    <a:pt x="141965" y="108331"/>
                    <a:pt x="156300" y="122767"/>
                  </a:cubicBezTo>
                  <a:cubicBezTo>
                    <a:pt x="166725" y="101770"/>
                    <a:pt x="181060" y="82085"/>
                    <a:pt x="195395" y="63712"/>
                  </a:cubicBezTo>
                  <a:cubicBezTo>
                    <a:pt x="198653" y="60431"/>
                    <a:pt x="202888" y="61087"/>
                    <a:pt x="205820" y="63384"/>
                  </a:cubicBezTo>
                  <a:close/>
                  <a:moveTo>
                    <a:pt x="202033" y="35467"/>
                  </a:moveTo>
                  <a:cubicBezTo>
                    <a:pt x="189961" y="35952"/>
                    <a:pt x="177729" y="37568"/>
                    <a:pt x="167427" y="38215"/>
                  </a:cubicBezTo>
                  <a:cubicBezTo>
                    <a:pt x="119785" y="42094"/>
                    <a:pt x="70855" y="45973"/>
                    <a:pt x="21924" y="48559"/>
                  </a:cubicBezTo>
                  <a:cubicBezTo>
                    <a:pt x="20637" y="92524"/>
                    <a:pt x="15486" y="137780"/>
                    <a:pt x="21924" y="181744"/>
                  </a:cubicBezTo>
                  <a:cubicBezTo>
                    <a:pt x="23212" y="181744"/>
                    <a:pt x="24499" y="181744"/>
                    <a:pt x="25787" y="181744"/>
                  </a:cubicBezTo>
                  <a:cubicBezTo>
                    <a:pt x="43814" y="192088"/>
                    <a:pt x="76005" y="181744"/>
                    <a:pt x="94032" y="179158"/>
                  </a:cubicBezTo>
                  <a:cubicBezTo>
                    <a:pt x="110771" y="176572"/>
                    <a:pt x="126223" y="176572"/>
                    <a:pt x="142962" y="176572"/>
                  </a:cubicBezTo>
                  <a:cubicBezTo>
                    <a:pt x="172578" y="177865"/>
                    <a:pt x="202194" y="179158"/>
                    <a:pt x="231809" y="176572"/>
                  </a:cubicBezTo>
                  <a:cubicBezTo>
                    <a:pt x="244686" y="173986"/>
                    <a:pt x="239535" y="109333"/>
                    <a:pt x="239535" y="100282"/>
                  </a:cubicBezTo>
                  <a:cubicBezTo>
                    <a:pt x="239535" y="91230"/>
                    <a:pt x="247261" y="44680"/>
                    <a:pt x="235672" y="39508"/>
                  </a:cubicBezTo>
                  <a:cubicBezTo>
                    <a:pt x="226015" y="35629"/>
                    <a:pt x="214104" y="34982"/>
                    <a:pt x="202033" y="35467"/>
                  </a:cubicBezTo>
                  <a:close/>
                  <a:moveTo>
                    <a:pt x="162231" y="0"/>
                  </a:moveTo>
                  <a:cubicBezTo>
                    <a:pt x="167390" y="0"/>
                    <a:pt x="169970" y="3869"/>
                    <a:pt x="169970" y="7739"/>
                  </a:cubicBezTo>
                  <a:cubicBezTo>
                    <a:pt x="169970" y="11608"/>
                    <a:pt x="171260" y="16768"/>
                    <a:pt x="171260" y="20637"/>
                  </a:cubicBezTo>
                  <a:cubicBezTo>
                    <a:pt x="194477" y="19347"/>
                    <a:pt x="228013" y="11608"/>
                    <a:pt x="247361" y="27086"/>
                  </a:cubicBezTo>
                  <a:cubicBezTo>
                    <a:pt x="261549" y="37405"/>
                    <a:pt x="258969" y="56753"/>
                    <a:pt x="258969" y="70942"/>
                  </a:cubicBezTo>
                  <a:cubicBezTo>
                    <a:pt x="256390" y="109637"/>
                    <a:pt x="258969" y="148332"/>
                    <a:pt x="253810" y="187028"/>
                  </a:cubicBezTo>
                  <a:cubicBezTo>
                    <a:pt x="252520" y="190897"/>
                    <a:pt x="248651" y="192187"/>
                    <a:pt x="244781" y="193477"/>
                  </a:cubicBezTo>
                  <a:cubicBezTo>
                    <a:pt x="218984" y="196056"/>
                    <a:pt x="194477" y="196056"/>
                    <a:pt x="168680" y="194767"/>
                  </a:cubicBezTo>
                  <a:cubicBezTo>
                    <a:pt x="176419" y="212824"/>
                    <a:pt x="181579" y="229592"/>
                    <a:pt x="191897" y="246360"/>
                  </a:cubicBezTo>
                  <a:cubicBezTo>
                    <a:pt x="204796" y="268288"/>
                    <a:pt x="218984" y="290215"/>
                    <a:pt x="226723" y="313432"/>
                  </a:cubicBezTo>
                  <a:cubicBezTo>
                    <a:pt x="230593" y="323751"/>
                    <a:pt x="216404" y="328910"/>
                    <a:pt x="209955" y="319881"/>
                  </a:cubicBezTo>
                  <a:cubicBezTo>
                    <a:pt x="206086" y="314722"/>
                    <a:pt x="206086" y="314722"/>
                    <a:pt x="204796" y="306983"/>
                  </a:cubicBezTo>
                  <a:cubicBezTo>
                    <a:pt x="193187" y="281186"/>
                    <a:pt x="176419" y="257969"/>
                    <a:pt x="164811" y="232172"/>
                  </a:cubicBezTo>
                  <a:cubicBezTo>
                    <a:pt x="159651" y="221853"/>
                    <a:pt x="153202" y="207665"/>
                    <a:pt x="153202" y="194767"/>
                  </a:cubicBezTo>
                  <a:cubicBezTo>
                    <a:pt x="141593" y="194767"/>
                    <a:pt x="129985" y="194767"/>
                    <a:pt x="118376" y="196056"/>
                  </a:cubicBezTo>
                  <a:cubicBezTo>
                    <a:pt x="120956" y="219274"/>
                    <a:pt x="102898" y="245071"/>
                    <a:pt x="92579" y="264418"/>
                  </a:cubicBezTo>
                  <a:cubicBezTo>
                    <a:pt x="79681" y="283766"/>
                    <a:pt x="69362" y="309563"/>
                    <a:pt x="52594" y="326331"/>
                  </a:cubicBezTo>
                  <a:cubicBezTo>
                    <a:pt x="50014" y="330200"/>
                    <a:pt x="43565" y="327621"/>
                    <a:pt x="42275" y="323751"/>
                  </a:cubicBezTo>
                  <a:cubicBezTo>
                    <a:pt x="35826" y="304403"/>
                    <a:pt x="66782" y="269578"/>
                    <a:pt x="75811" y="254099"/>
                  </a:cubicBezTo>
                  <a:cubicBezTo>
                    <a:pt x="84840" y="239911"/>
                    <a:pt x="95159" y="224433"/>
                    <a:pt x="101608" y="207665"/>
                  </a:cubicBezTo>
                  <a:cubicBezTo>
                    <a:pt x="102898" y="203796"/>
                    <a:pt x="102898" y="199926"/>
                    <a:pt x="104188" y="196056"/>
                  </a:cubicBezTo>
                  <a:cubicBezTo>
                    <a:pt x="99028" y="197346"/>
                    <a:pt x="95159" y="197346"/>
                    <a:pt x="89999" y="198636"/>
                  </a:cubicBezTo>
                  <a:cubicBezTo>
                    <a:pt x="66782" y="201216"/>
                    <a:pt x="37116" y="210245"/>
                    <a:pt x="16478" y="197346"/>
                  </a:cubicBezTo>
                  <a:cubicBezTo>
                    <a:pt x="15188" y="197346"/>
                    <a:pt x="15188" y="197346"/>
                    <a:pt x="15188" y="196056"/>
                  </a:cubicBezTo>
                  <a:cubicBezTo>
                    <a:pt x="12609" y="196056"/>
                    <a:pt x="10029" y="194767"/>
                    <a:pt x="10029" y="192187"/>
                  </a:cubicBezTo>
                  <a:cubicBezTo>
                    <a:pt x="-6739" y="144463"/>
                    <a:pt x="2290" y="88999"/>
                    <a:pt x="3580" y="39985"/>
                  </a:cubicBezTo>
                  <a:cubicBezTo>
                    <a:pt x="3580" y="34826"/>
                    <a:pt x="7449" y="30956"/>
                    <a:pt x="12609" y="30956"/>
                  </a:cubicBezTo>
                  <a:cubicBezTo>
                    <a:pt x="37116" y="29666"/>
                    <a:pt x="62913" y="28376"/>
                    <a:pt x="87420" y="27086"/>
                  </a:cubicBezTo>
                  <a:cubicBezTo>
                    <a:pt x="86130" y="21927"/>
                    <a:pt x="86130" y="16768"/>
                    <a:pt x="84840" y="11608"/>
                  </a:cubicBezTo>
                  <a:cubicBezTo>
                    <a:pt x="84840" y="7739"/>
                    <a:pt x="88710" y="5159"/>
                    <a:pt x="92579" y="5159"/>
                  </a:cubicBezTo>
                  <a:cubicBezTo>
                    <a:pt x="115796" y="1290"/>
                    <a:pt x="139014" y="0"/>
                    <a:pt x="16223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i="0" u="none" strike="noStrike" kern="1200" cap="none" spc="0" normalizeH="0" baseline="0" noProof="0">
                <a:ln>
                  <a:noFill/>
                </a:ln>
                <a:solidFill>
                  <a:srgbClr val="1F589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Freeform: Shape 32">
              <a:extLst>
                <a:ext uri="{FF2B5EF4-FFF2-40B4-BE49-F238E27FC236}">
                  <a16:creationId xmlns:a16="http://schemas.microsoft.com/office/drawing/2014/main" id="{E36FC54E-BBF6-7FA3-045B-FE48B320F9EF}"/>
                </a:ext>
              </a:extLst>
            </p:cNvPr>
            <p:cNvSpPr/>
            <p:nvPr/>
          </p:nvSpPr>
          <p:spPr bwMode="auto">
            <a:xfrm>
              <a:off x="4599080" y="2357253"/>
              <a:ext cx="612149" cy="714744"/>
            </a:xfrm>
            <a:custGeom>
              <a:avLst/>
              <a:gdLst>
                <a:gd name="connsiteX0" fmla="*/ 58738 w 284163"/>
                <a:gd name="connsiteY0" fmla="*/ 225425 h 331788"/>
                <a:gd name="connsiteX1" fmla="*/ 225426 w 284163"/>
                <a:gd name="connsiteY1" fmla="*/ 225425 h 331788"/>
                <a:gd name="connsiteX2" fmla="*/ 225426 w 284163"/>
                <a:gd name="connsiteY2" fmla="*/ 249238 h 331788"/>
                <a:gd name="connsiteX3" fmla="*/ 58738 w 284163"/>
                <a:gd name="connsiteY3" fmla="*/ 249238 h 331788"/>
                <a:gd name="connsiteX4" fmla="*/ 58738 w 284163"/>
                <a:gd name="connsiteY4" fmla="*/ 177800 h 331788"/>
                <a:gd name="connsiteX5" fmla="*/ 225426 w 284163"/>
                <a:gd name="connsiteY5" fmla="*/ 177800 h 331788"/>
                <a:gd name="connsiteX6" fmla="*/ 225426 w 284163"/>
                <a:gd name="connsiteY6" fmla="*/ 201613 h 331788"/>
                <a:gd name="connsiteX7" fmla="*/ 58738 w 284163"/>
                <a:gd name="connsiteY7" fmla="*/ 201613 h 331788"/>
                <a:gd name="connsiteX8" fmla="*/ 58738 w 284163"/>
                <a:gd name="connsiteY8" fmla="*/ 130175 h 331788"/>
                <a:gd name="connsiteX9" fmla="*/ 225426 w 284163"/>
                <a:gd name="connsiteY9" fmla="*/ 130175 h 331788"/>
                <a:gd name="connsiteX10" fmla="*/ 225426 w 284163"/>
                <a:gd name="connsiteY10" fmla="*/ 153988 h 331788"/>
                <a:gd name="connsiteX11" fmla="*/ 58738 w 284163"/>
                <a:gd name="connsiteY11" fmla="*/ 153988 h 331788"/>
                <a:gd name="connsiteX12" fmla="*/ 23813 w 284163"/>
                <a:gd name="connsiteY12" fmla="*/ 47625 h 331788"/>
                <a:gd name="connsiteX13" fmla="*/ 23813 w 284163"/>
                <a:gd name="connsiteY13" fmla="*/ 307975 h 331788"/>
                <a:gd name="connsiteX14" fmla="*/ 260351 w 284163"/>
                <a:gd name="connsiteY14" fmla="*/ 307975 h 331788"/>
                <a:gd name="connsiteX15" fmla="*/ 260351 w 284163"/>
                <a:gd name="connsiteY15" fmla="*/ 47625 h 331788"/>
                <a:gd name="connsiteX16" fmla="*/ 225426 w 284163"/>
                <a:gd name="connsiteY16" fmla="*/ 47625 h 331788"/>
                <a:gd name="connsiteX17" fmla="*/ 225426 w 284163"/>
                <a:gd name="connsiteY17" fmla="*/ 71438 h 331788"/>
                <a:gd name="connsiteX18" fmla="*/ 201613 w 284163"/>
                <a:gd name="connsiteY18" fmla="*/ 71438 h 331788"/>
                <a:gd name="connsiteX19" fmla="*/ 201613 w 284163"/>
                <a:gd name="connsiteY19" fmla="*/ 47625 h 331788"/>
                <a:gd name="connsiteX20" fmla="*/ 153988 w 284163"/>
                <a:gd name="connsiteY20" fmla="*/ 47625 h 331788"/>
                <a:gd name="connsiteX21" fmla="*/ 153988 w 284163"/>
                <a:gd name="connsiteY21" fmla="*/ 71438 h 331788"/>
                <a:gd name="connsiteX22" fmla="*/ 130176 w 284163"/>
                <a:gd name="connsiteY22" fmla="*/ 71438 h 331788"/>
                <a:gd name="connsiteX23" fmla="*/ 130176 w 284163"/>
                <a:gd name="connsiteY23" fmla="*/ 47625 h 331788"/>
                <a:gd name="connsiteX24" fmla="*/ 82551 w 284163"/>
                <a:gd name="connsiteY24" fmla="*/ 47625 h 331788"/>
                <a:gd name="connsiteX25" fmla="*/ 82551 w 284163"/>
                <a:gd name="connsiteY25" fmla="*/ 71438 h 331788"/>
                <a:gd name="connsiteX26" fmla="*/ 58738 w 284163"/>
                <a:gd name="connsiteY26" fmla="*/ 71438 h 331788"/>
                <a:gd name="connsiteX27" fmla="*/ 58738 w 284163"/>
                <a:gd name="connsiteY27" fmla="*/ 47625 h 331788"/>
                <a:gd name="connsiteX28" fmla="*/ 58738 w 284163"/>
                <a:gd name="connsiteY28" fmla="*/ 0 h 331788"/>
                <a:gd name="connsiteX29" fmla="*/ 82550 w 284163"/>
                <a:gd name="connsiteY29" fmla="*/ 0 h 331788"/>
                <a:gd name="connsiteX30" fmla="*/ 82550 w 284163"/>
                <a:gd name="connsiteY30" fmla="*/ 23812 h 331788"/>
                <a:gd name="connsiteX31" fmla="*/ 130175 w 284163"/>
                <a:gd name="connsiteY31" fmla="*/ 23812 h 331788"/>
                <a:gd name="connsiteX32" fmla="*/ 130175 w 284163"/>
                <a:gd name="connsiteY32" fmla="*/ 0 h 331788"/>
                <a:gd name="connsiteX33" fmla="*/ 153988 w 284163"/>
                <a:gd name="connsiteY33" fmla="*/ 0 h 331788"/>
                <a:gd name="connsiteX34" fmla="*/ 153988 w 284163"/>
                <a:gd name="connsiteY34" fmla="*/ 23812 h 331788"/>
                <a:gd name="connsiteX35" fmla="*/ 201613 w 284163"/>
                <a:gd name="connsiteY35" fmla="*/ 23812 h 331788"/>
                <a:gd name="connsiteX36" fmla="*/ 201613 w 284163"/>
                <a:gd name="connsiteY36" fmla="*/ 0 h 331788"/>
                <a:gd name="connsiteX37" fmla="*/ 225425 w 284163"/>
                <a:gd name="connsiteY37" fmla="*/ 0 h 331788"/>
                <a:gd name="connsiteX38" fmla="*/ 225425 w 284163"/>
                <a:gd name="connsiteY38" fmla="*/ 23812 h 331788"/>
                <a:gd name="connsiteX39" fmla="*/ 284163 w 284163"/>
                <a:gd name="connsiteY39" fmla="*/ 23812 h 331788"/>
                <a:gd name="connsiteX40" fmla="*/ 284163 w 284163"/>
                <a:gd name="connsiteY40" fmla="*/ 331788 h 331788"/>
                <a:gd name="connsiteX41" fmla="*/ 0 w 284163"/>
                <a:gd name="connsiteY41" fmla="*/ 331788 h 331788"/>
                <a:gd name="connsiteX42" fmla="*/ 0 w 284163"/>
                <a:gd name="connsiteY42" fmla="*/ 23812 h 331788"/>
                <a:gd name="connsiteX43" fmla="*/ 58738 w 284163"/>
                <a:gd name="connsiteY43" fmla="*/ 23812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4163" h="331788">
                  <a:moveTo>
                    <a:pt x="58738" y="225425"/>
                  </a:moveTo>
                  <a:lnTo>
                    <a:pt x="225426" y="225425"/>
                  </a:lnTo>
                  <a:lnTo>
                    <a:pt x="225426" y="249238"/>
                  </a:lnTo>
                  <a:lnTo>
                    <a:pt x="58738" y="249238"/>
                  </a:lnTo>
                  <a:close/>
                  <a:moveTo>
                    <a:pt x="58738" y="177800"/>
                  </a:moveTo>
                  <a:lnTo>
                    <a:pt x="225426" y="177800"/>
                  </a:lnTo>
                  <a:lnTo>
                    <a:pt x="225426" y="201613"/>
                  </a:lnTo>
                  <a:lnTo>
                    <a:pt x="58738" y="201613"/>
                  </a:lnTo>
                  <a:close/>
                  <a:moveTo>
                    <a:pt x="58738" y="130175"/>
                  </a:moveTo>
                  <a:lnTo>
                    <a:pt x="225426" y="130175"/>
                  </a:lnTo>
                  <a:lnTo>
                    <a:pt x="225426" y="153988"/>
                  </a:lnTo>
                  <a:lnTo>
                    <a:pt x="58738" y="153988"/>
                  </a:lnTo>
                  <a:close/>
                  <a:moveTo>
                    <a:pt x="23813" y="47625"/>
                  </a:moveTo>
                  <a:lnTo>
                    <a:pt x="23813" y="307975"/>
                  </a:lnTo>
                  <a:lnTo>
                    <a:pt x="260351" y="307975"/>
                  </a:lnTo>
                  <a:lnTo>
                    <a:pt x="260351" y="47625"/>
                  </a:lnTo>
                  <a:lnTo>
                    <a:pt x="225426" y="47625"/>
                  </a:lnTo>
                  <a:lnTo>
                    <a:pt x="225426" y="71438"/>
                  </a:lnTo>
                  <a:lnTo>
                    <a:pt x="201613" y="71438"/>
                  </a:lnTo>
                  <a:lnTo>
                    <a:pt x="201613" y="47625"/>
                  </a:lnTo>
                  <a:lnTo>
                    <a:pt x="153988" y="47625"/>
                  </a:lnTo>
                  <a:lnTo>
                    <a:pt x="153988" y="71438"/>
                  </a:lnTo>
                  <a:lnTo>
                    <a:pt x="130176" y="71438"/>
                  </a:lnTo>
                  <a:lnTo>
                    <a:pt x="130176" y="47625"/>
                  </a:lnTo>
                  <a:lnTo>
                    <a:pt x="82551" y="47625"/>
                  </a:lnTo>
                  <a:lnTo>
                    <a:pt x="82551" y="71438"/>
                  </a:lnTo>
                  <a:lnTo>
                    <a:pt x="58738" y="71438"/>
                  </a:lnTo>
                  <a:lnTo>
                    <a:pt x="58738" y="47625"/>
                  </a:lnTo>
                  <a:close/>
                  <a:moveTo>
                    <a:pt x="58738" y="0"/>
                  </a:moveTo>
                  <a:lnTo>
                    <a:pt x="82550" y="0"/>
                  </a:lnTo>
                  <a:lnTo>
                    <a:pt x="82550" y="23812"/>
                  </a:lnTo>
                  <a:lnTo>
                    <a:pt x="130175" y="23812"/>
                  </a:lnTo>
                  <a:lnTo>
                    <a:pt x="130175" y="0"/>
                  </a:lnTo>
                  <a:lnTo>
                    <a:pt x="153988" y="0"/>
                  </a:lnTo>
                  <a:lnTo>
                    <a:pt x="153988" y="23812"/>
                  </a:lnTo>
                  <a:lnTo>
                    <a:pt x="201613" y="23812"/>
                  </a:lnTo>
                  <a:lnTo>
                    <a:pt x="201613" y="0"/>
                  </a:lnTo>
                  <a:lnTo>
                    <a:pt x="225425" y="0"/>
                  </a:lnTo>
                  <a:lnTo>
                    <a:pt x="225425" y="23812"/>
                  </a:lnTo>
                  <a:lnTo>
                    <a:pt x="284163" y="23812"/>
                  </a:lnTo>
                  <a:lnTo>
                    <a:pt x="284163" y="331788"/>
                  </a:lnTo>
                  <a:lnTo>
                    <a:pt x="0" y="331788"/>
                  </a:lnTo>
                  <a:lnTo>
                    <a:pt x="0" y="23812"/>
                  </a:lnTo>
                  <a:lnTo>
                    <a:pt x="58738" y="238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i="0" u="none" strike="noStrike" kern="1200" cap="none" spc="0" normalizeH="0" baseline="0" noProof="0">
                <a:ln>
                  <a:noFill/>
                </a:ln>
                <a:solidFill>
                  <a:srgbClr val="1F589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150C76C0-A7D2-D538-77F1-E06FD9ADB1A4}"/>
              </a:ext>
            </a:extLst>
          </p:cNvPr>
          <p:cNvGrpSpPr/>
          <p:nvPr/>
        </p:nvGrpSpPr>
        <p:grpSpPr>
          <a:xfrm>
            <a:off x="5930153" y="1737491"/>
            <a:ext cx="2943132" cy="729495"/>
            <a:chOff x="444500" y="1947130"/>
            <a:chExt cx="2943132" cy="729495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4EC1965-638A-4FC7-F997-CB50C81638CD}"/>
                </a:ext>
              </a:extLst>
            </p:cNvPr>
            <p:cNvSpPr txBox="1"/>
            <p:nvPr/>
          </p:nvSpPr>
          <p:spPr>
            <a:xfrm>
              <a:off x="444500" y="2188222"/>
              <a:ext cx="2939173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AACAC74-D05F-F22D-A663-E403EFCD599F}"/>
                </a:ext>
              </a:extLst>
            </p:cNvPr>
            <p:cNvSpPr txBox="1"/>
            <p:nvPr/>
          </p:nvSpPr>
          <p:spPr>
            <a:xfrm>
              <a:off x="1368331" y="1947130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1E9EF0DE-FA43-B6B9-BB49-045A3C31E306}"/>
              </a:ext>
            </a:extLst>
          </p:cNvPr>
          <p:cNvGrpSpPr/>
          <p:nvPr/>
        </p:nvGrpSpPr>
        <p:grpSpPr>
          <a:xfrm>
            <a:off x="8245620" y="4310202"/>
            <a:ext cx="2939173" cy="729495"/>
            <a:chOff x="444500" y="1947130"/>
            <a:chExt cx="2939173" cy="72949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FC8DAE4-B0CF-CB17-8AA7-6E165D4380E2}"/>
                </a:ext>
              </a:extLst>
            </p:cNvPr>
            <p:cNvSpPr txBox="1"/>
            <p:nvPr/>
          </p:nvSpPr>
          <p:spPr>
            <a:xfrm>
              <a:off x="444500" y="2188222"/>
              <a:ext cx="2939173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98F248F-F6DE-73C3-5DB9-4E099D4FF6EC}"/>
                </a:ext>
              </a:extLst>
            </p:cNvPr>
            <p:cNvSpPr txBox="1"/>
            <p:nvPr/>
          </p:nvSpPr>
          <p:spPr>
            <a:xfrm>
              <a:off x="444500" y="1947130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772AC5A-0879-8C90-3A47-177531B383D9}"/>
              </a:ext>
            </a:extLst>
          </p:cNvPr>
          <p:cNvGrpSpPr/>
          <p:nvPr/>
        </p:nvGrpSpPr>
        <p:grpSpPr>
          <a:xfrm>
            <a:off x="3318711" y="4554935"/>
            <a:ext cx="2939173" cy="729495"/>
            <a:chOff x="444500" y="1947130"/>
            <a:chExt cx="2939173" cy="729495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016E95B3-B731-50F1-C458-8A3B07A1D1CB}"/>
                </a:ext>
              </a:extLst>
            </p:cNvPr>
            <p:cNvSpPr txBox="1"/>
            <p:nvPr/>
          </p:nvSpPr>
          <p:spPr>
            <a:xfrm>
              <a:off x="444500" y="2188222"/>
              <a:ext cx="2939173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 </a:t>
              </a:r>
              <a:r>
                <a:rPr lang="en-US" altLang="zh-CN" sz="900" b="0" i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moba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 n.com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AFF247E-E64C-B1CC-D577-64246CAD5AAF}"/>
                </a:ext>
              </a:extLst>
            </p:cNvPr>
            <p:cNvSpPr txBox="1"/>
            <p:nvPr/>
          </p:nvSpPr>
          <p:spPr>
            <a:xfrm>
              <a:off x="444500" y="1947130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B9BAB785-B45C-1A88-EA5B-A91652B6CA0D}"/>
              </a:ext>
            </a:extLst>
          </p:cNvPr>
          <p:cNvGrpSpPr/>
          <p:nvPr/>
        </p:nvGrpSpPr>
        <p:grpSpPr>
          <a:xfrm>
            <a:off x="1059241" y="2122504"/>
            <a:ext cx="2943132" cy="729495"/>
            <a:chOff x="444500" y="1947130"/>
            <a:chExt cx="2943132" cy="729495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C79ECF54-F9AA-D553-AC52-125AA11E9953}"/>
                </a:ext>
              </a:extLst>
            </p:cNvPr>
            <p:cNvSpPr txBox="1"/>
            <p:nvPr/>
          </p:nvSpPr>
          <p:spPr>
            <a:xfrm>
              <a:off x="444500" y="2188222"/>
              <a:ext cx="2939173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947F6CD1-21FC-2450-E632-1EC39543FD18}"/>
                </a:ext>
              </a:extLst>
            </p:cNvPr>
            <p:cNvSpPr txBox="1"/>
            <p:nvPr/>
          </p:nvSpPr>
          <p:spPr>
            <a:xfrm>
              <a:off x="1368331" y="1947130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762870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val 2">
            <a:extLst>
              <a:ext uri="{FF2B5EF4-FFF2-40B4-BE49-F238E27FC236}">
                <a16:creationId xmlns:a16="http://schemas.microsoft.com/office/drawing/2014/main" id="{D31F8A0E-098B-30CC-E24D-04023BDC97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74829" y="2507829"/>
            <a:ext cx="1842341" cy="1842341"/>
          </a:xfrm>
          <a:prstGeom prst="ellipse">
            <a:avLst/>
          </a:prstGeom>
          <a:noFill/>
          <a:ln w="12700" cap="flat" cmpd="sng" algn="ctr">
            <a:solidFill>
              <a:srgbClr val="0C63D8"/>
            </a:solidFill>
            <a:prstDash val="dash"/>
            <a:miter lim="800000"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altLang="zh-CN">
              <a:solidFill>
                <a:srgbClr val="1F5891"/>
              </a:solidFill>
              <a:cs typeface="+mn-ea"/>
              <a:sym typeface="+mn-lt"/>
            </a:endParaRPr>
          </a:p>
        </p:txBody>
      </p:sp>
      <p:sp>
        <p:nvSpPr>
          <p:cNvPr id="23" name="Oval 37">
            <a:extLst>
              <a:ext uri="{FF2B5EF4-FFF2-40B4-BE49-F238E27FC236}">
                <a16:creationId xmlns:a16="http://schemas.microsoft.com/office/drawing/2014/main" id="{8F689EE9-6F9C-66A4-760F-70DC9E497E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0358" y="2056436"/>
            <a:ext cx="1151974" cy="1154015"/>
          </a:xfrm>
          <a:prstGeom prst="ellipse">
            <a:avLst/>
          </a:prstGeom>
          <a:solidFill>
            <a:srgbClr val="0C63D8"/>
          </a:soli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altLang="zh-CN">
              <a:solidFill>
                <a:srgbClr val="1F5891"/>
              </a:solidFill>
              <a:cs typeface="+mn-ea"/>
              <a:sym typeface="+mn-lt"/>
            </a:endParaRPr>
          </a:p>
        </p:txBody>
      </p:sp>
      <p:sp>
        <p:nvSpPr>
          <p:cNvPr id="27" name="Oval 38">
            <a:extLst>
              <a:ext uri="{FF2B5EF4-FFF2-40B4-BE49-F238E27FC236}">
                <a16:creationId xmlns:a16="http://schemas.microsoft.com/office/drawing/2014/main" id="{4FDA87F3-2474-E4C9-8FCE-A2140F252D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71710" y="2056436"/>
            <a:ext cx="1151974" cy="1154015"/>
          </a:xfrm>
          <a:prstGeom prst="ellipse">
            <a:avLst/>
          </a:prstGeom>
          <a:solidFill>
            <a:srgbClr val="0C63D8"/>
          </a:soli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altLang="zh-CN">
              <a:solidFill>
                <a:srgbClr val="1F5891"/>
              </a:solidFill>
              <a:cs typeface="+mn-ea"/>
              <a:sym typeface="+mn-lt"/>
            </a:endParaRPr>
          </a:p>
        </p:txBody>
      </p:sp>
      <p:sp>
        <p:nvSpPr>
          <p:cNvPr id="42" name="Oval 39">
            <a:extLst>
              <a:ext uri="{FF2B5EF4-FFF2-40B4-BE49-F238E27FC236}">
                <a16:creationId xmlns:a16="http://schemas.microsoft.com/office/drawing/2014/main" id="{EF236B9D-81B8-F10F-028E-9F611EA8B9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0358" y="3806863"/>
            <a:ext cx="1151974" cy="1151974"/>
          </a:xfrm>
          <a:prstGeom prst="ellipse">
            <a:avLst/>
          </a:prstGeom>
          <a:solidFill>
            <a:srgbClr val="0C63D8"/>
          </a:soli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altLang="zh-CN">
              <a:solidFill>
                <a:srgbClr val="1F5891"/>
              </a:solidFill>
              <a:cs typeface="+mn-ea"/>
              <a:sym typeface="+mn-lt"/>
            </a:endParaRPr>
          </a:p>
        </p:txBody>
      </p:sp>
      <p:sp>
        <p:nvSpPr>
          <p:cNvPr id="43" name="Oval 41">
            <a:extLst>
              <a:ext uri="{FF2B5EF4-FFF2-40B4-BE49-F238E27FC236}">
                <a16:creationId xmlns:a16="http://schemas.microsoft.com/office/drawing/2014/main" id="{434438D3-C580-4C39-D024-1A7B11275D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71710" y="3810948"/>
            <a:ext cx="1151974" cy="1151974"/>
          </a:xfrm>
          <a:prstGeom prst="ellipse">
            <a:avLst/>
          </a:prstGeom>
          <a:solidFill>
            <a:srgbClr val="0C63D8"/>
          </a:soli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altLang="zh-CN">
              <a:solidFill>
                <a:srgbClr val="1F5891"/>
              </a:solidFill>
              <a:cs typeface="+mn-ea"/>
              <a:sym typeface="+mn-lt"/>
            </a:endParaRPr>
          </a:p>
        </p:txBody>
      </p:sp>
      <p:cxnSp>
        <p:nvCxnSpPr>
          <p:cNvPr id="44" name="Straight Connector 5">
            <a:extLst>
              <a:ext uri="{FF2B5EF4-FFF2-40B4-BE49-F238E27FC236}">
                <a16:creationId xmlns:a16="http://schemas.microsoft.com/office/drawing/2014/main" id="{2BBDD0DD-2D23-4E9E-8332-5B0834F720D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968537" y="2908161"/>
            <a:ext cx="279823" cy="120509"/>
          </a:xfrm>
          <a:prstGeom prst="line">
            <a:avLst/>
          </a:prstGeom>
          <a:noFill/>
          <a:ln w="19050">
            <a:solidFill>
              <a:srgbClr val="1F589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E91F5861-975E-BD48-591F-C41BF6FF59D9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5001217" y="3915117"/>
            <a:ext cx="324758" cy="214463"/>
          </a:xfrm>
          <a:prstGeom prst="line">
            <a:avLst/>
          </a:prstGeom>
          <a:noFill/>
          <a:ln w="19050">
            <a:solidFill>
              <a:srgbClr val="1F589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" name="Straight Connector 46">
            <a:extLst>
              <a:ext uri="{FF2B5EF4-FFF2-40B4-BE49-F238E27FC236}">
                <a16:creationId xmlns:a16="http://schemas.microsoft.com/office/drawing/2014/main" id="{6CD3BD93-6452-E409-CC56-4B6538C8FCF0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945683" y="2908161"/>
            <a:ext cx="300248" cy="120509"/>
          </a:xfrm>
          <a:prstGeom prst="line">
            <a:avLst/>
          </a:prstGeom>
          <a:noFill/>
          <a:ln w="19050">
            <a:solidFill>
              <a:srgbClr val="1F589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" name="Straight Connector 48">
            <a:extLst>
              <a:ext uri="{FF2B5EF4-FFF2-40B4-BE49-F238E27FC236}">
                <a16:creationId xmlns:a16="http://schemas.microsoft.com/office/drawing/2014/main" id="{72B30C0B-9F3F-E1B7-5131-6E3C1B25704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76237" y="3915117"/>
            <a:ext cx="359481" cy="214463"/>
          </a:xfrm>
          <a:prstGeom prst="line">
            <a:avLst/>
          </a:prstGeom>
          <a:noFill/>
          <a:ln w="19050">
            <a:solidFill>
              <a:srgbClr val="1F589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49" name="组合 14">
            <a:extLst>
              <a:ext uri="{FF2B5EF4-FFF2-40B4-BE49-F238E27FC236}">
                <a16:creationId xmlns:a16="http://schemas.microsoft.com/office/drawing/2014/main" id="{6D80B0BF-0405-8DF9-0CA5-A5B2365430A9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5755" y="4154089"/>
            <a:ext cx="439138" cy="455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组合 18">
            <a:extLst>
              <a:ext uri="{FF2B5EF4-FFF2-40B4-BE49-F238E27FC236}">
                <a16:creationId xmlns:a16="http://schemas.microsoft.com/office/drawing/2014/main" id="{27953C14-0A7B-2987-2493-882F412D8966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9414" y="2420002"/>
            <a:ext cx="430968" cy="433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" name="组合 24">
            <a:extLst>
              <a:ext uri="{FF2B5EF4-FFF2-40B4-BE49-F238E27FC236}">
                <a16:creationId xmlns:a16="http://schemas.microsoft.com/office/drawing/2014/main" id="{3D95A696-BFC6-96BD-555F-5DDDEF99A288}"/>
              </a:ext>
            </a:extLst>
          </p:cNvPr>
          <p:cNvGrpSpPr/>
          <p:nvPr/>
        </p:nvGrpSpPr>
        <p:grpSpPr bwMode="auto">
          <a:xfrm>
            <a:off x="4261829" y="4239875"/>
            <a:ext cx="349268" cy="351311"/>
            <a:chOff x="0" y="0"/>
            <a:chExt cx="414338" cy="414337"/>
          </a:xfrm>
        </p:grpSpPr>
        <p:sp>
          <p:nvSpPr>
            <p:cNvPr id="52" name="Oval 69">
              <a:extLst>
                <a:ext uri="{FF2B5EF4-FFF2-40B4-BE49-F238E27FC236}">
                  <a16:creationId xmlns:a16="http://schemas.microsoft.com/office/drawing/2014/main" id="{284A5C95-B918-1638-0894-2C6F98EF35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414338" cy="414337"/>
            </a:xfrm>
            <a:prstGeom prst="ellipse">
              <a:avLst/>
            </a:prstGeom>
            <a:noFill/>
            <a:ln w="30163" cap="rnd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0222" tIns="30111" rIns="60222" bIns="30111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100">
                <a:solidFill>
                  <a:srgbClr val="1F589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Freeform 70">
              <a:extLst>
                <a:ext uri="{FF2B5EF4-FFF2-40B4-BE49-F238E27FC236}">
                  <a16:creationId xmlns:a16="http://schemas.microsoft.com/office/drawing/2014/main" id="{ECE07B86-C5EA-3419-6D6D-49EE694B465D}"/>
                </a:ext>
              </a:extLst>
            </p:cNvPr>
            <p:cNvSpPr/>
            <p:nvPr/>
          </p:nvSpPr>
          <p:spPr bwMode="auto">
            <a:xfrm>
              <a:off x="90488" y="125412"/>
              <a:ext cx="196850" cy="198438"/>
            </a:xfrm>
            <a:custGeom>
              <a:avLst/>
              <a:gdLst>
                <a:gd name="T0" fmla="*/ 131549 w 208"/>
                <a:gd name="T1" fmla="*/ 198438 h 208"/>
                <a:gd name="T2" fmla="*/ 98425 w 208"/>
                <a:gd name="T3" fmla="*/ 99219 h 208"/>
                <a:gd name="T4" fmla="*/ 0 w 208"/>
                <a:gd name="T5" fmla="*/ 65828 h 208"/>
                <a:gd name="T6" fmla="*/ 196850 w 208"/>
                <a:gd name="T7" fmla="*/ 0 h 208"/>
                <a:gd name="T8" fmla="*/ 131549 w 208"/>
                <a:gd name="T9" fmla="*/ 198438 h 2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" h="208">
                  <a:moveTo>
                    <a:pt x="139" y="208"/>
                  </a:moveTo>
                  <a:lnTo>
                    <a:pt x="104" y="104"/>
                  </a:lnTo>
                  <a:lnTo>
                    <a:pt x="0" y="69"/>
                  </a:lnTo>
                  <a:lnTo>
                    <a:pt x="208" y="0"/>
                  </a:lnTo>
                  <a:lnTo>
                    <a:pt x="139" y="208"/>
                  </a:lnTo>
                  <a:close/>
                </a:path>
              </a:pathLst>
            </a:custGeom>
            <a:noFill/>
            <a:ln w="30163" cap="rnd" cmpd="sng">
              <a:solidFill>
                <a:srgbClr val="FFFFFF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0222" tIns="30111" rIns="60222" bIns="30111"/>
            <a:lstStyle/>
            <a:p>
              <a:endParaRPr lang="zh-CN" altLang="en-US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4" name="Freeform 94">
            <a:extLst>
              <a:ext uri="{FF2B5EF4-FFF2-40B4-BE49-F238E27FC236}">
                <a16:creationId xmlns:a16="http://schemas.microsoft.com/office/drawing/2014/main" id="{BCA7E30E-D8A3-0455-E9CF-3CF3D3B87F36}"/>
              </a:ext>
            </a:extLst>
          </p:cNvPr>
          <p:cNvSpPr/>
          <p:nvPr/>
        </p:nvSpPr>
        <p:spPr bwMode="auto">
          <a:xfrm>
            <a:off x="4261829" y="2417959"/>
            <a:ext cx="433011" cy="451395"/>
          </a:xfrm>
          <a:custGeom>
            <a:avLst/>
            <a:gdLst>
              <a:gd name="T0" fmla="*/ 308504 w 192"/>
              <a:gd name="T1" fmla="*/ 268610 h 192"/>
              <a:gd name="T2" fmla="*/ 336550 w 192"/>
              <a:gd name="T3" fmla="*/ 219274 h 192"/>
              <a:gd name="T4" fmla="*/ 308504 w 192"/>
              <a:gd name="T5" fmla="*/ 168110 h 192"/>
              <a:gd name="T6" fmla="*/ 308504 w 192"/>
              <a:gd name="T7" fmla="*/ 166283 h 192"/>
              <a:gd name="T8" fmla="*/ 308504 w 192"/>
              <a:gd name="T9" fmla="*/ 87710 h 192"/>
              <a:gd name="T10" fmla="*/ 308504 w 192"/>
              <a:gd name="T11" fmla="*/ 84055 h 192"/>
              <a:gd name="T12" fmla="*/ 168275 w 192"/>
              <a:gd name="T13" fmla="*/ 0 h 192"/>
              <a:gd name="T14" fmla="*/ 29799 w 192"/>
              <a:gd name="T15" fmla="*/ 84055 h 192"/>
              <a:gd name="T16" fmla="*/ 29799 w 192"/>
              <a:gd name="T17" fmla="*/ 84055 h 192"/>
              <a:gd name="T18" fmla="*/ 28046 w 192"/>
              <a:gd name="T19" fmla="*/ 85882 h 192"/>
              <a:gd name="T20" fmla="*/ 28046 w 192"/>
              <a:gd name="T21" fmla="*/ 87710 h 192"/>
              <a:gd name="T22" fmla="*/ 28046 w 192"/>
              <a:gd name="T23" fmla="*/ 87710 h 192"/>
              <a:gd name="T24" fmla="*/ 28046 w 192"/>
              <a:gd name="T25" fmla="*/ 166283 h 192"/>
              <a:gd name="T26" fmla="*/ 28046 w 192"/>
              <a:gd name="T27" fmla="*/ 168110 h 192"/>
              <a:gd name="T28" fmla="*/ 0 w 192"/>
              <a:gd name="T29" fmla="*/ 219274 h 192"/>
              <a:gd name="T30" fmla="*/ 56092 w 192"/>
              <a:gd name="T31" fmla="*/ 277747 h 192"/>
              <a:gd name="T32" fmla="*/ 57845 w 192"/>
              <a:gd name="T33" fmla="*/ 277747 h 192"/>
              <a:gd name="T34" fmla="*/ 77126 w 192"/>
              <a:gd name="T35" fmla="*/ 292365 h 192"/>
              <a:gd name="T36" fmla="*/ 98160 w 192"/>
              <a:gd name="T37" fmla="*/ 270438 h 192"/>
              <a:gd name="T38" fmla="*/ 98160 w 192"/>
              <a:gd name="T39" fmla="*/ 168110 h 192"/>
              <a:gd name="T40" fmla="*/ 77126 w 192"/>
              <a:gd name="T41" fmla="*/ 146183 h 192"/>
              <a:gd name="T42" fmla="*/ 57845 w 192"/>
              <a:gd name="T43" fmla="*/ 160801 h 192"/>
              <a:gd name="T44" fmla="*/ 56092 w 192"/>
              <a:gd name="T45" fmla="*/ 160801 h 192"/>
              <a:gd name="T46" fmla="*/ 42069 w 192"/>
              <a:gd name="T47" fmla="*/ 162628 h 192"/>
              <a:gd name="T48" fmla="*/ 42069 w 192"/>
              <a:gd name="T49" fmla="*/ 89537 h 192"/>
              <a:gd name="T50" fmla="*/ 80632 w 192"/>
              <a:gd name="T51" fmla="*/ 43855 h 192"/>
              <a:gd name="T52" fmla="*/ 91149 w 192"/>
              <a:gd name="T53" fmla="*/ 56646 h 192"/>
              <a:gd name="T54" fmla="*/ 99913 w 192"/>
              <a:gd name="T55" fmla="*/ 56646 h 192"/>
              <a:gd name="T56" fmla="*/ 168275 w 192"/>
              <a:gd name="T57" fmla="*/ 43855 h 192"/>
              <a:gd name="T58" fmla="*/ 236637 w 192"/>
              <a:gd name="T59" fmla="*/ 56646 h 192"/>
              <a:gd name="T60" fmla="*/ 240142 w 192"/>
              <a:gd name="T61" fmla="*/ 58473 h 192"/>
              <a:gd name="T62" fmla="*/ 245401 w 192"/>
              <a:gd name="T63" fmla="*/ 56646 h 192"/>
              <a:gd name="T64" fmla="*/ 257671 w 192"/>
              <a:gd name="T65" fmla="*/ 43855 h 192"/>
              <a:gd name="T66" fmla="*/ 294481 w 192"/>
              <a:gd name="T67" fmla="*/ 89537 h 192"/>
              <a:gd name="T68" fmla="*/ 294481 w 192"/>
              <a:gd name="T69" fmla="*/ 162628 h 192"/>
              <a:gd name="T70" fmla="*/ 280458 w 192"/>
              <a:gd name="T71" fmla="*/ 160801 h 192"/>
              <a:gd name="T72" fmla="*/ 278705 w 192"/>
              <a:gd name="T73" fmla="*/ 160801 h 192"/>
              <a:gd name="T74" fmla="*/ 259424 w 192"/>
              <a:gd name="T75" fmla="*/ 146183 h 192"/>
              <a:gd name="T76" fmla="*/ 238390 w 192"/>
              <a:gd name="T77" fmla="*/ 168110 h 192"/>
              <a:gd name="T78" fmla="*/ 238390 w 192"/>
              <a:gd name="T79" fmla="*/ 270438 h 192"/>
              <a:gd name="T80" fmla="*/ 259424 w 192"/>
              <a:gd name="T81" fmla="*/ 292365 h 192"/>
              <a:gd name="T82" fmla="*/ 278705 w 192"/>
              <a:gd name="T83" fmla="*/ 277747 h 192"/>
              <a:gd name="T84" fmla="*/ 280458 w 192"/>
              <a:gd name="T85" fmla="*/ 277747 h 192"/>
              <a:gd name="T86" fmla="*/ 296234 w 192"/>
              <a:gd name="T87" fmla="*/ 275919 h 192"/>
              <a:gd name="T88" fmla="*/ 306751 w 192"/>
              <a:gd name="T89" fmla="*/ 296020 h 192"/>
              <a:gd name="T90" fmla="*/ 250660 w 192"/>
              <a:gd name="T91" fmla="*/ 317947 h 192"/>
              <a:gd name="T92" fmla="*/ 247154 w 192"/>
              <a:gd name="T93" fmla="*/ 312465 h 192"/>
              <a:gd name="T94" fmla="*/ 231378 w 192"/>
              <a:gd name="T95" fmla="*/ 306983 h 192"/>
              <a:gd name="T96" fmla="*/ 203332 w 192"/>
              <a:gd name="T97" fmla="*/ 306983 h 192"/>
              <a:gd name="T98" fmla="*/ 182298 w 192"/>
              <a:gd name="T99" fmla="*/ 328911 h 192"/>
              <a:gd name="T100" fmla="*/ 203332 w 192"/>
              <a:gd name="T101" fmla="*/ 350838 h 192"/>
              <a:gd name="T102" fmla="*/ 231378 w 192"/>
              <a:gd name="T103" fmla="*/ 350838 h 192"/>
              <a:gd name="T104" fmla="*/ 252413 w 192"/>
              <a:gd name="T105" fmla="*/ 334392 h 192"/>
              <a:gd name="T106" fmla="*/ 319021 w 192"/>
              <a:gd name="T107" fmla="*/ 305156 h 192"/>
              <a:gd name="T108" fmla="*/ 322527 w 192"/>
              <a:gd name="T109" fmla="*/ 301501 h 192"/>
              <a:gd name="T110" fmla="*/ 322527 w 192"/>
              <a:gd name="T111" fmla="*/ 296020 h 192"/>
              <a:gd name="T112" fmla="*/ 308504 w 192"/>
              <a:gd name="T113" fmla="*/ 268610 h 19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92" h="192">
                <a:moveTo>
                  <a:pt x="176" y="147"/>
                </a:moveTo>
                <a:cubicBezTo>
                  <a:pt x="186" y="142"/>
                  <a:pt x="192" y="132"/>
                  <a:pt x="192" y="120"/>
                </a:cubicBezTo>
                <a:cubicBezTo>
                  <a:pt x="192" y="108"/>
                  <a:pt x="186" y="98"/>
                  <a:pt x="176" y="92"/>
                </a:cubicBezTo>
                <a:cubicBezTo>
                  <a:pt x="176" y="92"/>
                  <a:pt x="176" y="92"/>
                  <a:pt x="176" y="91"/>
                </a:cubicBezTo>
                <a:cubicBezTo>
                  <a:pt x="176" y="48"/>
                  <a:pt x="176" y="48"/>
                  <a:pt x="176" y="48"/>
                </a:cubicBezTo>
                <a:cubicBezTo>
                  <a:pt x="176" y="47"/>
                  <a:pt x="176" y="47"/>
                  <a:pt x="176" y="46"/>
                </a:cubicBezTo>
                <a:cubicBezTo>
                  <a:pt x="166" y="23"/>
                  <a:pt x="135" y="0"/>
                  <a:pt x="96" y="0"/>
                </a:cubicBezTo>
                <a:cubicBezTo>
                  <a:pt x="57" y="0"/>
                  <a:pt x="27" y="23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7"/>
                  <a:pt x="16" y="47"/>
                </a:cubicBezTo>
                <a:cubicBezTo>
                  <a:pt x="16" y="47"/>
                  <a:pt x="16" y="47"/>
                  <a:pt x="16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91"/>
                  <a:pt x="16" y="91"/>
                  <a:pt x="16" y="91"/>
                </a:cubicBezTo>
                <a:cubicBezTo>
                  <a:pt x="16" y="92"/>
                  <a:pt x="16" y="92"/>
                  <a:pt x="16" y="92"/>
                </a:cubicBezTo>
                <a:cubicBezTo>
                  <a:pt x="7" y="98"/>
                  <a:pt x="0" y="108"/>
                  <a:pt x="0" y="120"/>
                </a:cubicBezTo>
                <a:cubicBezTo>
                  <a:pt x="0" y="138"/>
                  <a:pt x="14" y="152"/>
                  <a:pt x="32" y="152"/>
                </a:cubicBezTo>
                <a:cubicBezTo>
                  <a:pt x="33" y="152"/>
                  <a:pt x="33" y="152"/>
                  <a:pt x="33" y="152"/>
                </a:cubicBezTo>
                <a:cubicBezTo>
                  <a:pt x="35" y="157"/>
                  <a:pt x="39" y="160"/>
                  <a:pt x="44" y="160"/>
                </a:cubicBezTo>
                <a:cubicBezTo>
                  <a:pt x="51" y="160"/>
                  <a:pt x="56" y="154"/>
                  <a:pt x="56" y="148"/>
                </a:cubicBezTo>
                <a:cubicBezTo>
                  <a:pt x="56" y="92"/>
                  <a:pt x="56" y="92"/>
                  <a:pt x="56" y="92"/>
                </a:cubicBezTo>
                <a:cubicBezTo>
                  <a:pt x="56" y="85"/>
                  <a:pt x="51" y="80"/>
                  <a:pt x="44" y="80"/>
                </a:cubicBezTo>
                <a:cubicBezTo>
                  <a:pt x="39" y="80"/>
                  <a:pt x="35" y="83"/>
                  <a:pt x="33" y="88"/>
                </a:cubicBezTo>
                <a:cubicBezTo>
                  <a:pt x="32" y="88"/>
                  <a:pt x="32" y="88"/>
                  <a:pt x="32" y="88"/>
                </a:cubicBezTo>
                <a:cubicBezTo>
                  <a:pt x="29" y="88"/>
                  <a:pt x="27" y="88"/>
                  <a:pt x="24" y="89"/>
                </a:cubicBezTo>
                <a:cubicBezTo>
                  <a:pt x="24" y="49"/>
                  <a:pt x="24" y="49"/>
                  <a:pt x="24" y="49"/>
                </a:cubicBezTo>
                <a:cubicBezTo>
                  <a:pt x="28" y="40"/>
                  <a:pt x="36" y="31"/>
                  <a:pt x="46" y="24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6" y="32"/>
                  <a:pt x="57" y="31"/>
                </a:cubicBezTo>
                <a:cubicBezTo>
                  <a:pt x="57" y="31"/>
                  <a:pt x="69" y="24"/>
                  <a:pt x="96" y="24"/>
                </a:cubicBezTo>
                <a:cubicBezTo>
                  <a:pt x="123" y="24"/>
                  <a:pt x="135" y="31"/>
                  <a:pt x="135" y="31"/>
                </a:cubicBezTo>
                <a:cubicBezTo>
                  <a:pt x="136" y="32"/>
                  <a:pt x="136" y="32"/>
                  <a:pt x="137" y="32"/>
                </a:cubicBezTo>
                <a:cubicBezTo>
                  <a:pt x="138" y="32"/>
                  <a:pt x="139" y="31"/>
                  <a:pt x="140" y="31"/>
                </a:cubicBezTo>
                <a:cubicBezTo>
                  <a:pt x="147" y="24"/>
                  <a:pt x="147" y="24"/>
                  <a:pt x="147" y="24"/>
                </a:cubicBezTo>
                <a:cubicBezTo>
                  <a:pt x="157" y="31"/>
                  <a:pt x="164" y="40"/>
                  <a:pt x="168" y="49"/>
                </a:cubicBezTo>
                <a:cubicBezTo>
                  <a:pt x="168" y="89"/>
                  <a:pt x="168" y="89"/>
                  <a:pt x="168" y="89"/>
                </a:cubicBezTo>
                <a:cubicBezTo>
                  <a:pt x="166" y="88"/>
                  <a:pt x="163" y="88"/>
                  <a:pt x="160" y="88"/>
                </a:cubicBezTo>
                <a:cubicBezTo>
                  <a:pt x="159" y="88"/>
                  <a:pt x="159" y="88"/>
                  <a:pt x="159" y="88"/>
                </a:cubicBezTo>
                <a:cubicBezTo>
                  <a:pt x="158" y="83"/>
                  <a:pt x="153" y="80"/>
                  <a:pt x="148" y="80"/>
                </a:cubicBezTo>
                <a:cubicBezTo>
                  <a:pt x="142" y="80"/>
                  <a:pt x="136" y="85"/>
                  <a:pt x="136" y="92"/>
                </a:cubicBezTo>
                <a:cubicBezTo>
                  <a:pt x="136" y="148"/>
                  <a:pt x="136" y="148"/>
                  <a:pt x="136" y="148"/>
                </a:cubicBezTo>
                <a:cubicBezTo>
                  <a:pt x="136" y="154"/>
                  <a:pt x="142" y="160"/>
                  <a:pt x="148" y="160"/>
                </a:cubicBezTo>
                <a:cubicBezTo>
                  <a:pt x="153" y="160"/>
                  <a:pt x="158" y="157"/>
                  <a:pt x="159" y="152"/>
                </a:cubicBezTo>
                <a:cubicBezTo>
                  <a:pt x="160" y="152"/>
                  <a:pt x="160" y="152"/>
                  <a:pt x="160" y="152"/>
                </a:cubicBezTo>
                <a:cubicBezTo>
                  <a:pt x="163" y="152"/>
                  <a:pt x="166" y="151"/>
                  <a:pt x="169" y="151"/>
                </a:cubicBezTo>
                <a:cubicBezTo>
                  <a:pt x="175" y="162"/>
                  <a:pt x="175" y="162"/>
                  <a:pt x="175" y="162"/>
                </a:cubicBezTo>
                <a:cubicBezTo>
                  <a:pt x="143" y="174"/>
                  <a:pt x="143" y="174"/>
                  <a:pt x="143" y="174"/>
                </a:cubicBezTo>
                <a:cubicBezTo>
                  <a:pt x="142" y="173"/>
                  <a:pt x="142" y="172"/>
                  <a:pt x="141" y="171"/>
                </a:cubicBezTo>
                <a:cubicBezTo>
                  <a:pt x="138" y="169"/>
                  <a:pt x="135" y="168"/>
                  <a:pt x="132" y="168"/>
                </a:cubicBezTo>
                <a:cubicBezTo>
                  <a:pt x="116" y="168"/>
                  <a:pt x="116" y="168"/>
                  <a:pt x="116" y="168"/>
                </a:cubicBezTo>
                <a:cubicBezTo>
                  <a:pt x="110" y="168"/>
                  <a:pt x="104" y="173"/>
                  <a:pt x="104" y="180"/>
                </a:cubicBezTo>
                <a:cubicBezTo>
                  <a:pt x="104" y="186"/>
                  <a:pt x="110" y="192"/>
                  <a:pt x="116" y="192"/>
                </a:cubicBezTo>
                <a:cubicBezTo>
                  <a:pt x="132" y="192"/>
                  <a:pt x="132" y="192"/>
                  <a:pt x="132" y="192"/>
                </a:cubicBezTo>
                <a:cubicBezTo>
                  <a:pt x="138" y="192"/>
                  <a:pt x="142" y="188"/>
                  <a:pt x="144" y="183"/>
                </a:cubicBezTo>
                <a:cubicBezTo>
                  <a:pt x="182" y="167"/>
                  <a:pt x="182" y="167"/>
                  <a:pt x="182" y="167"/>
                </a:cubicBezTo>
                <a:cubicBezTo>
                  <a:pt x="183" y="167"/>
                  <a:pt x="184" y="166"/>
                  <a:pt x="184" y="165"/>
                </a:cubicBezTo>
                <a:cubicBezTo>
                  <a:pt x="184" y="164"/>
                  <a:pt x="184" y="163"/>
                  <a:pt x="184" y="162"/>
                </a:cubicBezTo>
                <a:lnTo>
                  <a:pt x="176" y="1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0222" tIns="30111" rIns="60222" bIns="30111"/>
          <a:lstStyle/>
          <a:p>
            <a:endParaRPr lang="zh-CN" altLang="en-US">
              <a:solidFill>
                <a:srgbClr val="1F5891"/>
              </a:solidFill>
              <a:cs typeface="+mn-ea"/>
              <a:sym typeface="+mn-lt"/>
            </a:endParaRP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5045DAD2-8CC0-9848-EB66-3ABAACD75FC1}"/>
              </a:ext>
            </a:extLst>
          </p:cNvPr>
          <p:cNvGrpSpPr/>
          <p:nvPr/>
        </p:nvGrpSpPr>
        <p:grpSpPr>
          <a:xfrm>
            <a:off x="5791199" y="3067049"/>
            <a:ext cx="609600" cy="723900"/>
            <a:chOff x="5791199" y="3307498"/>
            <a:chExt cx="609600" cy="723900"/>
          </a:xfrm>
          <a:solidFill>
            <a:srgbClr val="0C63D8"/>
          </a:solidFill>
        </p:grpSpPr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0185B4AF-3376-F3C2-E872-39BF6F91C298}"/>
                </a:ext>
              </a:extLst>
            </p:cNvPr>
            <p:cNvSpPr/>
            <p:nvPr/>
          </p:nvSpPr>
          <p:spPr>
            <a:xfrm>
              <a:off x="5791199" y="3726598"/>
              <a:ext cx="609600" cy="304800"/>
            </a:xfrm>
            <a:custGeom>
              <a:avLst/>
              <a:gdLst>
                <a:gd name="connsiteX0" fmla="*/ 579120 w 609600"/>
                <a:gd name="connsiteY0" fmla="*/ 91440 h 304800"/>
                <a:gd name="connsiteX1" fmla="*/ 430530 w 609600"/>
                <a:gd name="connsiteY1" fmla="*/ 19050 h 304800"/>
                <a:gd name="connsiteX2" fmla="*/ 304800 w 609600"/>
                <a:gd name="connsiteY2" fmla="*/ 0 h 304800"/>
                <a:gd name="connsiteX3" fmla="*/ 179070 w 609600"/>
                <a:gd name="connsiteY3" fmla="*/ 19050 h 304800"/>
                <a:gd name="connsiteX4" fmla="*/ 30480 w 609600"/>
                <a:gd name="connsiteY4" fmla="*/ 91440 h 304800"/>
                <a:gd name="connsiteX5" fmla="*/ 0 w 609600"/>
                <a:gd name="connsiteY5" fmla="*/ 152400 h 304800"/>
                <a:gd name="connsiteX6" fmla="*/ 0 w 609600"/>
                <a:gd name="connsiteY6" fmla="*/ 304800 h 304800"/>
                <a:gd name="connsiteX7" fmla="*/ 609600 w 609600"/>
                <a:gd name="connsiteY7" fmla="*/ 304800 h 304800"/>
                <a:gd name="connsiteX8" fmla="*/ 609600 w 609600"/>
                <a:gd name="connsiteY8" fmla="*/ 152400 h 304800"/>
                <a:gd name="connsiteX9" fmla="*/ 579120 w 609600"/>
                <a:gd name="connsiteY9" fmla="*/ 9144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9600" h="304800">
                  <a:moveTo>
                    <a:pt x="579120" y="91440"/>
                  </a:moveTo>
                  <a:cubicBezTo>
                    <a:pt x="537210" y="57150"/>
                    <a:pt x="483870" y="34290"/>
                    <a:pt x="430530" y="19050"/>
                  </a:cubicBezTo>
                  <a:cubicBezTo>
                    <a:pt x="392430" y="7620"/>
                    <a:pt x="350520" y="0"/>
                    <a:pt x="304800" y="0"/>
                  </a:cubicBezTo>
                  <a:cubicBezTo>
                    <a:pt x="262890" y="0"/>
                    <a:pt x="220980" y="7620"/>
                    <a:pt x="179070" y="19050"/>
                  </a:cubicBezTo>
                  <a:cubicBezTo>
                    <a:pt x="125730" y="34290"/>
                    <a:pt x="72390" y="60960"/>
                    <a:pt x="30480" y="91440"/>
                  </a:cubicBezTo>
                  <a:cubicBezTo>
                    <a:pt x="11430" y="106680"/>
                    <a:pt x="0" y="129540"/>
                    <a:pt x="0" y="152400"/>
                  </a:cubicBezTo>
                  <a:lnTo>
                    <a:pt x="0" y="304800"/>
                  </a:lnTo>
                  <a:lnTo>
                    <a:pt x="609600" y="304800"/>
                  </a:lnTo>
                  <a:lnTo>
                    <a:pt x="609600" y="152400"/>
                  </a:lnTo>
                  <a:cubicBezTo>
                    <a:pt x="609600" y="129540"/>
                    <a:pt x="598170" y="106680"/>
                    <a:pt x="579120" y="91440"/>
                  </a:cubicBezTo>
                  <a:close/>
                </a:path>
              </a:pathLst>
            </a:custGeom>
            <a:solidFill>
              <a:srgbClr val="0C63D8"/>
            </a:solidFill>
            <a:ln>
              <a:noFill/>
            </a:ln>
            <a:effectLst>
              <a:outerShdw blurRad="63500" dist="76200" dir="2460000" algn="t" rotWithShape="0">
                <a:srgbClr val="3C89EE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1F589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7E7AF379-8989-8A36-E6C4-F863C03C6EA5}"/>
                </a:ext>
              </a:extLst>
            </p:cNvPr>
            <p:cNvSpPr/>
            <p:nvPr/>
          </p:nvSpPr>
          <p:spPr>
            <a:xfrm>
              <a:off x="5928358" y="3307498"/>
              <a:ext cx="425767" cy="361950"/>
            </a:xfrm>
            <a:custGeom>
              <a:avLst/>
              <a:gdLst>
                <a:gd name="connsiteX0" fmla="*/ 19050 w 425767"/>
                <a:gd name="connsiteY0" fmla="*/ 99060 h 361950"/>
                <a:gd name="connsiteX1" fmla="*/ 32385 w 425767"/>
                <a:gd name="connsiteY1" fmla="*/ 93345 h 361950"/>
                <a:gd name="connsiteX2" fmla="*/ 32385 w 425767"/>
                <a:gd name="connsiteY2" fmla="*/ 93345 h 361950"/>
                <a:gd name="connsiteX3" fmla="*/ 167640 w 425767"/>
                <a:gd name="connsiteY3" fmla="*/ 38100 h 361950"/>
                <a:gd name="connsiteX4" fmla="*/ 358140 w 425767"/>
                <a:gd name="connsiteY4" fmla="*/ 228600 h 361950"/>
                <a:gd name="connsiteX5" fmla="*/ 358140 w 425767"/>
                <a:gd name="connsiteY5" fmla="*/ 272415 h 361950"/>
                <a:gd name="connsiteX6" fmla="*/ 248603 w 425767"/>
                <a:gd name="connsiteY6" fmla="*/ 308610 h 361950"/>
                <a:gd name="connsiteX7" fmla="*/ 234315 w 425767"/>
                <a:gd name="connsiteY7" fmla="*/ 304800 h 361950"/>
                <a:gd name="connsiteX8" fmla="*/ 205740 w 425767"/>
                <a:gd name="connsiteY8" fmla="*/ 333375 h 361950"/>
                <a:gd name="connsiteX9" fmla="*/ 234315 w 425767"/>
                <a:gd name="connsiteY9" fmla="*/ 361950 h 361950"/>
                <a:gd name="connsiteX10" fmla="*/ 260985 w 425767"/>
                <a:gd name="connsiteY10" fmla="*/ 344805 h 361950"/>
                <a:gd name="connsiteX11" fmla="*/ 412432 w 425767"/>
                <a:gd name="connsiteY11" fmla="*/ 294323 h 361950"/>
                <a:gd name="connsiteX12" fmla="*/ 425768 w 425767"/>
                <a:gd name="connsiteY12" fmla="*/ 276225 h 361950"/>
                <a:gd name="connsiteX13" fmla="*/ 425768 w 425767"/>
                <a:gd name="connsiteY13" fmla="*/ 190500 h 361950"/>
                <a:gd name="connsiteX14" fmla="*/ 406718 w 425767"/>
                <a:gd name="connsiteY14" fmla="*/ 171450 h 361950"/>
                <a:gd name="connsiteX15" fmla="*/ 389573 w 425767"/>
                <a:gd name="connsiteY15" fmla="*/ 171450 h 361950"/>
                <a:gd name="connsiteX16" fmla="*/ 167640 w 425767"/>
                <a:gd name="connsiteY16" fmla="*/ 0 h 361950"/>
                <a:gd name="connsiteX17" fmla="*/ 7620 w 425767"/>
                <a:gd name="connsiteY17" fmla="*/ 64770 h 361950"/>
                <a:gd name="connsiteX18" fmla="*/ 0 w 425767"/>
                <a:gd name="connsiteY18" fmla="*/ 80010 h 361950"/>
                <a:gd name="connsiteX19" fmla="*/ 19050 w 425767"/>
                <a:gd name="connsiteY19" fmla="*/ 9906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25767" h="361950">
                  <a:moveTo>
                    <a:pt x="19050" y="99060"/>
                  </a:moveTo>
                  <a:cubicBezTo>
                    <a:pt x="24765" y="99060"/>
                    <a:pt x="29528" y="97155"/>
                    <a:pt x="32385" y="93345"/>
                  </a:cubicBezTo>
                  <a:lnTo>
                    <a:pt x="32385" y="93345"/>
                  </a:lnTo>
                  <a:cubicBezTo>
                    <a:pt x="67628" y="59055"/>
                    <a:pt x="115253" y="38100"/>
                    <a:pt x="167640" y="38100"/>
                  </a:cubicBezTo>
                  <a:cubicBezTo>
                    <a:pt x="272415" y="38100"/>
                    <a:pt x="358140" y="123825"/>
                    <a:pt x="358140" y="228600"/>
                  </a:cubicBezTo>
                  <a:lnTo>
                    <a:pt x="358140" y="272415"/>
                  </a:lnTo>
                  <a:lnTo>
                    <a:pt x="248603" y="308610"/>
                  </a:lnTo>
                  <a:cubicBezTo>
                    <a:pt x="243840" y="306705"/>
                    <a:pt x="239078" y="304800"/>
                    <a:pt x="234315" y="304800"/>
                  </a:cubicBezTo>
                  <a:cubicBezTo>
                    <a:pt x="218123" y="304800"/>
                    <a:pt x="205740" y="317183"/>
                    <a:pt x="205740" y="333375"/>
                  </a:cubicBezTo>
                  <a:cubicBezTo>
                    <a:pt x="205740" y="349568"/>
                    <a:pt x="218123" y="361950"/>
                    <a:pt x="234315" y="361950"/>
                  </a:cubicBezTo>
                  <a:cubicBezTo>
                    <a:pt x="245745" y="361950"/>
                    <a:pt x="256223" y="355283"/>
                    <a:pt x="260985" y="344805"/>
                  </a:cubicBezTo>
                  <a:lnTo>
                    <a:pt x="412432" y="294323"/>
                  </a:lnTo>
                  <a:cubicBezTo>
                    <a:pt x="420053" y="291465"/>
                    <a:pt x="425768" y="284798"/>
                    <a:pt x="425768" y="276225"/>
                  </a:cubicBezTo>
                  <a:lnTo>
                    <a:pt x="425768" y="190500"/>
                  </a:lnTo>
                  <a:cubicBezTo>
                    <a:pt x="425768" y="180023"/>
                    <a:pt x="417195" y="171450"/>
                    <a:pt x="406718" y="171450"/>
                  </a:cubicBezTo>
                  <a:lnTo>
                    <a:pt x="389573" y="171450"/>
                  </a:lnTo>
                  <a:cubicBezTo>
                    <a:pt x="363855" y="73343"/>
                    <a:pt x="274320" y="0"/>
                    <a:pt x="167640" y="0"/>
                  </a:cubicBezTo>
                  <a:cubicBezTo>
                    <a:pt x="105728" y="0"/>
                    <a:pt x="49530" y="24765"/>
                    <a:pt x="7620" y="64770"/>
                  </a:cubicBezTo>
                  <a:cubicBezTo>
                    <a:pt x="2858" y="68580"/>
                    <a:pt x="0" y="73343"/>
                    <a:pt x="0" y="80010"/>
                  </a:cubicBezTo>
                  <a:cubicBezTo>
                    <a:pt x="0" y="90488"/>
                    <a:pt x="8572" y="99060"/>
                    <a:pt x="19050" y="99060"/>
                  </a:cubicBezTo>
                  <a:close/>
                </a:path>
              </a:pathLst>
            </a:custGeom>
            <a:solidFill>
              <a:srgbClr val="0C63D8"/>
            </a:solidFill>
            <a:ln>
              <a:noFill/>
            </a:ln>
            <a:effectLst>
              <a:outerShdw blurRad="63500" dist="76200" dir="2460000" algn="t" rotWithShape="0">
                <a:srgbClr val="3C89EE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1F589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B9F0A804-D250-64C9-8D0F-1DB6FC84123B}"/>
                </a:ext>
              </a:extLst>
            </p:cNvPr>
            <p:cNvSpPr/>
            <p:nvPr/>
          </p:nvSpPr>
          <p:spPr>
            <a:xfrm>
              <a:off x="5943599" y="3383698"/>
              <a:ext cx="304800" cy="304800"/>
            </a:xfrm>
            <a:custGeom>
              <a:avLst/>
              <a:gdLst>
                <a:gd name="connsiteX0" fmla="*/ 303848 w 304800"/>
                <a:gd name="connsiteY0" fmla="*/ 168593 h 304800"/>
                <a:gd name="connsiteX1" fmla="*/ 304800 w 304800"/>
                <a:gd name="connsiteY1" fmla="*/ 152400 h 304800"/>
                <a:gd name="connsiteX2" fmla="*/ 152400 w 304800"/>
                <a:gd name="connsiteY2" fmla="*/ 0 h 304800"/>
                <a:gd name="connsiteX3" fmla="*/ 0 w 304800"/>
                <a:gd name="connsiteY3" fmla="*/ 152400 h 304800"/>
                <a:gd name="connsiteX4" fmla="*/ 152400 w 304800"/>
                <a:gd name="connsiteY4" fmla="*/ 304800 h 304800"/>
                <a:gd name="connsiteX5" fmla="*/ 161925 w 304800"/>
                <a:gd name="connsiteY5" fmla="*/ 303848 h 304800"/>
                <a:gd name="connsiteX6" fmla="*/ 161925 w 304800"/>
                <a:gd name="connsiteY6" fmla="*/ 257175 h 304800"/>
                <a:gd name="connsiteX7" fmla="*/ 161925 w 304800"/>
                <a:gd name="connsiteY7" fmla="*/ 257175 h 304800"/>
                <a:gd name="connsiteX8" fmla="*/ 167640 w 304800"/>
                <a:gd name="connsiteY8" fmla="*/ 231458 h 304800"/>
                <a:gd name="connsiteX9" fmla="*/ 200977 w 304800"/>
                <a:gd name="connsiteY9" fmla="*/ 202883 h 304800"/>
                <a:gd name="connsiteX10" fmla="*/ 303848 w 304800"/>
                <a:gd name="connsiteY10" fmla="*/ 168593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4800" h="304800">
                  <a:moveTo>
                    <a:pt x="303848" y="168593"/>
                  </a:moveTo>
                  <a:cubicBezTo>
                    <a:pt x="304800" y="162877"/>
                    <a:pt x="304800" y="158115"/>
                    <a:pt x="304800" y="152400"/>
                  </a:cubicBezTo>
                  <a:cubicBezTo>
                    <a:pt x="304800" y="68580"/>
                    <a:pt x="236220" y="0"/>
                    <a:pt x="152400" y="0"/>
                  </a:cubicBezTo>
                  <a:cubicBezTo>
                    <a:pt x="68580" y="0"/>
                    <a:pt x="0" y="68580"/>
                    <a:pt x="0" y="152400"/>
                  </a:cubicBezTo>
                  <a:cubicBezTo>
                    <a:pt x="0" y="236220"/>
                    <a:pt x="68580" y="304800"/>
                    <a:pt x="152400" y="304800"/>
                  </a:cubicBezTo>
                  <a:cubicBezTo>
                    <a:pt x="155258" y="304800"/>
                    <a:pt x="159068" y="304800"/>
                    <a:pt x="161925" y="303848"/>
                  </a:cubicBezTo>
                  <a:lnTo>
                    <a:pt x="161925" y="257175"/>
                  </a:lnTo>
                  <a:lnTo>
                    <a:pt x="161925" y="257175"/>
                  </a:lnTo>
                  <a:cubicBezTo>
                    <a:pt x="161925" y="248602"/>
                    <a:pt x="163830" y="240030"/>
                    <a:pt x="167640" y="231458"/>
                  </a:cubicBezTo>
                  <a:cubicBezTo>
                    <a:pt x="174308" y="218123"/>
                    <a:pt x="185738" y="207645"/>
                    <a:pt x="200977" y="202883"/>
                  </a:cubicBezTo>
                  <a:lnTo>
                    <a:pt x="303848" y="168593"/>
                  </a:lnTo>
                  <a:close/>
                </a:path>
              </a:pathLst>
            </a:custGeom>
            <a:solidFill>
              <a:srgbClr val="0C63D8"/>
            </a:solidFill>
            <a:ln>
              <a:noFill/>
            </a:ln>
            <a:effectLst>
              <a:outerShdw blurRad="63500" dist="76200" dir="2460000" algn="t" rotWithShape="0">
                <a:srgbClr val="3C89EE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1F589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7B7C743F-B7E8-161A-FB5A-DBF863D1BF43}"/>
              </a:ext>
            </a:extLst>
          </p:cNvPr>
          <p:cNvGrpSpPr/>
          <p:nvPr/>
        </p:nvGrpSpPr>
        <p:grpSpPr>
          <a:xfrm>
            <a:off x="8520990" y="2238920"/>
            <a:ext cx="2939173" cy="729495"/>
            <a:chOff x="444500" y="1947130"/>
            <a:chExt cx="2939173" cy="729495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C920C6DF-BA0F-F0BA-3902-F62989E52397}"/>
                </a:ext>
              </a:extLst>
            </p:cNvPr>
            <p:cNvSpPr txBox="1"/>
            <p:nvPr/>
          </p:nvSpPr>
          <p:spPr>
            <a:xfrm>
              <a:off x="444500" y="2188222"/>
              <a:ext cx="2939173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817778BF-1A3F-C679-0615-1FB320814BF1}"/>
                </a:ext>
              </a:extLst>
            </p:cNvPr>
            <p:cNvSpPr txBox="1"/>
            <p:nvPr/>
          </p:nvSpPr>
          <p:spPr>
            <a:xfrm>
              <a:off x="444500" y="1947130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4580A622-D01B-E4BA-BA0E-B4A8099B1D0A}"/>
              </a:ext>
            </a:extLst>
          </p:cNvPr>
          <p:cNvGrpSpPr/>
          <p:nvPr/>
        </p:nvGrpSpPr>
        <p:grpSpPr>
          <a:xfrm>
            <a:off x="770284" y="2278908"/>
            <a:ext cx="2943132" cy="729495"/>
            <a:chOff x="444500" y="1947130"/>
            <a:chExt cx="2943132" cy="729495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54B224A5-61F7-4A55-1A6D-2A075CBFE2FB}"/>
                </a:ext>
              </a:extLst>
            </p:cNvPr>
            <p:cNvSpPr txBox="1"/>
            <p:nvPr/>
          </p:nvSpPr>
          <p:spPr>
            <a:xfrm>
              <a:off x="444500" y="2188222"/>
              <a:ext cx="2939173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B6050017-B752-18F4-D122-21AF7868EC4F}"/>
                </a:ext>
              </a:extLst>
            </p:cNvPr>
            <p:cNvSpPr txBox="1"/>
            <p:nvPr/>
          </p:nvSpPr>
          <p:spPr>
            <a:xfrm>
              <a:off x="1368331" y="1947130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14F0D705-228D-067E-AF9F-EB54ADCE8D9D}"/>
              </a:ext>
            </a:extLst>
          </p:cNvPr>
          <p:cNvGrpSpPr/>
          <p:nvPr/>
        </p:nvGrpSpPr>
        <p:grpSpPr>
          <a:xfrm>
            <a:off x="8520990" y="4077889"/>
            <a:ext cx="2939173" cy="729495"/>
            <a:chOff x="444500" y="1947130"/>
            <a:chExt cx="2939173" cy="729495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D389B06A-1676-7386-6D02-B985C2529D34}"/>
                </a:ext>
              </a:extLst>
            </p:cNvPr>
            <p:cNvSpPr txBox="1"/>
            <p:nvPr/>
          </p:nvSpPr>
          <p:spPr>
            <a:xfrm>
              <a:off x="444500" y="2188222"/>
              <a:ext cx="2939173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8AB4838A-331D-1619-F114-A8F395A645DC}"/>
                </a:ext>
              </a:extLst>
            </p:cNvPr>
            <p:cNvSpPr txBox="1"/>
            <p:nvPr/>
          </p:nvSpPr>
          <p:spPr>
            <a:xfrm>
              <a:off x="444500" y="1947130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07918A38-9C58-B72C-1411-66DD47098E79}"/>
              </a:ext>
            </a:extLst>
          </p:cNvPr>
          <p:cNvGrpSpPr/>
          <p:nvPr/>
        </p:nvGrpSpPr>
        <p:grpSpPr>
          <a:xfrm>
            <a:off x="770284" y="4117877"/>
            <a:ext cx="2943132" cy="729495"/>
            <a:chOff x="444500" y="1947130"/>
            <a:chExt cx="2943132" cy="729495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59BE1F44-DD85-1C0D-C13F-EC53E844CC3D}"/>
                </a:ext>
              </a:extLst>
            </p:cNvPr>
            <p:cNvSpPr txBox="1"/>
            <p:nvPr/>
          </p:nvSpPr>
          <p:spPr>
            <a:xfrm>
              <a:off x="444500" y="2188222"/>
              <a:ext cx="2939173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algn="r"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 an.com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7CDF4E89-9C01-215D-3ACB-735EC778BAF0}"/>
                </a:ext>
              </a:extLst>
            </p:cNvPr>
            <p:cNvSpPr txBox="1"/>
            <p:nvPr/>
          </p:nvSpPr>
          <p:spPr>
            <a:xfrm>
              <a:off x="1368331" y="1947130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11E95BE9-FFBC-D547-3913-6012E3CDF1DC}"/>
              </a:ext>
            </a:extLst>
          </p:cNvPr>
          <p:cNvGrpSpPr/>
          <p:nvPr/>
        </p:nvGrpSpPr>
        <p:grpSpPr>
          <a:xfrm>
            <a:off x="4043658" y="246475"/>
            <a:ext cx="4127069" cy="467116"/>
            <a:chOff x="1644096" y="2017775"/>
            <a:chExt cx="4127069" cy="467116"/>
          </a:xfrm>
        </p:grpSpPr>
        <p:sp>
          <p:nvSpPr>
            <p:cNvPr id="75" name="矩形: 圆角 74">
              <a:extLst>
                <a:ext uri="{FF2B5EF4-FFF2-40B4-BE49-F238E27FC236}">
                  <a16:creationId xmlns:a16="http://schemas.microsoft.com/office/drawing/2014/main" id="{7665F0AA-767C-2A28-19AC-8615FEFE1CB7}"/>
                </a:ext>
              </a:extLst>
            </p:cNvPr>
            <p:cNvSpPr/>
            <p:nvPr/>
          </p:nvSpPr>
          <p:spPr>
            <a:xfrm>
              <a:off x="2100152" y="2017775"/>
              <a:ext cx="3270133" cy="467116"/>
            </a:xfrm>
            <a:prstGeom prst="roundRect">
              <a:avLst>
                <a:gd name="adj" fmla="val 6965"/>
              </a:avLst>
            </a:prstGeom>
            <a:gradFill>
              <a:gsLst>
                <a:gs pos="0">
                  <a:srgbClr val="3C89EE"/>
                </a:gs>
                <a:gs pos="100000">
                  <a:srgbClr val="0C63D8"/>
                </a:gs>
              </a:gsLst>
              <a:lin ang="5400000" scaled="1"/>
            </a:gradFill>
            <a:ln>
              <a:noFill/>
            </a:ln>
            <a:effectLst>
              <a:outerShdw blurRad="63500" dist="76200" dir="2460000" algn="t" rotWithShape="0">
                <a:srgbClr val="3C89EE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24C910D1-74F8-8506-BE7C-95D3C9FC354D}"/>
                </a:ext>
              </a:extLst>
            </p:cNvPr>
            <p:cNvSpPr txBox="1"/>
            <p:nvPr/>
          </p:nvSpPr>
          <p:spPr>
            <a:xfrm>
              <a:off x="2930300" y="2048203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id="{782F3C9D-AEF5-47F2-F0D9-B78E371F07F0}"/>
                </a:ext>
              </a:extLst>
            </p:cNvPr>
            <p:cNvSpPr/>
            <p:nvPr/>
          </p:nvSpPr>
          <p:spPr>
            <a:xfrm>
              <a:off x="4969404" y="2167720"/>
              <a:ext cx="801761" cy="13096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82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: 圆角 77">
              <a:extLst>
                <a:ext uri="{FF2B5EF4-FFF2-40B4-BE49-F238E27FC236}">
                  <a16:creationId xmlns:a16="http://schemas.microsoft.com/office/drawing/2014/main" id="{B7337090-1F28-3BB2-DA51-670ED972227B}"/>
                </a:ext>
              </a:extLst>
            </p:cNvPr>
            <p:cNvSpPr/>
            <p:nvPr/>
          </p:nvSpPr>
          <p:spPr>
            <a:xfrm>
              <a:off x="1644096" y="2167720"/>
              <a:ext cx="801761" cy="13096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82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340217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878E2172-B7F3-3179-3C56-3EC1DB9C8066}"/>
              </a:ext>
            </a:extLst>
          </p:cNvPr>
          <p:cNvGrpSpPr/>
          <p:nvPr/>
        </p:nvGrpSpPr>
        <p:grpSpPr>
          <a:xfrm>
            <a:off x="4297244" y="4583480"/>
            <a:ext cx="3597696" cy="1548677"/>
            <a:chOff x="4403924" y="5057190"/>
            <a:chExt cx="3597696" cy="1548677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50FBF3CF-4D97-F282-C246-C791F0B63915}"/>
                </a:ext>
              </a:extLst>
            </p:cNvPr>
            <p:cNvSpPr/>
            <p:nvPr/>
          </p:nvSpPr>
          <p:spPr>
            <a:xfrm>
              <a:off x="4403924" y="5057190"/>
              <a:ext cx="3597696" cy="1548677"/>
            </a:xfrm>
            <a:prstGeom prst="ellipse">
              <a:avLst/>
            </a:prstGeom>
            <a:gradFill>
              <a:gsLst>
                <a:gs pos="0">
                  <a:srgbClr val="3C89EE">
                    <a:alpha val="0"/>
                  </a:srgbClr>
                </a:gs>
                <a:gs pos="100000">
                  <a:srgbClr val="0C63D8">
                    <a:alpha val="61000"/>
                  </a:srgbClr>
                </a:gs>
              </a:gsLst>
              <a:lin ang="5400000" scaled="1"/>
            </a:gradFill>
            <a:ln>
              <a:noFill/>
            </a:ln>
            <a:effectLst>
              <a:outerShdw blurRad="63500" dist="76200" dir="2460000" algn="t" rotWithShape="0">
                <a:srgbClr val="3C89EE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7BAB9D33-9317-6FC8-0657-D7BBEF7643D9}"/>
                </a:ext>
              </a:extLst>
            </p:cNvPr>
            <p:cNvSpPr/>
            <p:nvPr/>
          </p:nvSpPr>
          <p:spPr>
            <a:xfrm>
              <a:off x="4868528" y="5219894"/>
              <a:ext cx="2680402" cy="11187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23EAFA5F-D931-1743-92BB-A4D6EDAEF846}"/>
                </a:ext>
              </a:extLst>
            </p:cNvPr>
            <p:cNvSpPr/>
            <p:nvPr/>
          </p:nvSpPr>
          <p:spPr>
            <a:xfrm>
              <a:off x="5178262" y="5348671"/>
              <a:ext cx="2025193" cy="845296"/>
            </a:xfrm>
            <a:prstGeom prst="ellipse">
              <a:avLst/>
            </a:prstGeom>
            <a:solidFill>
              <a:srgbClr val="0C63D8"/>
            </a:solidFill>
            <a:ln>
              <a:noFill/>
            </a:ln>
            <a:effectLst>
              <a:outerShdw blurRad="63500" dist="76200" dir="2460000" algn="t" rotWithShape="0">
                <a:srgbClr val="3C89EE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1F589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0E9D9415-C6C9-B737-3AD3-D3C3D5D79E12}"/>
                </a:ext>
              </a:extLst>
            </p:cNvPr>
            <p:cNvSpPr/>
            <p:nvPr/>
          </p:nvSpPr>
          <p:spPr>
            <a:xfrm>
              <a:off x="5604149" y="5503214"/>
              <a:ext cx="1181363" cy="4930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F589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C98650CB-90E7-A58F-588B-12D1817FB55F}"/>
              </a:ext>
            </a:extLst>
          </p:cNvPr>
          <p:cNvSpPr/>
          <p:nvPr/>
        </p:nvSpPr>
        <p:spPr>
          <a:xfrm>
            <a:off x="6135580" y="2319366"/>
            <a:ext cx="88650" cy="2950085"/>
          </a:xfrm>
          <a:prstGeom prst="rect">
            <a:avLst/>
          </a:prstGeom>
          <a:gradFill>
            <a:gsLst>
              <a:gs pos="100000">
                <a:srgbClr val="3C89EE">
                  <a:alpha val="45000"/>
                </a:srgbClr>
              </a:gs>
              <a:gs pos="0">
                <a:srgbClr val="0C63D8">
                  <a:alpha val="6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F5891"/>
              </a:solidFill>
              <a:cs typeface="+mn-ea"/>
              <a:sym typeface="+mn-lt"/>
            </a:endParaRPr>
          </a:p>
        </p:txBody>
      </p:sp>
      <p:sp>
        <p:nvSpPr>
          <p:cNvPr id="11" name="任意多边形 16">
            <a:extLst>
              <a:ext uri="{FF2B5EF4-FFF2-40B4-BE49-F238E27FC236}">
                <a16:creationId xmlns:a16="http://schemas.microsoft.com/office/drawing/2014/main" id="{C7558120-F299-3333-3958-D461B8BD4C43}"/>
              </a:ext>
            </a:extLst>
          </p:cNvPr>
          <p:cNvSpPr/>
          <p:nvPr/>
        </p:nvSpPr>
        <p:spPr>
          <a:xfrm rot="21441159" flipH="1">
            <a:off x="6073944" y="1327410"/>
            <a:ext cx="1797359" cy="1189801"/>
          </a:xfrm>
          <a:custGeom>
            <a:avLst/>
            <a:gdLst>
              <a:gd name="connsiteX0" fmla="*/ 0 w 1623060"/>
              <a:gd name="connsiteY0" fmla="*/ 68580 h 1074420"/>
              <a:gd name="connsiteX1" fmla="*/ 1577340 w 1623060"/>
              <a:gd name="connsiteY1" fmla="*/ 0 h 1074420"/>
              <a:gd name="connsiteX2" fmla="*/ 1623060 w 1623060"/>
              <a:gd name="connsiteY2" fmla="*/ 1074420 h 1074420"/>
              <a:gd name="connsiteX3" fmla="*/ 1474470 w 1623060"/>
              <a:gd name="connsiteY3" fmla="*/ 994410 h 1074420"/>
              <a:gd name="connsiteX4" fmla="*/ 194310 w 1623060"/>
              <a:gd name="connsiteY4" fmla="*/ 1062990 h 1074420"/>
              <a:gd name="connsiteX5" fmla="*/ 0 w 1623060"/>
              <a:gd name="connsiteY5" fmla="*/ 68580 h 1074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23060" h="1074420">
                <a:moveTo>
                  <a:pt x="0" y="68580"/>
                </a:moveTo>
                <a:lnTo>
                  <a:pt x="1577340" y="0"/>
                </a:lnTo>
                <a:lnTo>
                  <a:pt x="1623060" y="1074420"/>
                </a:lnTo>
                <a:lnTo>
                  <a:pt x="1474470" y="994410"/>
                </a:lnTo>
                <a:lnTo>
                  <a:pt x="194310" y="1062990"/>
                </a:lnTo>
                <a:lnTo>
                  <a:pt x="0" y="68580"/>
                </a:lnTo>
                <a:close/>
              </a:path>
            </a:pathLst>
          </a:custGeom>
          <a:solidFill>
            <a:srgbClr val="0C63D8"/>
          </a:soli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F5891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4FBCE0F-D86E-6E7A-C3EE-2BA46D0BCFBE}"/>
              </a:ext>
            </a:extLst>
          </p:cNvPr>
          <p:cNvSpPr/>
          <p:nvPr/>
        </p:nvSpPr>
        <p:spPr>
          <a:xfrm rot="21433842">
            <a:off x="5894976" y="2475168"/>
            <a:ext cx="88650" cy="2830487"/>
          </a:xfrm>
          <a:prstGeom prst="rect">
            <a:avLst/>
          </a:prstGeom>
          <a:gradFill>
            <a:gsLst>
              <a:gs pos="100000">
                <a:srgbClr val="3C89EE">
                  <a:alpha val="45000"/>
                </a:srgbClr>
              </a:gs>
              <a:gs pos="0">
                <a:srgbClr val="0C63D8">
                  <a:alpha val="6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F5891"/>
              </a:solidFill>
              <a:cs typeface="+mn-ea"/>
              <a:sym typeface="+mn-lt"/>
            </a:endParaRPr>
          </a:p>
        </p:txBody>
      </p:sp>
      <p:sp>
        <p:nvSpPr>
          <p:cNvPr id="14" name="任意多边形 22">
            <a:extLst>
              <a:ext uri="{FF2B5EF4-FFF2-40B4-BE49-F238E27FC236}">
                <a16:creationId xmlns:a16="http://schemas.microsoft.com/office/drawing/2014/main" id="{1F2B771D-BF52-E754-8EA1-CF76CB18B7DB}"/>
              </a:ext>
            </a:extLst>
          </p:cNvPr>
          <p:cNvSpPr/>
          <p:nvPr/>
        </p:nvSpPr>
        <p:spPr>
          <a:xfrm>
            <a:off x="4169925" y="1648439"/>
            <a:ext cx="1797359" cy="1189801"/>
          </a:xfrm>
          <a:custGeom>
            <a:avLst/>
            <a:gdLst>
              <a:gd name="connsiteX0" fmla="*/ 0 w 1623060"/>
              <a:gd name="connsiteY0" fmla="*/ 68580 h 1074420"/>
              <a:gd name="connsiteX1" fmla="*/ 1577340 w 1623060"/>
              <a:gd name="connsiteY1" fmla="*/ 0 h 1074420"/>
              <a:gd name="connsiteX2" fmla="*/ 1623060 w 1623060"/>
              <a:gd name="connsiteY2" fmla="*/ 1074420 h 1074420"/>
              <a:gd name="connsiteX3" fmla="*/ 1474470 w 1623060"/>
              <a:gd name="connsiteY3" fmla="*/ 994410 h 1074420"/>
              <a:gd name="connsiteX4" fmla="*/ 194310 w 1623060"/>
              <a:gd name="connsiteY4" fmla="*/ 1062990 h 1074420"/>
              <a:gd name="connsiteX5" fmla="*/ 0 w 1623060"/>
              <a:gd name="connsiteY5" fmla="*/ 68580 h 1074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23060" h="1074420">
                <a:moveTo>
                  <a:pt x="0" y="68580"/>
                </a:moveTo>
                <a:lnTo>
                  <a:pt x="1577340" y="0"/>
                </a:lnTo>
                <a:lnTo>
                  <a:pt x="1623060" y="1074420"/>
                </a:lnTo>
                <a:lnTo>
                  <a:pt x="1474470" y="994410"/>
                </a:lnTo>
                <a:lnTo>
                  <a:pt x="194310" y="1062990"/>
                </a:lnTo>
                <a:lnTo>
                  <a:pt x="0" y="68580"/>
                </a:lnTo>
                <a:close/>
              </a:path>
            </a:pathLst>
          </a:custGeom>
          <a:solidFill>
            <a:srgbClr val="0C63D8"/>
          </a:soli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F5891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5" name="TextBox 20">
            <a:extLst>
              <a:ext uri="{FF2B5EF4-FFF2-40B4-BE49-F238E27FC236}">
                <a16:creationId xmlns:a16="http://schemas.microsoft.com/office/drawing/2014/main" id="{B4C3F388-99E1-478E-C61F-4337F682126E}"/>
              </a:ext>
            </a:extLst>
          </p:cNvPr>
          <p:cNvSpPr txBox="1"/>
          <p:nvPr/>
        </p:nvSpPr>
        <p:spPr>
          <a:xfrm>
            <a:off x="4602634" y="2040157"/>
            <a:ext cx="992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添加文本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8F05764D-2825-6512-437A-FEABD2C94AE4}"/>
              </a:ext>
            </a:extLst>
          </p:cNvPr>
          <p:cNvSpPr/>
          <p:nvPr/>
        </p:nvSpPr>
        <p:spPr>
          <a:xfrm rot="21227756">
            <a:off x="5739655" y="3118201"/>
            <a:ext cx="88650" cy="2152765"/>
          </a:xfrm>
          <a:prstGeom prst="rect">
            <a:avLst/>
          </a:prstGeom>
          <a:gradFill>
            <a:gsLst>
              <a:gs pos="100000">
                <a:srgbClr val="3C89EE">
                  <a:alpha val="45000"/>
                </a:srgbClr>
              </a:gs>
              <a:gs pos="0">
                <a:srgbClr val="0C63D8">
                  <a:alpha val="6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F5891"/>
              </a:solidFill>
              <a:cs typeface="+mn-ea"/>
              <a:sym typeface="+mn-lt"/>
            </a:endParaRPr>
          </a:p>
        </p:txBody>
      </p:sp>
      <p:sp>
        <p:nvSpPr>
          <p:cNvPr id="17" name="任意多边形 26">
            <a:extLst>
              <a:ext uri="{FF2B5EF4-FFF2-40B4-BE49-F238E27FC236}">
                <a16:creationId xmlns:a16="http://schemas.microsoft.com/office/drawing/2014/main" id="{57E23474-3BC5-14B8-CC8F-A1C5180FF72D}"/>
              </a:ext>
            </a:extLst>
          </p:cNvPr>
          <p:cNvSpPr/>
          <p:nvPr/>
        </p:nvSpPr>
        <p:spPr>
          <a:xfrm rot="21378974">
            <a:off x="3987477" y="2990763"/>
            <a:ext cx="1797359" cy="1189801"/>
          </a:xfrm>
          <a:custGeom>
            <a:avLst/>
            <a:gdLst>
              <a:gd name="connsiteX0" fmla="*/ 0 w 1623060"/>
              <a:gd name="connsiteY0" fmla="*/ 68580 h 1074420"/>
              <a:gd name="connsiteX1" fmla="*/ 1577340 w 1623060"/>
              <a:gd name="connsiteY1" fmla="*/ 0 h 1074420"/>
              <a:gd name="connsiteX2" fmla="*/ 1623060 w 1623060"/>
              <a:gd name="connsiteY2" fmla="*/ 1074420 h 1074420"/>
              <a:gd name="connsiteX3" fmla="*/ 1474470 w 1623060"/>
              <a:gd name="connsiteY3" fmla="*/ 994410 h 1074420"/>
              <a:gd name="connsiteX4" fmla="*/ 194310 w 1623060"/>
              <a:gd name="connsiteY4" fmla="*/ 1062990 h 1074420"/>
              <a:gd name="connsiteX5" fmla="*/ 0 w 1623060"/>
              <a:gd name="connsiteY5" fmla="*/ 68580 h 1074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23060" h="1074420">
                <a:moveTo>
                  <a:pt x="0" y="68580"/>
                </a:moveTo>
                <a:lnTo>
                  <a:pt x="1577340" y="0"/>
                </a:lnTo>
                <a:lnTo>
                  <a:pt x="1623060" y="1074420"/>
                </a:lnTo>
                <a:lnTo>
                  <a:pt x="1474470" y="994410"/>
                </a:lnTo>
                <a:lnTo>
                  <a:pt x="194310" y="1062990"/>
                </a:lnTo>
                <a:lnTo>
                  <a:pt x="0" y="68580"/>
                </a:lnTo>
                <a:close/>
              </a:path>
            </a:pathLst>
          </a:custGeom>
          <a:solidFill>
            <a:srgbClr val="0C63D8"/>
          </a:soli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F5891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E9FB332C-5026-149C-83FA-74C502703468}"/>
              </a:ext>
            </a:extLst>
          </p:cNvPr>
          <p:cNvSpPr/>
          <p:nvPr/>
        </p:nvSpPr>
        <p:spPr>
          <a:xfrm>
            <a:off x="6329844" y="2740451"/>
            <a:ext cx="88650" cy="2551425"/>
          </a:xfrm>
          <a:prstGeom prst="rect">
            <a:avLst/>
          </a:prstGeom>
          <a:gradFill>
            <a:gsLst>
              <a:gs pos="100000">
                <a:srgbClr val="3C89EE">
                  <a:alpha val="45000"/>
                </a:srgbClr>
              </a:gs>
              <a:gs pos="0">
                <a:srgbClr val="0C63D8">
                  <a:alpha val="6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F5891"/>
              </a:solidFill>
              <a:cs typeface="+mn-ea"/>
              <a:sym typeface="+mn-lt"/>
            </a:endParaRPr>
          </a:p>
        </p:txBody>
      </p:sp>
      <p:sp>
        <p:nvSpPr>
          <p:cNvPr id="20" name="任意多边形 30">
            <a:extLst>
              <a:ext uri="{FF2B5EF4-FFF2-40B4-BE49-F238E27FC236}">
                <a16:creationId xmlns:a16="http://schemas.microsoft.com/office/drawing/2014/main" id="{AF53FDAE-9F1B-A191-FABA-72702EE0A29A}"/>
              </a:ext>
            </a:extLst>
          </p:cNvPr>
          <p:cNvSpPr/>
          <p:nvPr/>
        </p:nvSpPr>
        <p:spPr>
          <a:xfrm rot="21441159" flipH="1">
            <a:off x="6280682" y="2685977"/>
            <a:ext cx="1797359" cy="1189801"/>
          </a:xfrm>
          <a:custGeom>
            <a:avLst/>
            <a:gdLst>
              <a:gd name="connsiteX0" fmla="*/ 0 w 1623060"/>
              <a:gd name="connsiteY0" fmla="*/ 68580 h 1074420"/>
              <a:gd name="connsiteX1" fmla="*/ 1577340 w 1623060"/>
              <a:gd name="connsiteY1" fmla="*/ 0 h 1074420"/>
              <a:gd name="connsiteX2" fmla="*/ 1623060 w 1623060"/>
              <a:gd name="connsiteY2" fmla="*/ 1074420 h 1074420"/>
              <a:gd name="connsiteX3" fmla="*/ 1474470 w 1623060"/>
              <a:gd name="connsiteY3" fmla="*/ 994410 h 1074420"/>
              <a:gd name="connsiteX4" fmla="*/ 194310 w 1623060"/>
              <a:gd name="connsiteY4" fmla="*/ 1062990 h 1074420"/>
              <a:gd name="connsiteX5" fmla="*/ 0 w 1623060"/>
              <a:gd name="connsiteY5" fmla="*/ 68580 h 1074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23060" h="1074420">
                <a:moveTo>
                  <a:pt x="0" y="68580"/>
                </a:moveTo>
                <a:lnTo>
                  <a:pt x="1577340" y="0"/>
                </a:lnTo>
                <a:lnTo>
                  <a:pt x="1623060" y="1074420"/>
                </a:lnTo>
                <a:lnTo>
                  <a:pt x="1474470" y="994410"/>
                </a:lnTo>
                <a:lnTo>
                  <a:pt x="194310" y="1062990"/>
                </a:lnTo>
                <a:lnTo>
                  <a:pt x="0" y="68580"/>
                </a:lnTo>
                <a:close/>
              </a:path>
            </a:pathLst>
          </a:custGeom>
          <a:solidFill>
            <a:srgbClr val="0C63D8"/>
          </a:soli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F5891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3" name="TextBox 20">
            <a:extLst>
              <a:ext uri="{FF2B5EF4-FFF2-40B4-BE49-F238E27FC236}">
                <a16:creationId xmlns:a16="http://schemas.microsoft.com/office/drawing/2014/main" id="{A209AC65-4052-1271-B1C6-7D7A784000AA}"/>
              </a:ext>
            </a:extLst>
          </p:cNvPr>
          <p:cNvSpPr txBox="1"/>
          <p:nvPr/>
        </p:nvSpPr>
        <p:spPr>
          <a:xfrm>
            <a:off x="6449671" y="1714485"/>
            <a:ext cx="992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添加文本</a:t>
            </a:r>
          </a:p>
        </p:txBody>
      </p:sp>
      <p:sp>
        <p:nvSpPr>
          <p:cNvPr id="24" name="TextBox 20">
            <a:extLst>
              <a:ext uri="{FF2B5EF4-FFF2-40B4-BE49-F238E27FC236}">
                <a16:creationId xmlns:a16="http://schemas.microsoft.com/office/drawing/2014/main" id="{091E5443-AC69-302D-AA89-6D8FAD666D60}"/>
              </a:ext>
            </a:extLst>
          </p:cNvPr>
          <p:cNvSpPr txBox="1"/>
          <p:nvPr/>
        </p:nvSpPr>
        <p:spPr>
          <a:xfrm>
            <a:off x="4492065" y="3401382"/>
            <a:ext cx="992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添加文本</a:t>
            </a:r>
          </a:p>
        </p:txBody>
      </p:sp>
      <p:sp>
        <p:nvSpPr>
          <p:cNvPr id="25" name="TextBox 20">
            <a:extLst>
              <a:ext uri="{FF2B5EF4-FFF2-40B4-BE49-F238E27FC236}">
                <a16:creationId xmlns:a16="http://schemas.microsoft.com/office/drawing/2014/main" id="{077E1877-E438-39D4-A3FA-673B665E7DB5}"/>
              </a:ext>
            </a:extLst>
          </p:cNvPr>
          <p:cNvSpPr txBox="1"/>
          <p:nvPr/>
        </p:nvSpPr>
        <p:spPr>
          <a:xfrm>
            <a:off x="6600485" y="3093562"/>
            <a:ext cx="992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添加文本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256FD594-72A5-687C-9669-6B8C608737AC}"/>
              </a:ext>
            </a:extLst>
          </p:cNvPr>
          <p:cNvGrpSpPr/>
          <p:nvPr/>
        </p:nvGrpSpPr>
        <p:grpSpPr>
          <a:xfrm>
            <a:off x="7985977" y="1613527"/>
            <a:ext cx="2939173" cy="729495"/>
            <a:chOff x="444500" y="1947130"/>
            <a:chExt cx="2939173" cy="729495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7625BAA-C6CD-0BC1-C221-EDBFFCE8D8C3}"/>
                </a:ext>
              </a:extLst>
            </p:cNvPr>
            <p:cNvSpPr txBox="1"/>
            <p:nvPr/>
          </p:nvSpPr>
          <p:spPr>
            <a:xfrm>
              <a:off x="444500" y="2188222"/>
              <a:ext cx="2939173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 tmoban.com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8C5F521-87C4-AA33-CCDD-16036E25BD4D}"/>
                </a:ext>
              </a:extLst>
            </p:cNvPr>
            <p:cNvSpPr txBox="1"/>
            <p:nvPr/>
          </p:nvSpPr>
          <p:spPr>
            <a:xfrm>
              <a:off x="444500" y="1947130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B7D5A24A-672D-8E9B-864B-A360E8F0CCCA}"/>
              </a:ext>
            </a:extLst>
          </p:cNvPr>
          <p:cNvGrpSpPr/>
          <p:nvPr/>
        </p:nvGrpSpPr>
        <p:grpSpPr>
          <a:xfrm>
            <a:off x="1073691" y="2010956"/>
            <a:ext cx="2943132" cy="729495"/>
            <a:chOff x="444500" y="1947130"/>
            <a:chExt cx="2943132" cy="729495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A1ED4A0-90F9-5FDD-748B-891CC1A4EEE7}"/>
                </a:ext>
              </a:extLst>
            </p:cNvPr>
            <p:cNvSpPr txBox="1"/>
            <p:nvPr/>
          </p:nvSpPr>
          <p:spPr>
            <a:xfrm>
              <a:off x="444500" y="2188222"/>
              <a:ext cx="2939173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AEE39BC-FB5A-FE5B-139E-FC564957AA2F}"/>
                </a:ext>
              </a:extLst>
            </p:cNvPr>
            <p:cNvSpPr txBox="1"/>
            <p:nvPr/>
          </p:nvSpPr>
          <p:spPr>
            <a:xfrm>
              <a:off x="1368331" y="1947130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044022FE-099A-48BB-A5A9-E78C5D0B12AE}"/>
              </a:ext>
            </a:extLst>
          </p:cNvPr>
          <p:cNvGrpSpPr/>
          <p:nvPr/>
        </p:nvGrpSpPr>
        <p:grpSpPr>
          <a:xfrm>
            <a:off x="1054289" y="3609010"/>
            <a:ext cx="2943132" cy="729495"/>
            <a:chOff x="444500" y="1947130"/>
            <a:chExt cx="2943132" cy="729495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D0FE974A-265E-B426-95D6-E3102FFDC4F7}"/>
                </a:ext>
              </a:extLst>
            </p:cNvPr>
            <p:cNvSpPr txBox="1"/>
            <p:nvPr/>
          </p:nvSpPr>
          <p:spPr>
            <a:xfrm>
              <a:off x="444500" y="2188222"/>
              <a:ext cx="2939173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55E9BB4-91BF-860E-F59F-DFC9FAFE343F}"/>
                </a:ext>
              </a:extLst>
            </p:cNvPr>
            <p:cNvSpPr txBox="1"/>
            <p:nvPr/>
          </p:nvSpPr>
          <p:spPr>
            <a:xfrm>
              <a:off x="1368331" y="1947130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D207B023-49F4-3A17-30F1-01BED1AF44A9}"/>
              </a:ext>
            </a:extLst>
          </p:cNvPr>
          <p:cNvGrpSpPr/>
          <p:nvPr/>
        </p:nvGrpSpPr>
        <p:grpSpPr>
          <a:xfrm>
            <a:off x="8170727" y="3160916"/>
            <a:ext cx="2939173" cy="729495"/>
            <a:chOff x="444500" y="1947130"/>
            <a:chExt cx="2939173" cy="729495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A4105F1-D1E4-327E-61C7-2987794DCAB8}"/>
                </a:ext>
              </a:extLst>
            </p:cNvPr>
            <p:cNvSpPr txBox="1"/>
            <p:nvPr/>
          </p:nvSpPr>
          <p:spPr>
            <a:xfrm>
              <a:off x="444500" y="2188222"/>
              <a:ext cx="2939173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99C7ADAD-529A-B9A1-6ED8-37532DAD8806}"/>
                </a:ext>
              </a:extLst>
            </p:cNvPr>
            <p:cNvSpPr txBox="1"/>
            <p:nvPr/>
          </p:nvSpPr>
          <p:spPr>
            <a:xfrm>
              <a:off x="444500" y="1947130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CF04098F-A44F-1DF0-A69A-B638E98AD24E}"/>
              </a:ext>
            </a:extLst>
          </p:cNvPr>
          <p:cNvGrpSpPr/>
          <p:nvPr/>
        </p:nvGrpSpPr>
        <p:grpSpPr>
          <a:xfrm>
            <a:off x="4043658" y="246475"/>
            <a:ext cx="4127069" cy="467116"/>
            <a:chOff x="1644096" y="2017775"/>
            <a:chExt cx="4127069" cy="467116"/>
          </a:xfrm>
        </p:grpSpPr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CFE4A0A3-D11C-BDB4-88BD-E92E8C0F4AB3}"/>
                </a:ext>
              </a:extLst>
            </p:cNvPr>
            <p:cNvSpPr/>
            <p:nvPr/>
          </p:nvSpPr>
          <p:spPr>
            <a:xfrm>
              <a:off x="2100152" y="2017775"/>
              <a:ext cx="3270133" cy="467116"/>
            </a:xfrm>
            <a:prstGeom prst="roundRect">
              <a:avLst>
                <a:gd name="adj" fmla="val 6965"/>
              </a:avLst>
            </a:prstGeom>
            <a:gradFill>
              <a:gsLst>
                <a:gs pos="0">
                  <a:srgbClr val="3C89EE"/>
                </a:gs>
                <a:gs pos="100000">
                  <a:srgbClr val="0C63D8"/>
                </a:gs>
              </a:gsLst>
              <a:lin ang="5400000" scaled="1"/>
            </a:gradFill>
            <a:ln>
              <a:noFill/>
            </a:ln>
            <a:effectLst>
              <a:outerShdw blurRad="63500" dist="76200" dir="2460000" algn="t" rotWithShape="0">
                <a:srgbClr val="3C89EE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2EB2A3AF-7930-CFB2-B91B-E4EFFF0AEBC7}"/>
                </a:ext>
              </a:extLst>
            </p:cNvPr>
            <p:cNvSpPr txBox="1"/>
            <p:nvPr/>
          </p:nvSpPr>
          <p:spPr>
            <a:xfrm>
              <a:off x="2930300" y="2048203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51FF6EDF-3CF8-9CBD-1F62-BCD16AC1EE6C}"/>
                </a:ext>
              </a:extLst>
            </p:cNvPr>
            <p:cNvSpPr/>
            <p:nvPr/>
          </p:nvSpPr>
          <p:spPr>
            <a:xfrm>
              <a:off x="4969404" y="2167720"/>
              <a:ext cx="801761" cy="13096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82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374203F7-E24B-5344-EF82-26B7C652B61A}"/>
                </a:ext>
              </a:extLst>
            </p:cNvPr>
            <p:cNvSpPr/>
            <p:nvPr/>
          </p:nvSpPr>
          <p:spPr>
            <a:xfrm>
              <a:off x="1644096" y="2167720"/>
              <a:ext cx="801761" cy="13096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82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113010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>
            <a:extLst>
              <a:ext uri="{FF2B5EF4-FFF2-40B4-BE49-F238E27FC236}">
                <a16:creationId xmlns:a16="http://schemas.microsoft.com/office/drawing/2014/main" id="{2DB0FCC5-9205-DC5D-DCDD-94BF1B5A4C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8645" y="1330207"/>
            <a:ext cx="3575622" cy="4591622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16000" tIns="45720" rIns="21600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50000"/>
              </a:lnSpc>
            </a:pP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Oval 9">
            <a:extLst>
              <a:ext uri="{FF2B5EF4-FFF2-40B4-BE49-F238E27FC236}">
                <a16:creationId xmlns:a16="http://schemas.microsoft.com/office/drawing/2014/main" id="{A23CC268-D633-EE30-6B7E-424476D3CC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8285" y="2129721"/>
            <a:ext cx="723900" cy="723900"/>
          </a:xfrm>
          <a:prstGeom prst="ellipse">
            <a:avLst/>
          </a:prstGeom>
          <a:solidFill>
            <a:srgbClr val="0C63D8"/>
          </a:soli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rgbClr val="1F5891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Oval 10">
            <a:extLst>
              <a:ext uri="{FF2B5EF4-FFF2-40B4-BE49-F238E27FC236}">
                <a16:creationId xmlns:a16="http://schemas.microsoft.com/office/drawing/2014/main" id="{91803B20-81F9-173D-4E43-3737CF709A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70727" y="2131378"/>
            <a:ext cx="719138" cy="723900"/>
          </a:xfrm>
          <a:prstGeom prst="ellipse">
            <a:avLst/>
          </a:prstGeom>
          <a:solidFill>
            <a:srgbClr val="0C63D8"/>
          </a:soli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F5891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8" name="Oval 11">
            <a:extLst>
              <a:ext uri="{FF2B5EF4-FFF2-40B4-BE49-F238E27FC236}">
                <a16:creationId xmlns:a16="http://schemas.microsoft.com/office/drawing/2014/main" id="{34021E5D-89CF-A3EA-8B78-554417607E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8285" y="3928858"/>
            <a:ext cx="723900" cy="723900"/>
          </a:xfrm>
          <a:prstGeom prst="ellipse">
            <a:avLst/>
          </a:prstGeom>
          <a:solidFill>
            <a:srgbClr val="0C63D8"/>
          </a:soli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F5891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9" name="Oval 12">
            <a:extLst>
              <a:ext uri="{FF2B5EF4-FFF2-40B4-BE49-F238E27FC236}">
                <a16:creationId xmlns:a16="http://schemas.microsoft.com/office/drawing/2014/main" id="{2AEB5DBA-F07B-098A-F038-1EFDC5916F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70727" y="3930515"/>
            <a:ext cx="719138" cy="723900"/>
          </a:xfrm>
          <a:prstGeom prst="ellipse">
            <a:avLst/>
          </a:prstGeom>
          <a:solidFill>
            <a:srgbClr val="0C63D8"/>
          </a:soli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F5891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915977E5-941D-6F6C-5193-64D8950FFF0A}"/>
              </a:ext>
            </a:extLst>
          </p:cNvPr>
          <p:cNvSpPr>
            <a:spLocks noEditPoints="1"/>
          </p:cNvSpPr>
          <p:nvPr/>
        </p:nvSpPr>
        <p:spPr bwMode="auto">
          <a:xfrm>
            <a:off x="3497233" y="4134343"/>
            <a:ext cx="366006" cy="312930"/>
          </a:xfrm>
          <a:custGeom>
            <a:avLst/>
            <a:gdLst>
              <a:gd name="T0" fmla="*/ 0 w 140"/>
              <a:gd name="T1" fmla="*/ 113 h 120"/>
              <a:gd name="T2" fmla="*/ 15 w 140"/>
              <a:gd name="T3" fmla="*/ 99 h 120"/>
              <a:gd name="T4" fmla="*/ 27 w 140"/>
              <a:gd name="T5" fmla="*/ 0 h 120"/>
              <a:gd name="T6" fmla="*/ 42 w 140"/>
              <a:gd name="T7" fmla="*/ 0 h 120"/>
              <a:gd name="T8" fmla="*/ 42 w 140"/>
              <a:gd name="T9" fmla="*/ 0 h 120"/>
              <a:gd name="T10" fmla="*/ 67 w 140"/>
              <a:gd name="T11" fmla="*/ 99 h 120"/>
              <a:gd name="T12" fmla="*/ 73 w 140"/>
              <a:gd name="T13" fmla="*/ 99 h 120"/>
              <a:gd name="T14" fmla="*/ 97 w 140"/>
              <a:gd name="T15" fmla="*/ 99 h 120"/>
              <a:gd name="T16" fmla="*/ 107 w 140"/>
              <a:gd name="T17" fmla="*/ 0 h 120"/>
              <a:gd name="T18" fmla="*/ 107 w 140"/>
              <a:gd name="T19" fmla="*/ 0 h 120"/>
              <a:gd name="T20" fmla="*/ 119 w 140"/>
              <a:gd name="T21" fmla="*/ 99 h 120"/>
              <a:gd name="T22" fmla="*/ 128 w 140"/>
              <a:gd name="T23" fmla="*/ 0 h 120"/>
              <a:gd name="T24" fmla="*/ 135 w 140"/>
              <a:gd name="T25" fmla="*/ 113 h 120"/>
              <a:gd name="T26" fmla="*/ 51 w 140"/>
              <a:gd name="T27" fmla="*/ 0 h 120"/>
              <a:gd name="T28" fmla="*/ 51 w 140"/>
              <a:gd name="T29" fmla="*/ 0 h 120"/>
              <a:gd name="T30" fmla="*/ 28 w 140"/>
              <a:gd name="T31" fmla="*/ 118 h 120"/>
              <a:gd name="T32" fmla="*/ 14 w 140"/>
              <a:gd name="T33" fmla="*/ 120 h 120"/>
              <a:gd name="T34" fmla="*/ 27 w 140"/>
              <a:gd name="T35" fmla="*/ 105 h 120"/>
              <a:gd name="T36" fmla="*/ 28 w 140"/>
              <a:gd name="T37" fmla="*/ 113 h 120"/>
              <a:gd name="T38" fmla="*/ 23 w 140"/>
              <a:gd name="T39" fmla="*/ 109 h 120"/>
              <a:gd name="T40" fmla="*/ 19 w 140"/>
              <a:gd name="T41" fmla="*/ 110 h 120"/>
              <a:gd name="T42" fmla="*/ 19 w 140"/>
              <a:gd name="T43" fmla="*/ 113 h 120"/>
              <a:gd name="T44" fmla="*/ 24 w 140"/>
              <a:gd name="T45" fmla="*/ 115 h 120"/>
              <a:gd name="T46" fmla="*/ 40 w 140"/>
              <a:gd name="T47" fmla="*/ 118 h 120"/>
              <a:gd name="T48" fmla="*/ 34 w 140"/>
              <a:gd name="T49" fmla="*/ 120 h 120"/>
              <a:gd name="T50" fmla="*/ 40 w 140"/>
              <a:gd name="T51" fmla="*/ 104 h 120"/>
              <a:gd name="T52" fmla="*/ 36 w 140"/>
              <a:gd name="T53" fmla="*/ 114 h 120"/>
              <a:gd name="T54" fmla="*/ 57 w 140"/>
              <a:gd name="T55" fmla="*/ 120 h 120"/>
              <a:gd name="T56" fmla="*/ 53 w 140"/>
              <a:gd name="T57" fmla="*/ 113 h 120"/>
              <a:gd name="T58" fmla="*/ 47 w 140"/>
              <a:gd name="T59" fmla="*/ 120 h 120"/>
              <a:gd name="T60" fmla="*/ 59 w 140"/>
              <a:gd name="T61" fmla="*/ 105 h 120"/>
              <a:gd name="T62" fmla="*/ 59 w 140"/>
              <a:gd name="T63" fmla="*/ 112 h 120"/>
              <a:gd name="T64" fmla="*/ 60 w 140"/>
              <a:gd name="T65" fmla="*/ 115 h 120"/>
              <a:gd name="T66" fmla="*/ 54 w 140"/>
              <a:gd name="T67" fmla="*/ 107 h 120"/>
              <a:gd name="T68" fmla="*/ 55 w 140"/>
              <a:gd name="T69" fmla="*/ 110 h 120"/>
              <a:gd name="T70" fmla="*/ 71 w 140"/>
              <a:gd name="T71" fmla="*/ 116 h 120"/>
              <a:gd name="T72" fmla="*/ 71 w 140"/>
              <a:gd name="T73" fmla="*/ 108 h 120"/>
              <a:gd name="T74" fmla="*/ 78 w 140"/>
              <a:gd name="T75" fmla="*/ 109 h 120"/>
              <a:gd name="T76" fmla="*/ 63 w 140"/>
              <a:gd name="T77" fmla="*/ 112 h 120"/>
              <a:gd name="T78" fmla="*/ 71 w 140"/>
              <a:gd name="T79" fmla="*/ 120 h 120"/>
              <a:gd name="T80" fmla="*/ 78 w 140"/>
              <a:gd name="T81" fmla="*/ 115 h 120"/>
              <a:gd name="T82" fmla="*/ 96 w 140"/>
              <a:gd name="T83" fmla="*/ 112 h 120"/>
              <a:gd name="T84" fmla="*/ 88 w 140"/>
              <a:gd name="T85" fmla="*/ 120 h 120"/>
              <a:gd name="T86" fmla="*/ 80 w 140"/>
              <a:gd name="T87" fmla="*/ 112 h 120"/>
              <a:gd name="T88" fmla="*/ 91 w 140"/>
              <a:gd name="T89" fmla="*/ 112 h 120"/>
              <a:gd name="T90" fmla="*/ 84 w 140"/>
              <a:gd name="T91" fmla="*/ 112 h 120"/>
              <a:gd name="T92" fmla="*/ 91 w 140"/>
              <a:gd name="T93" fmla="*/ 112 h 120"/>
              <a:gd name="T94" fmla="*/ 110 w 140"/>
              <a:gd name="T95" fmla="*/ 118 h 120"/>
              <a:gd name="T96" fmla="*/ 98 w 140"/>
              <a:gd name="T97" fmla="*/ 120 h 120"/>
              <a:gd name="T98" fmla="*/ 109 w 140"/>
              <a:gd name="T99" fmla="*/ 105 h 120"/>
              <a:gd name="T100" fmla="*/ 107 w 140"/>
              <a:gd name="T101" fmla="*/ 109 h 120"/>
              <a:gd name="T102" fmla="*/ 104 w 140"/>
              <a:gd name="T103" fmla="*/ 116 h 120"/>
              <a:gd name="T104" fmla="*/ 120 w 140"/>
              <a:gd name="T105" fmla="*/ 113 h 120"/>
              <a:gd name="T106" fmla="*/ 120 w 140"/>
              <a:gd name="T107" fmla="*/ 108 h 120"/>
              <a:gd name="T108" fmla="*/ 115 w 140"/>
              <a:gd name="T109" fmla="*/ 118 h 120"/>
              <a:gd name="T110" fmla="*/ 128 w 140"/>
              <a:gd name="T111" fmla="*/ 116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40" h="120">
                <a:moveTo>
                  <a:pt x="0" y="0"/>
                </a:moveTo>
                <a:cubicBezTo>
                  <a:pt x="7" y="0"/>
                  <a:pt x="7" y="0"/>
                  <a:pt x="7" y="0"/>
                </a:cubicBezTo>
                <a:cubicBezTo>
                  <a:pt x="7" y="113"/>
                  <a:pt x="7" y="113"/>
                  <a:pt x="7" y="113"/>
                </a:cubicBezTo>
                <a:cubicBezTo>
                  <a:pt x="0" y="113"/>
                  <a:pt x="0" y="113"/>
                  <a:pt x="0" y="113"/>
                </a:cubicBezTo>
                <a:lnTo>
                  <a:pt x="0" y="0"/>
                </a:lnTo>
                <a:close/>
                <a:moveTo>
                  <a:pt x="21" y="0"/>
                </a:moveTo>
                <a:cubicBezTo>
                  <a:pt x="15" y="0"/>
                  <a:pt x="15" y="0"/>
                  <a:pt x="15" y="0"/>
                </a:cubicBezTo>
                <a:cubicBezTo>
                  <a:pt x="15" y="99"/>
                  <a:pt x="15" y="99"/>
                  <a:pt x="15" y="99"/>
                </a:cubicBezTo>
                <a:cubicBezTo>
                  <a:pt x="21" y="99"/>
                  <a:pt x="21" y="99"/>
                  <a:pt x="21" y="99"/>
                </a:cubicBezTo>
                <a:lnTo>
                  <a:pt x="21" y="0"/>
                </a:lnTo>
                <a:close/>
                <a:moveTo>
                  <a:pt x="31" y="0"/>
                </a:moveTo>
                <a:cubicBezTo>
                  <a:pt x="27" y="0"/>
                  <a:pt x="27" y="0"/>
                  <a:pt x="27" y="0"/>
                </a:cubicBezTo>
                <a:cubicBezTo>
                  <a:pt x="27" y="99"/>
                  <a:pt x="27" y="99"/>
                  <a:pt x="27" y="99"/>
                </a:cubicBezTo>
                <a:cubicBezTo>
                  <a:pt x="31" y="99"/>
                  <a:pt x="31" y="99"/>
                  <a:pt x="31" y="99"/>
                </a:cubicBezTo>
                <a:lnTo>
                  <a:pt x="31" y="0"/>
                </a:lnTo>
                <a:close/>
                <a:moveTo>
                  <a:pt x="42" y="0"/>
                </a:moveTo>
                <a:cubicBezTo>
                  <a:pt x="37" y="0"/>
                  <a:pt x="37" y="0"/>
                  <a:pt x="37" y="0"/>
                </a:cubicBezTo>
                <a:cubicBezTo>
                  <a:pt x="37" y="99"/>
                  <a:pt x="37" y="99"/>
                  <a:pt x="37" y="99"/>
                </a:cubicBezTo>
                <a:cubicBezTo>
                  <a:pt x="42" y="99"/>
                  <a:pt x="42" y="99"/>
                  <a:pt x="42" y="99"/>
                </a:cubicBezTo>
                <a:lnTo>
                  <a:pt x="42" y="0"/>
                </a:lnTo>
                <a:close/>
                <a:moveTo>
                  <a:pt x="67" y="0"/>
                </a:moveTo>
                <a:cubicBezTo>
                  <a:pt x="61" y="0"/>
                  <a:pt x="61" y="0"/>
                  <a:pt x="61" y="0"/>
                </a:cubicBezTo>
                <a:cubicBezTo>
                  <a:pt x="61" y="99"/>
                  <a:pt x="61" y="99"/>
                  <a:pt x="61" y="99"/>
                </a:cubicBezTo>
                <a:cubicBezTo>
                  <a:pt x="67" y="99"/>
                  <a:pt x="67" y="99"/>
                  <a:pt x="67" y="99"/>
                </a:cubicBezTo>
                <a:lnTo>
                  <a:pt x="67" y="0"/>
                </a:lnTo>
                <a:close/>
                <a:moveTo>
                  <a:pt x="77" y="0"/>
                </a:moveTo>
                <a:cubicBezTo>
                  <a:pt x="73" y="0"/>
                  <a:pt x="73" y="0"/>
                  <a:pt x="73" y="0"/>
                </a:cubicBezTo>
                <a:cubicBezTo>
                  <a:pt x="73" y="99"/>
                  <a:pt x="73" y="99"/>
                  <a:pt x="73" y="99"/>
                </a:cubicBezTo>
                <a:cubicBezTo>
                  <a:pt x="77" y="99"/>
                  <a:pt x="77" y="99"/>
                  <a:pt x="77" y="99"/>
                </a:cubicBezTo>
                <a:lnTo>
                  <a:pt x="77" y="0"/>
                </a:lnTo>
                <a:close/>
                <a:moveTo>
                  <a:pt x="88" y="99"/>
                </a:moveTo>
                <a:cubicBezTo>
                  <a:pt x="97" y="99"/>
                  <a:pt x="97" y="99"/>
                  <a:pt x="97" y="99"/>
                </a:cubicBezTo>
                <a:cubicBezTo>
                  <a:pt x="97" y="0"/>
                  <a:pt x="97" y="0"/>
                  <a:pt x="97" y="0"/>
                </a:cubicBezTo>
                <a:cubicBezTo>
                  <a:pt x="88" y="0"/>
                  <a:pt x="88" y="0"/>
                  <a:pt x="88" y="0"/>
                </a:cubicBezTo>
                <a:lnTo>
                  <a:pt x="88" y="99"/>
                </a:lnTo>
                <a:close/>
                <a:moveTo>
                  <a:pt x="107" y="0"/>
                </a:moveTo>
                <a:cubicBezTo>
                  <a:pt x="105" y="0"/>
                  <a:pt x="105" y="0"/>
                  <a:pt x="105" y="0"/>
                </a:cubicBezTo>
                <a:cubicBezTo>
                  <a:pt x="105" y="99"/>
                  <a:pt x="105" y="99"/>
                  <a:pt x="105" y="99"/>
                </a:cubicBezTo>
                <a:cubicBezTo>
                  <a:pt x="107" y="99"/>
                  <a:pt x="107" y="99"/>
                  <a:pt x="107" y="99"/>
                </a:cubicBezTo>
                <a:lnTo>
                  <a:pt x="107" y="0"/>
                </a:lnTo>
                <a:close/>
                <a:moveTo>
                  <a:pt x="119" y="0"/>
                </a:moveTo>
                <a:cubicBezTo>
                  <a:pt x="112" y="0"/>
                  <a:pt x="112" y="0"/>
                  <a:pt x="112" y="0"/>
                </a:cubicBezTo>
                <a:cubicBezTo>
                  <a:pt x="112" y="99"/>
                  <a:pt x="112" y="99"/>
                  <a:pt x="112" y="99"/>
                </a:cubicBezTo>
                <a:cubicBezTo>
                  <a:pt x="119" y="99"/>
                  <a:pt x="119" y="99"/>
                  <a:pt x="119" y="99"/>
                </a:cubicBezTo>
                <a:lnTo>
                  <a:pt x="119" y="0"/>
                </a:lnTo>
                <a:close/>
                <a:moveTo>
                  <a:pt x="124" y="99"/>
                </a:moveTo>
                <a:cubicBezTo>
                  <a:pt x="128" y="99"/>
                  <a:pt x="128" y="99"/>
                  <a:pt x="128" y="99"/>
                </a:cubicBezTo>
                <a:cubicBezTo>
                  <a:pt x="128" y="0"/>
                  <a:pt x="128" y="0"/>
                  <a:pt x="128" y="0"/>
                </a:cubicBezTo>
                <a:cubicBezTo>
                  <a:pt x="124" y="0"/>
                  <a:pt x="124" y="0"/>
                  <a:pt x="124" y="0"/>
                </a:cubicBezTo>
                <a:lnTo>
                  <a:pt x="124" y="99"/>
                </a:lnTo>
                <a:close/>
                <a:moveTo>
                  <a:pt x="135" y="0"/>
                </a:moveTo>
                <a:cubicBezTo>
                  <a:pt x="135" y="113"/>
                  <a:pt x="135" y="113"/>
                  <a:pt x="135" y="113"/>
                </a:cubicBezTo>
                <a:cubicBezTo>
                  <a:pt x="140" y="113"/>
                  <a:pt x="140" y="113"/>
                  <a:pt x="140" y="113"/>
                </a:cubicBezTo>
                <a:cubicBezTo>
                  <a:pt x="140" y="0"/>
                  <a:pt x="140" y="0"/>
                  <a:pt x="140" y="0"/>
                </a:cubicBezTo>
                <a:lnTo>
                  <a:pt x="135" y="0"/>
                </a:lnTo>
                <a:close/>
                <a:moveTo>
                  <a:pt x="51" y="0"/>
                </a:moveTo>
                <a:cubicBezTo>
                  <a:pt x="49" y="0"/>
                  <a:pt x="49" y="0"/>
                  <a:pt x="49" y="0"/>
                </a:cubicBezTo>
                <a:cubicBezTo>
                  <a:pt x="49" y="99"/>
                  <a:pt x="49" y="99"/>
                  <a:pt x="49" y="99"/>
                </a:cubicBezTo>
                <a:cubicBezTo>
                  <a:pt x="51" y="99"/>
                  <a:pt x="51" y="99"/>
                  <a:pt x="51" y="99"/>
                </a:cubicBezTo>
                <a:lnTo>
                  <a:pt x="51" y="0"/>
                </a:lnTo>
                <a:close/>
                <a:moveTo>
                  <a:pt x="28" y="113"/>
                </a:moveTo>
                <a:cubicBezTo>
                  <a:pt x="28" y="113"/>
                  <a:pt x="28" y="114"/>
                  <a:pt x="28" y="115"/>
                </a:cubicBezTo>
                <a:cubicBezTo>
                  <a:pt x="28" y="116"/>
                  <a:pt x="28" y="117"/>
                  <a:pt x="28" y="117"/>
                </a:cubicBezTo>
                <a:cubicBezTo>
                  <a:pt x="28" y="118"/>
                  <a:pt x="28" y="118"/>
                  <a:pt x="28" y="118"/>
                </a:cubicBezTo>
                <a:cubicBezTo>
                  <a:pt x="27" y="118"/>
                  <a:pt x="27" y="119"/>
                  <a:pt x="26" y="119"/>
                </a:cubicBezTo>
                <a:cubicBezTo>
                  <a:pt x="26" y="119"/>
                  <a:pt x="25" y="119"/>
                  <a:pt x="25" y="119"/>
                </a:cubicBezTo>
                <a:cubicBezTo>
                  <a:pt x="24" y="120"/>
                  <a:pt x="23" y="120"/>
                  <a:pt x="22" y="120"/>
                </a:cubicBezTo>
                <a:cubicBezTo>
                  <a:pt x="14" y="120"/>
                  <a:pt x="14" y="120"/>
                  <a:pt x="14" y="120"/>
                </a:cubicBezTo>
                <a:cubicBezTo>
                  <a:pt x="14" y="118"/>
                  <a:pt x="14" y="118"/>
                  <a:pt x="14" y="118"/>
                </a:cubicBezTo>
                <a:cubicBezTo>
                  <a:pt x="14" y="104"/>
                  <a:pt x="14" y="104"/>
                  <a:pt x="14" y="104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25" y="104"/>
                  <a:pt x="26" y="105"/>
                  <a:pt x="27" y="105"/>
                </a:cubicBezTo>
                <a:cubicBezTo>
                  <a:pt x="27" y="106"/>
                  <a:pt x="28" y="107"/>
                  <a:pt x="28" y="108"/>
                </a:cubicBezTo>
                <a:cubicBezTo>
                  <a:pt x="28" y="109"/>
                  <a:pt x="27" y="110"/>
                  <a:pt x="27" y="110"/>
                </a:cubicBezTo>
                <a:cubicBezTo>
                  <a:pt x="27" y="111"/>
                  <a:pt x="26" y="111"/>
                  <a:pt x="25" y="111"/>
                </a:cubicBezTo>
                <a:cubicBezTo>
                  <a:pt x="26" y="112"/>
                  <a:pt x="27" y="112"/>
                  <a:pt x="28" y="113"/>
                </a:cubicBezTo>
                <a:close/>
                <a:moveTo>
                  <a:pt x="19" y="110"/>
                </a:moveTo>
                <a:cubicBezTo>
                  <a:pt x="21" y="110"/>
                  <a:pt x="21" y="110"/>
                  <a:pt x="21" y="110"/>
                </a:cubicBezTo>
                <a:cubicBezTo>
                  <a:pt x="22" y="110"/>
                  <a:pt x="22" y="110"/>
                  <a:pt x="23" y="110"/>
                </a:cubicBezTo>
                <a:cubicBezTo>
                  <a:pt x="23" y="110"/>
                  <a:pt x="23" y="109"/>
                  <a:pt x="23" y="109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22" y="107"/>
                  <a:pt x="22" y="107"/>
                  <a:pt x="21" y="107"/>
                </a:cubicBezTo>
                <a:cubicBezTo>
                  <a:pt x="19" y="107"/>
                  <a:pt x="19" y="107"/>
                  <a:pt x="19" y="107"/>
                </a:cubicBezTo>
                <a:lnTo>
                  <a:pt x="19" y="110"/>
                </a:lnTo>
                <a:close/>
                <a:moveTo>
                  <a:pt x="24" y="115"/>
                </a:moveTo>
                <a:cubicBezTo>
                  <a:pt x="24" y="114"/>
                  <a:pt x="24" y="114"/>
                  <a:pt x="23" y="114"/>
                </a:cubicBezTo>
                <a:cubicBezTo>
                  <a:pt x="23" y="113"/>
                  <a:pt x="22" y="113"/>
                  <a:pt x="21" y="113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19" y="116"/>
                  <a:pt x="19" y="116"/>
                  <a:pt x="19" y="116"/>
                </a:cubicBezTo>
                <a:cubicBezTo>
                  <a:pt x="21" y="116"/>
                  <a:pt x="21" y="116"/>
                  <a:pt x="21" y="116"/>
                </a:cubicBezTo>
                <a:cubicBezTo>
                  <a:pt x="22" y="116"/>
                  <a:pt x="23" y="116"/>
                  <a:pt x="23" y="116"/>
                </a:cubicBezTo>
                <a:cubicBezTo>
                  <a:pt x="24" y="116"/>
                  <a:pt x="24" y="115"/>
                  <a:pt x="24" y="115"/>
                </a:cubicBezTo>
                <a:close/>
                <a:moveTo>
                  <a:pt x="45" y="118"/>
                </a:moveTo>
                <a:cubicBezTo>
                  <a:pt x="46" y="120"/>
                  <a:pt x="46" y="120"/>
                  <a:pt x="46" y="120"/>
                </a:cubicBezTo>
                <a:cubicBezTo>
                  <a:pt x="41" y="120"/>
                  <a:pt x="41" y="120"/>
                  <a:pt x="41" y="120"/>
                </a:cubicBezTo>
                <a:cubicBezTo>
                  <a:pt x="40" y="118"/>
                  <a:pt x="40" y="118"/>
                  <a:pt x="40" y="118"/>
                </a:cubicBezTo>
                <a:cubicBezTo>
                  <a:pt x="40" y="117"/>
                  <a:pt x="40" y="117"/>
                  <a:pt x="40" y="117"/>
                </a:cubicBezTo>
                <a:cubicBezTo>
                  <a:pt x="35" y="117"/>
                  <a:pt x="35" y="117"/>
                  <a:pt x="35" y="117"/>
                </a:cubicBezTo>
                <a:cubicBezTo>
                  <a:pt x="34" y="118"/>
                  <a:pt x="34" y="118"/>
                  <a:pt x="34" y="118"/>
                </a:cubicBezTo>
                <a:cubicBezTo>
                  <a:pt x="34" y="120"/>
                  <a:pt x="34" y="120"/>
                  <a:pt x="34" y="120"/>
                </a:cubicBezTo>
                <a:cubicBezTo>
                  <a:pt x="29" y="120"/>
                  <a:pt x="29" y="120"/>
                  <a:pt x="29" y="120"/>
                </a:cubicBezTo>
                <a:cubicBezTo>
                  <a:pt x="30" y="118"/>
                  <a:pt x="30" y="118"/>
                  <a:pt x="30" y="118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40" y="104"/>
                  <a:pt x="40" y="104"/>
                  <a:pt x="40" y="104"/>
                </a:cubicBezTo>
                <a:lnTo>
                  <a:pt x="45" y="118"/>
                </a:lnTo>
                <a:close/>
                <a:moveTo>
                  <a:pt x="39" y="114"/>
                </a:moveTo>
                <a:cubicBezTo>
                  <a:pt x="37" y="108"/>
                  <a:pt x="37" y="108"/>
                  <a:pt x="37" y="108"/>
                </a:cubicBezTo>
                <a:cubicBezTo>
                  <a:pt x="36" y="114"/>
                  <a:pt x="36" y="114"/>
                  <a:pt x="36" y="114"/>
                </a:cubicBezTo>
                <a:lnTo>
                  <a:pt x="39" y="114"/>
                </a:lnTo>
                <a:close/>
                <a:moveTo>
                  <a:pt x="62" y="118"/>
                </a:moveTo>
                <a:cubicBezTo>
                  <a:pt x="62" y="120"/>
                  <a:pt x="62" y="120"/>
                  <a:pt x="62" y="120"/>
                </a:cubicBezTo>
                <a:cubicBezTo>
                  <a:pt x="57" y="120"/>
                  <a:pt x="57" y="120"/>
                  <a:pt x="57" y="120"/>
                </a:cubicBezTo>
                <a:cubicBezTo>
                  <a:pt x="56" y="118"/>
                  <a:pt x="56" y="118"/>
                  <a:pt x="56" y="118"/>
                </a:cubicBezTo>
                <a:cubicBezTo>
                  <a:pt x="55" y="115"/>
                  <a:pt x="55" y="115"/>
                  <a:pt x="55" y="115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3" y="114"/>
                  <a:pt x="53" y="113"/>
                  <a:pt x="53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52" y="118"/>
                  <a:pt x="52" y="118"/>
                  <a:pt x="52" y="118"/>
                </a:cubicBezTo>
                <a:cubicBezTo>
                  <a:pt x="52" y="120"/>
                  <a:pt x="52" y="120"/>
                  <a:pt x="52" y="120"/>
                </a:cubicBezTo>
                <a:cubicBezTo>
                  <a:pt x="47" y="120"/>
                  <a:pt x="47" y="120"/>
                  <a:pt x="47" y="120"/>
                </a:cubicBezTo>
                <a:cubicBezTo>
                  <a:pt x="47" y="118"/>
                  <a:pt x="47" y="118"/>
                  <a:pt x="47" y="118"/>
                </a:cubicBezTo>
                <a:cubicBezTo>
                  <a:pt x="47" y="104"/>
                  <a:pt x="47" y="104"/>
                  <a:pt x="47" y="104"/>
                </a:cubicBezTo>
                <a:cubicBezTo>
                  <a:pt x="55" y="104"/>
                  <a:pt x="55" y="104"/>
                  <a:pt x="55" y="104"/>
                </a:cubicBezTo>
                <a:cubicBezTo>
                  <a:pt x="57" y="104"/>
                  <a:pt x="58" y="104"/>
                  <a:pt x="59" y="105"/>
                </a:cubicBezTo>
                <a:cubicBezTo>
                  <a:pt x="59" y="105"/>
                  <a:pt x="60" y="105"/>
                  <a:pt x="61" y="106"/>
                </a:cubicBezTo>
                <a:cubicBezTo>
                  <a:pt x="61" y="107"/>
                  <a:pt x="61" y="108"/>
                  <a:pt x="61" y="109"/>
                </a:cubicBezTo>
                <a:cubicBezTo>
                  <a:pt x="61" y="109"/>
                  <a:pt x="61" y="110"/>
                  <a:pt x="61" y="111"/>
                </a:cubicBezTo>
                <a:cubicBezTo>
                  <a:pt x="60" y="111"/>
                  <a:pt x="60" y="112"/>
                  <a:pt x="59" y="112"/>
                </a:cubicBezTo>
                <a:cubicBezTo>
                  <a:pt x="59" y="112"/>
                  <a:pt x="58" y="113"/>
                  <a:pt x="57" y="113"/>
                </a:cubicBezTo>
                <a:cubicBezTo>
                  <a:pt x="58" y="113"/>
                  <a:pt x="58" y="113"/>
                  <a:pt x="59" y="113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60" y="115"/>
                  <a:pt x="60" y="115"/>
                  <a:pt x="60" y="115"/>
                </a:cubicBezTo>
                <a:lnTo>
                  <a:pt x="62" y="118"/>
                </a:lnTo>
                <a:close/>
                <a:moveTo>
                  <a:pt x="56" y="109"/>
                </a:moveTo>
                <a:cubicBezTo>
                  <a:pt x="56" y="108"/>
                  <a:pt x="56" y="108"/>
                  <a:pt x="56" y="108"/>
                </a:cubicBezTo>
                <a:cubicBezTo>
                  <a:pt x="56" y="108"/>
                  <a:pt x="55" y="107"/>
                  <a:pt x="54" y="107"/>
                </a:cubicBezTo>
                <a:cubicBezTo>
                  <a:pt x="52" y="107"/>
                  <a:pt x="52" y="107"/>
                  <a:pt x="52" y="107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4" y="110"/>
                  <a:pt x="54" y="110"/>
                  <a:pt x="54" y="110"/>
                </a:cubicBezTo>
                <a:cubicBezTo>
                  <a:pt x="54" y="110"/>
                  <a:pt x="55" y="110"/>
                  <a:pt x="55" y="110"/>
                </a:cubicBezTo>
                <a:cubicBezTo>
                  <a:pt x="56" y="110"/>
                  <a:pt x="56" y="110"/>
                  <a:pt x="56" y="110"/>
                </a:cubicBezTo>
                <a:cubicBezTo>
                  <a:pt x="56" y="110"/>
                  <a:pt x="56" y="109"/>
                  <a:pt x="56" y="109"/>
                </a:cubicBezTo>
                <a:close/>
                <a:moveTo>
                  <a:pt x="73" y="116"/>
                </a:moveTo>
                <a:cubicBezTo>
                  <a:pt x="72" y="116"/>
                  <a:pt x="72" y="116"/>
                  <a:pt x="71" y="116"/>
                </a:cubicBezTo>
                <a:cubicBezTo>
                  <a:pt x="70" y="116"/>
                  <a:pt x="69" y="116"/>
                  <a:pt x="69" y="115"/>
                </a:cubicBezTo>
                <a:cubicBezTo>
                  <a:pt x="68" y="115"/>
                  <a:pt x="68" y="114"/>
                  <a:pt x="68" y="112"/>
                </a:cubicBezTo>
                <a:cubicBezTo>
                  <a:pt x="68" y="111"/>
                  <a:pt x="68" y="109"/>
                  <a:pt x="68" y="109"/>
                </a:cubicBezTo>
                <a:cubicBezTo>
                  <a:pt x="69" y="108"/>
                  <a:pt x="70" y="108"/>
                  <a:pt x="71" y="108"/>
                </a:cubicBezTo>
                <a:cubicBezTo>
                  <a:pt x="71" y="108"/>
                  <a:pt x="72" y="108"/>
                  <a:pt x="72" y="108"/>
                </a:cubicBezTo>
                <a:cubicBezTo>
                  <a:pt x="73" y="108"/>
                  <a:pt x="73" y="108"/>
                  <a:pt x="73" y="109"/>
                </a:cubicBezTo>
                <a:cubicBezTo>
                  <a:pt x="73" y="109"/>
                  <a:pt x="74" y="109"/>
                  <a:pt x="74" y="110"/>
                </a:cubicBezTo>
                <a:cubicBezTo>
                  <a:pt x="78" y="109"/>
                  <a:pt x="78" y="109"/>
                  <a:pt x="78" y="109"/>
                </a:cubicBezTo>
                <a:cubicBezTo>
                  <a:pt x="77" y="107"/>
                  <a:pt x="77" y="106"/>
                  <a:pt x="75" y="105"/>
                </a:cubicBezTo>
                <a:cubicBezTo>
                  <a:pt x="74" y="104"/>
                  <a:pt x="73" y="104"/>
                  <a:pt x="71" y="104"/>
                </a:cubicBezTo>
                <a:cubicBezTo>
                  <a:pt x="68" y="104"/>
                  <a:pt x="66" y="105"/>
                  <a:pt x="65" y="106"/>
                </a:cubicBezTo>
                <a:cubicBezTo>
                  <a:pt x="64" y="107"/>
                  <a:pt x="63" y="109"/>
                  <a:pt x="63" y="112"/>
                </a:cubicBezTo>
                <a:cubicBezTo>
                  <a:pt x="63" y="114"/>
                  <a:pt x="63" y="115"/>
                  <a:pt x="64" y="117"/>
                </a:cubicBezTo>
                <a:cubicBezTo>
                  <a:pt x="64" y="117"/>
                  <a:pt x="65" y="117"/>
                  <a:pt x="65" y="118"/>
                </a:cubicBezTo>
                <a:cubicBezTo>
                  <a:pt x="66" y="118"/>
                  <a:pt x="66" y="119"/>
                  <a:pt x="67" y="119"/>
                </a:cubicBezTo>
                <a:cubicBezTo>
                  <a:pt x="68" y="120"/>
                  <a:pt x="69" y="120"/>
                  <a:pt x="71" y="120"/>
                </a:cubicBezTo>
                <a:cubicBezTo>
                  <a:pt x="72" y="120"/>
                  <a:pt x="74" y="120"/>
                  <a:pt x="74" y="119"/>
                </a:cubicBezTo>
                <a:cubicBezTo>
                  <a:pt x="75" y="119"/>
                  <a:pt x="76" y="118"/>
                  <a:pt x="76" y="118"/>
                </a:cubicBezTo>
                <a:cubicBezTo>
                  <a:pt x="77" y="118"/>
                  <a:pt x="77" y="118"/>
                  <a:pt x="77" y="118"/>
                </a:cubicBezTo>
                <a:cubicBezTo>
                  <a:pt x="77" y="117"/>
                  <a:pt x="78" y="116"/>
                  <a:pt x="78" y="115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74" y="114"/>
                  <a:pt x="73" y="115"/>
                  <a:pt x="73" y="116"/>
                </a:cubicBezTo>
                <a:close/>
                <a:moveTo>
                  <a:pt x="94" y="106"/>
                </a:moveTo>
                <a:cubicBezTo>
                  <a:pt x="95" y="107"/>
                  <a:pt x="96" y="109"/>
                  <a:pt x="96" y="112"/>
                </a:cubicBezTo>
                <a:cubicBezTo>
                  <a:pt x="96" y="114"/>
                  <a:pt x="95" y="115"/>
                  <a:pt x="95" y="116"/>
                </a:cubicBezTo>
                <a:cubicBezTo>
                  <a:pt x="94" y="117"/>
                  <a:pt x="94" y="117"/>
                  <a:pt x="94" y="118"/>
                </a:cubicBezTo>
                <a:cubicBezTo>
                  <a:pt x="93" y="118"/>
                  <a:pt x="93" y="119"/>
                  <a:pt x="92" y="119"/>
                </a:cubicBezTo>
                <a:cubicBezTo>
                  <a:pt x="91" y="120"/>
                  <a:pt x="90" y="120"/>
                  <a:pt x="88" y="120"/>
                </a:cubicBezTo>
                <a:cubicBezTo>
                  <a:pt x="86" y="120"/>
                  <a:pt x="85" y="120"/>
                  <a:pt x="84" y="119"/>
                </a:cubicBezTo>
                <a:cubicBezTo>
                  <a:pt x="83" y="119"/>
                  <a:pt x="82" y="118"/>
                  <a:pt x="82" y="118"/>
                </a:cubicBezTo>
                <a:cubicBezTo>
                  <a:pt x="81" y="117"/>
                  <a:pt x="81" y="117"/>
                  <a:pt x="81" y="116"/>
                </a:cubicBezTo>
                <a:cubicBezTo>
                  <a:pt x="80" y="115"/>
                  <a:pt x="80" y="114"/>
                  <a:pt x="80" y="112"/>
                </a:cubicBezTo>
                <a:cubicBezTo>
                  <a:pt x="80" y="109"/>
                  <a:pt x="80" y="107"/>
                  <a:pt x="82" y="106"/>
                </a:cubicBezTo>
                <a:cubicBezTo>
                  <a:pt x="83" y="105"/>
                  <a:pt x="85" y="104"/>
                  <a:pt x="88" y="104"/>
                </a:cubicBezTo>
                <a:cubicBezTo>
                  <a:pt x="90" y="104"/>
                  <a:pt x="92" y="105"/>
                  <a:pt x="94" y="106"/>
                </a:cubicBezTo>
                <a:close/>
                <a:moveTo>
                  <a:pt x="91" y="112"/>
                </a:moveTo>
                <a:cubicBezTo>
                  <a:pt x="91" y="110"/>
                  <a:pt x="91" y="109"/>
                  <a:pt x="90" y="109"/>
                </a:cubicBezTo>
                <a:cubicBezTo>
                  <a:pt x="89" y="108"/>
                  <a:pt x="89" y="108"/>
                  <a:pt x="88" y="108"/>
                </a:cubicBezTo>
                <a:cubicBezTo>
                  <a:pt x="87" y="108"/>
                  <a:pt x="86" y="108"/>
                  <a:pt x="85" y="109"/>
                </a:cubicBezTo>
                <a:cubicBezTo>
                  <a:pt x="85" y="109"/>
                  <a:pt x="84" y="110"/>
                  <a:pt x="84" y="112"/>
                </a:cubicBezTo>
                <a:cubicBezTo>
                  <a:pt x="84" y="114"/>
                  <a:pt x="85" y="115"/>
                  <a:pt x="85" y="115"/>
                </a:cubicBezTo>
                <a:cubicBezTo>
                  <a:pt x="86" y="116"/>
                  <a:pt x="87" y="116"/>
                  <a:pt x="88" y="116"/>
                </a:cubicBezTo>
                <a:cubicBezTo>
                  <a:pt x="89" y="116"/>
                  <a:pt x="89" y="116"/>
                  <a:pt x="90" y="115"/>
                </a:cubicBezTo>
                <a:cubicBezTo>
                  <a:pt x="91" y="115"/>
                  <a:pt x="91" y="113"/>
                  <a:pt x="91" y="112"/>
                </a:cubicBezTo>
                <a:close/>
                <a:moveTo>
                  <a:pt x="112" y="109"/>
                </a:moveTo>
                <a:cubicBezTo>
                  <a:pt x="112" y="110"/>
                  <a:pt x="112" y="111"/>
                  <a:pt x="112" y="112"/>
                </a:cubicBezTo>
                <a:cubicBezTo>
                  <a:pt x="112" y="114"/>
                  <a:pt x="112" y="115"/>
                  <a:pt x="112" y="116"/>
                </a:cubicBezTo>
                <a:cubicBezTo>
                  <a:pt x="112" y="117"/>
                  <a:pt x="111" y="117"/>
                  <a:pt x="110" y="118"/>
                </a:cubicBezTo>
                <a:cubicBezTo>
                  <a:pt x="110" y="118"/>
                  <a:pt x="110" y="118"/>
                  <a:pt x="110" y="118"/>
                </a:cubicBezTo>
                <a:cubicBezTo>
                  <a:pt x="110" y="119"/>
                  <a:pt x="109" y="119"/>
                  <a:pt x="108" y="119"/>
                </a:cubicBezTo>
                <a:cubicBezTo>
                  <a:pt x="107" y="119"/>
                  <a:pt x="106" y="120"/>
                  <a:pt x="105" y="120"/>
                </a:cubicBezTo>
                <a:cubicBezTo>
                  <a:pt x="98" y="120"/>
                  <a:pt x="98" y="120"/>
                  <a:pt x="98" y="120"/>
                </a:cubicBezTo>
                <a:cubicBezTo>
                  <a:pt x="98" y="118"/>
                  <a:pt x="98" y="118"/>
                  <a:pt x="98" y="118"/>
                </a:cubicBezTo>
                <a:cubicBezTo>
                  <a:pt x="98" y="104"/>
                  <a:pt x="98" y="104"/>
                  <a:pt x="98" y="104"/>
                </a:cubicBezTo>
                <a:cubicBezTo>
                  <a:pt x="105" y="104"/>
                  <a:pt x="105" y="104"/>
                  <a:pt x="105" y="104"/>
                </a:cubicBezTo>
                <a:cubicBezTo>
                  <a:pt x="107" y="104"/>
                  <a:pt x="108" y="104"/>
                  <a:pt x="109" y="105"/>
                </a:cubicBezTo>
                <a:cubicBezTo>
                  <a:pt x="110" y="105"/>
                  <a:pt x="110" y="106"/>
                  <a:pt x="111" y="106"/>
                </a:cubicBezTo>
                <a:cubicBezTo>
                  <a:pt x="111" y="107"/>
                  <a:pt x="112" y="108"/>
                  <a:pt x="112" y="109"/>
                </a:cubicBezTo>
                <a:close/>
                <a:moveTo>
                  <a:pt x="108" y="112"/>
                </a:moveTo>
                <a:cubicBezTo>
                  <a:pt x="108" y="110"/>
                  <a:pt x="107" y="109"/>
                  <a:pt x="107" y="109"/>
                </a:cubicBezTo>
                <a:cubicBezTo>
                  <a:pt x="106" y="108"/>
                  <a:pt x="105" y="108"/>
                  <a:pt x="104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3" y="116"/>
                  <a:pt x="103" y="116"/>
                  <a:pt x="103" y="116"/>
                </a:cubicBezTo>
                <a:cubicBezTo>
                  <a:pt x="104" y="116"/>
                  <a:pt x="104" y="116"/>
                  <a:pt x="104" y="116"/>
                </a:cubicBezTo>
                <a:cubicBezTo>
                  <a:pt x="105" y="116"/>
                  <a:pt x="106" y="116"/>
                  <a:pt x="106" y="116"/>
                </a:cubicBezTo>
                <a:cubicBezTo>
                  <a:pt x="107" y="116"/>
                  <a:pt x="107" y="115"/>
                  <a:pt x="107" y="115"/>
                </a:cubicBezTo>
                <a:cubicBezTo>
                  <a:pt x="108" y="114"/>
                  <a:pt x="108" y="113"/>
                  <a:pt x="108" y="112"/>
                </a:cubicBezTo>
                <a:close/>
                <a:moveTo>
                  <a:pt x="120" y="113"/>
                </a:moveTo>
                <a:cubicBezTo>
                  <a:pt x="127" y="113"/>
                  <a:pt x="127" y="113"/>
                  <a:pt x="127" y="113"/>
                </a:cubicBezTo>
                <a:cubicBezTo>
                  <a:pt x="127" y="110"/>
                  <a:pt x="127" y="110"/>
                  <a:pt x="127" y="110"/>
                </a:cubicBezTo>
                <a:cubicBezTo>
                  <a:pt x="120" y="110"/>
                  <a:pt x="120" y="110"/>
                  <a:pt x="120" y="110"/>
                </a:cubicBezTo>
                <a:cubicBezTo>
                  <a:pt x="120" y="108"/>
                  <a:pt x="120" y="108"/>
                  <a:pt x="120" y="108"/>
                </a:cubicBezTo>
                <a:cubicBezTo>
                  <a:pt x="128" y="108"/>
                  <a:pt x="128" y="108"/>
                  <a:pt x="128" y="108"/>
                </a:cubicBezTo>
                <a:cubicBezTo>
                  <a:pt x="128" y="104"/>
                  <a:pt x="128" y="104"/>
                  <a:pt x="128" y="104"/>
                </a:cubicBezTo>
                <a:cubicBezTo>
                  <a:pt x="115" y="104"/>
                  <a:pt x="115" y="104"/>
                  <a:pt x="115" y="104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5" y="120"/>
                  <a:pt x="115" y="120"/>
                  <a:pt x="115" y="120"/>
                </a:cubicBezTo>
                <a:cubicBezTo>
                  <a:pt x="128" y="120"/>
                  <a:pt x="128" y="120"/>
                  <a:pt x="128" y="120"/>
                </a:cubicBezTo>
                <a:cubicBezTo>
                  <a:pt x="128" y="118"/>
                  <a:pt x="128" y="118"/>
                  <a:pt x="128" y="118"/>
                </a:cubicBezTo>
                <a:cubicBezTo>
                  <a:pt x="128" y="116"/>
                  <a:pt x="128" y="116"/>
                  <a:pt x="128" y="116"/>
                </a:cubicBezTo>
                <a:cubicBezTo>
                  <a:pt x="120" y="116"/>
                  <a:pt x="120" y="116"/>
                  <a:pt x="120" y="116"/>
                </a:cubicBezTo>
                <a:lnTo>
                  <a:pt x="120" y="113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1F5891"/>
              </a:solidFill>
              <a:cs typeface="+mn-ea"/>
              <a:sym typeface="+mn-lt"/>
            </a:endParaRPr>
          </a:p>
        </p:txBody>
      </p:sp>
      <p:sp>
        <p:nvSpPr>
          <p:cNvPr id="13" name="Freeform 9">
            <a:extLst>
              <a:ext uri="{FF2B5EF4-FFF2-40B4-BE49-F238E27FC236}">
                <a16:creationId xmlns:a16="http://schemas.microsoft.com/office/drawing/2014/main" id="{2F5A8D7C-0385-D539-F0A2-F961AD94ADBD}"/>
              </a:ext>
            </a:extLst>
          </p:cNvPr>
          <p:cNvSpPr>
            <a:spLocks noEditPoints="1"/>
          </p:cNvSpPr>
          <p:nvPr/>
        </p:nvSpPr>
        <p:spPr bwMode="auto">
          <a:xfrm>
            <a:off x="8355034" y="2310326"/>
            <a:ext cx="350524" cy="366006"/>
          </a:xfrm>
          <a:custGeom>
            <a:avLst/>
            <a:gdLst>
              <a:gd name="T0" fmla="*/ 86 w 134"/>
              <a:gd name="T1" fmla="*/ 115 h 140"/>
              <a:gd name="T2" fmla="*/ 82 w 134"/>
              <a:gd name="T3" fmla="*/ 118 h 140"/>
              <a:gd name="T4" fmla="*/ 10 w 134"/>
              <a:gd name="T5" fmla="*/ 115 h 140"/>
              <a:gd name="T6" fmla="*/ 14 w 134"/>
              <a:gd name="T7" fmla="*/ 11 h 140"/>
              <a:gd name="T8" fmla="*/ 86 w 134"/>
              <a:gd name="T9" fmla="*/ 15 h 140"/>
              <a:gd name="T10" fmla="*/ 96 w 134"/>
              <a:gd name="T11" fmla="*/ 16 h 140"/>
              <a:gd name="T12" fmla="*/ 82 w 134"/>
              <a:gd name="T13" fmla="*/ 0 h 140"/>
              <a:gd name="T14" fmla="*/ 0 w 134"/>
              <a:gd name="T15" fmla="*/ 14 h 140"/>
              <a:gd name="T16" fmla="*/ 14 w 134"/>
              <a:gd name="T17" fmla="*/ 140 h 140"/>
              <a:gd name="T18" fmla="*/ 96 w 134"/>
              <a:gd name="T19" fmla="*/ 126 h 140"/>
              <a:gd name="T20" fmla="*/ 96 w 134"/>
              <a:gd name="T21" fmla="*/ 125 h 140"/>
              <a:gd name="T22" fmla="*/ 86 w 134"/>
              <a:gd name="T23" fmla="*/ 87 h 140"/>
              <a:gd name="T24" fmla="*/ 55 w 134"/>
              <a:gd name="T25" fmla="*/ 4 h 140"/>
              <a:gd name="T26" fmla="*/ 55 w 134"/>
              <a:gd name="T27" fmla="*/ 7 h 140"/>
              <a:gd name="T28" fmla="*/ 40 w 134"/>
              <a:gd name="T29" fmla="*/ 5 h 140"/>
              <a:gd name="T30" fmla="*/ 48 w 134"/>
              <a:gd name="T31" fmla="*/ 135 h 140"/>
              <a:gd name="T32" fmla="*/ 48 w 134"/>
              <a:gd name="T33" fmla="*/ 123 h 140"/>
              <a:gd name="T34" fmla="*/ 48 w 134"/>
              <a:gd name="T35" fmla="*/ 135 h 140"/>
              <a:gd name="T36" fmla="*/ 96 w 134"/>
              <a:gd name="T37" fmla="*/ 22 h 140"/>
              <a:gd name="T38" fmla="*/ 62 w 134"/>
              <a:gd name="T39" fmla="*/ 22 h 140"/>
              <a:gd name="T40" fmla="*/ 51 w 134"/>
              <a:gd name="T41" fmla="*/ 70 h 140"/>
              <a:gd name="T42" fmla="*/ 66 w 134"/>
              <a:gd name="T43" fmla="*/ 81 h 140"/>
              <a:gd name="T44" fmla="*/ 83 w 134"/>
              <a:gd name="T45" fmla="*/ 81 h 140"/>
              <a:gd name="T46" fmla="*/ 96 w 134"/>
              <a:gd name="T47" fmla="*/ 81 h 140"/>
              <a:gd name="T48" fmla="*/ 134 w 134"/>
              <a:gd name="T49" fmla="*/ 70 h 140"/>
              <a:gd name="T50" fmla="*/ 124 w 134"/>
              <a:gd name="T51" fmla="*/ 22 h 140"/>
              <a:gd name="T52" fmla="*/ 124 w 134"/>
              <a:gd name="T53" fmla="*/ 74 h 140"/>
              <a:gd name="T54" fmla="*/ 86 w 134"/>
              <a:gd name="T55" fmla="*/ 74 h 140"/>
              <a:gd name="T56" fmla="*/ 58 w 134"/>
              <a:gd name="T57" fmla="*/ 70 h 140"/>
              <a:gd name="T58" fmla="*/ 62 w 134"/>
              <a:gd name="T59" fmla="*/ 29 h 140"/>
              <a:gd name="T60" fmla="*/ 96 w 134"/>
              <a:gd name="T61" fmla="*/ 29 h 140"/>
              <a:gd name="T62" fmla="*/ 127 w 134"/>
              <a:gd name="T63" fmla="*/ 33 h 140"/>
              <a:gd name="T64" fmla="*/ 82 w 134"/>
              <a:gd name="T65" fmla="*/ 37 h 140"/>
              <a:gd name="T66" fmla="*/ 109 w 134"/>
              <a:gd name="T67" fmla="*/ 56 h 140"/>
              <a:gd name="T68" fmla="*/ 88 w 134"/>
              <a:gd name="T69" fmla="*/ 62 h 140"/>
              <a:gd name="T70" fmla="*/ 101 w 134"/>
              <a:gd name="T71" fmla="*/ 64 h 140"/>
              <a:gd name="T72" fmla="*/ 109 w 134"/>
              <a:gd name="T73" fmla="*/ 65 h 140"/>
              <a:gd name="T74" fmla="*/ 102 w 134"/>
              <a:gd name="T75" fmla="*/ 66 h 140"/>
              <a:gd name="T76" fmla="*/ 86 w 134"/>
              <a:gd name="T77" fmla="*/ 69 h 140"/>
              <a:gd name="T78" fmla="*/ 86 w 134"/>
              <a:gd name="T79" fmla="*/ 61 h 140"/>
              <a:gd name="T80" fmla="*/ 87 w 134"/>
              <a:gd name="T81" fmla="*/ 57 h 140"/>
              <a:gd name="T82" fmla="*/ 81 w 134"/>
              <a:gd name="T83" fmla="*/ 39 h 140"/>
              <a:gd name="T84" fmla="*/ 78 w 134"/>
              <a:gd name="T85" fmla="*/ 37 h 140"/>
              <a:gd name="T86" fmla="*/ 78 w 134"/>
              <a:gd name="T87" fmla="*/ 33 h 140"/>
              <a:gd name="T88" fmla="*/ 80 w 134"/>
              <a:gd name="T89" fmla="*/ 35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4" h="140">
                <a:moveTo>
                  <a:pt x="86" y="87"/>
                </a:moveTo>
                <a:cubicBezTo>
                  <a:pt x="86" y="115"/>
                  <a:pt x="86" y="115"/>
                  <a:pt x="86" y="115"/>
                </a:cubicBezTo>
                <a:cubicBezTo>
                  <a:pt x="86" y="115"/>
                  <a:pt x="86" y="115"/>
                  <a:pt x="86" y="115"/>
                </a:cubicBezTo>
                <a:cubicBezTo>
                  <a:pt x="86" y="117"/>
                  <a:pt x="84" y="118"/>
                  <a:pt x="82" y="118"/>
                </a:cubicBezTo>
                <a:cubicBezTo>
                  <a:pt x="14" y="118"/>
                  <a:pt x="14" y="118"/>
                  <a:pt x="14" y="118"/>
                </a:cubicBezTo>
                <a:cubicBezTo>
                  <a:pt x="12" y="118"/>
                  <a:pt x="10" y="117"/>
                  <a:pt x="10" y="1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3"/>
                  <a:pt x="12" y="11"/>
                  <a:pt x="14" y="11"/>
                </a:cubicBezTo>
                <a:cubicBezTo>
                  <a:pt x="82" y="11"/>
                  <a:pt x="82" y="11"/>
                  <a:pt x="82" y="11"/>
                </a:cubicBezTo>
                <a:cubicBezTo>
                  <a:pt x="84" y="11"/>
                  <a:pt x="86" y="13"/>
                  <a:pt x="86" y="15"/>
                </a:cubicBezTo>
                <a:cubicBezTo>
                  <a:pt x="86" y="16"/>
                  <a:pt x="86" y="16"/>
                  <a:pt x="86" y="16"/>
                </a:cubicBezTo>
                <a:cubicBezTo>
                  <a:pt x="96" y="16"/>
                  <a:pt x="96" y="16"/>
                  <a:pt x="96" y="16"/>
                </a:cubicBezTo>
                <a:cubicBezTo>
                  <a:pt x="96" y="14"/>
                  <a:pt x="96" y="14"/>
                  <a:pt x="96" y="14"/>
                </a:cubicBezTo>
                <a:cubicBezTo>
                  <a:pt x="96" y="6"/>
                  <a:pt x="90" y="0"/>
                  <a:pt x="82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6"/>
                  <a:pt x="0" y="14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4"/>
                  <a:pt x="6" y="140"/>
                  <a:pt x="14" y="140"/>
                </a:cubicBezTo>
                <a:cubicBezTo>
                  <a:pt x="82" y="140"/>
                  <a:pt x="82" y="140"/>
                  <a:pt x="82" y="140"/>
                </a:cubicBezTo>
                <a:cubicBezTo>
                  <a:pt x="90" y="140"/>
                  <a:pt x="96" y="134"/>
                  <a:pt x="96" y="126"/>
                </a:cubicBezTo>
                <a:cubicBezTo>
                  <a:pt x="96" y="126"/>
                  <a:pt x="96" y="126"/>
                  <a:pt x="96" y="126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96" y="87"/>
                  <a:pt x="96" y="87"/>
                  <a:pt x="96" y="87"/>
                </a:cubicBezTo>
                <a:cubicBezTo>
                  <a:pt x="86" y="87"/>
                  <a:pt x="86" y="87"/>
                  <a:pt x="86" y="87"/>
                </a:cubicBezTo>
                <a:close/>
                <a:moveTo>
                  <a:pt x="42" y="4"/>
                </a:moveTo>
                <a:cubicBezTo>
                  <a:pt x="55" y="4"/>
                  <a:pt x="55" y="4"/>
                  <a:pt x="55" y="4"/>
                </a:cubicBezTo>
                <a:cubicBezTo>
                  <a:pt x="55" y="4"/>
                  <a:pt x="56" y="4"/>
                  <a:pt x="56" y="5"/>
                </a:cubicBezTo>
                <a:cubicBezTo>
                  <a:pt x="56" y="6"/>
                  <a:pt x="55" y="7"/>
                  <a:pt x="55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41" y="7"/>
                  <a:pt x="40" y="6"/>
                  <a:pt x="40" y="5"/>
                </a:cubicBezTo>
                <a:cubicBezTo>
                  <a:pt x="40" y="4"/>
                  <a:pt x="41" y="4"/>
                  <a:pt x="42" y="4"/>
                </a:cubicBezTo>
                <a:close/>
                <a:moveTo>
                  <a:pt x="48" y="135"/>
                </a:moveTo>
                <a:cubicBezTo>
                  <a:pt x="45" y="135"/>
                  <a:pt x="42" y="133"/>
                  <a:pt x="42" y="129"/>
                </a:cubicBezTo>
                <a:cubicBezTo>
                  <a:pt x="42" y="125"/>
                  <a:pt x="45" y="123"/>
                  <a:pt x="48" y="123"/>
                </a:cubicBezTo>
                <a:cubicBezTo>
                  <a:pt x="52" y="123"/>
                  <a:pt x="54" y="125"/>
                  <a:pt x="54" y="129"/>
                </a:cubicBezTo>
                <a:cubicBezTo>
                  <a:pt x="54" y="133"/>
                  <a:pt x="52" y="135"/>
                  <a:pt x="48" y="135"/>
                </a:cubicBezTo>
                <a:close/>
                <a:moveTo>
                  <a:pt x="124" y="22"/>
                </a:moveTo>
                <a:cubicBezTo>
                  <a:pt x="96" y="22"/>
                  <a:pt x="96" y="22"/>
                  <a:pt x="96" y="22"/>
                </a:cubicBezTo>
                <a:cubicBezTo>
                  <a:pt x="86" y="22"/>
                  <a:pt x="86" y="22"/>
                  <a:pt x="86" y="22"/>
                </a:cubicBezTo>
                <a:cubicBezTo>
                  <a:pt x="62" y="22"/>
                  <a:pt x="62" y="22"/>
                  <a:pt x="62" y="22"/>
                </a:cubicBezTo>
                <a:cubicBezTo>
                  <a:pt x="56" y="22"/>
                  <a:pt x="51" y="27"/>
                  <a:pt x="51" y="33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6"/>
                  <a:pt x="56" y="81"/>
                  <a:pt x="62" y="81"/>
                </a:cubicBezTo>
                <a:cubicBezTo>
                  <a:pt x="66" y="81"/>
                  <a:pt x="66" y="81"/>
                  <a:pt x="66" y="81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83" y="81"/>
                  <a:pt x="83" y="81"/>
                  <a:pt x="83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24" y="81"/>
                  <a:pt x="124" y="81"/>
                  <a:pt x="124" y="81"/>
                </a:cubicBezTo>
                <a:cubicBezTo>
                  <a:pt x="129" y="81"/>
                  <a:pt x="134" y="76"/>
                  <a:pt x="134" y="70"/>
                </a:cubicBezTo>
                <a:cubicBezTo>
                  <a:pt x="134" y="33"/>
                  <a:pt x="134" y="33"/>
                  <a:pt x="134" y="33"/>
                </a:cubicBezTo>
                <a:cubicBezTo>
                  <a:pt x="134" y="27"/>
                  <a:pt x="129" y="22"/>
                  <a:pt x="124" y="22"/>
                </a:cubicBezTo>
                <a:close/>
                <a:moveTo>
                  <a:pt x="127" y="70"/>
                </a:moveTo>
                <a:cubicBezTo>
                  <a:pt x="127" y="72"/>
                  <a:pt x="126" y="74"/>
                  <a:pt x="124" y="74"/>
                </a:cubicBezTo>
                <a:cubicBezTo>
                  <a:pt x="96" y="74"/>
                  <a:pt x="96" y="74"/>
                  <a:pt x="96" y="74"/>
                </a:cubicBezTo>
                <a:cubicBezTo>
                  <a:pt x="86" y="74"/>
                  <a:pt x="86" y="74"/>
                  <a:pt x="86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0" y="74"/>
                  <a:pt x="58" y="72"/>
                  <a:pt x="58" y="70"/>
                </a:cubicBezTo>
                <a:cubicBezTo>
                  <a:pt x="58" y="33"/>
                  <a:pt x="58" y="33"/>
                  <a:pt x="58" y="33"/>
                </a:cubicBezTo>
                <a:cubicBezTo>
                  <a:pt x="58" y="30"/>
                  <a:pt x="60" y="29"/>
                  <a:pt x="62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96" y="29"/>
                  <a:pt x="96" y="29"/>
                  <a:pt x="96" y="29"/>
                </a:cubicBezTo>
                <a:cubicBezTo>
                  <a:pt x="124" y="29"/>
                  <a:pt x="124" y="29"/>
                  <a:pt x="124" y="29"/>
                </a:cubicBezTo>
                <a:cubicBezTo>
                  <a:pt x="126" y="29"/>
                  <a:pt x="127" y="30"/>
                  <a:pt x="127" y="33"/>
                </a:cubicBezTo>
                <a:lnTo>
                  <a:pt x="127" y="70"/>
                </a:lnTo>
                <a:close/>
                <a:moveTo>
                  <a:pt x="82" y="37"/>
                </a:moveTo>
                <a:cubicBezTo>
                  <a:pt x="112" y="41"/>
                  <a:pt x="112" y="41"/>
                  <a:pt x="112" y="41"/>
                </a:cubicBezTo>
                <a:cubicBezTo>
                  <a:pt x="109" y="56"/>
                  <a:pt x="109" y="56"/>
                  <a:pt x="109" y="56"/>
                </a:cubicBezTo>
                <a:cubicBezTo>
                  <a:pt x="90" y="57"/>
                  <a:pt x="90" y="57"/>
                  <a:pt x="90" y="57"/>
                </a:cubicBezTo>
                <a:cubicBezTo>
                  <a:pt x="88" y="62"/>
                  <a:pt x="88" y="62"/>
                  <a:pt x="88" y="62"/>
                </a:cubicBezTo>
                <a:cubicBezTo>
                  <a:pt x="89" y="62"/>
                  <a:pt x="89" y="63"/>
                  <a:pt x="90" y="64"/>
                </a:cubicBezTo>
                <a:cubicBezTo>
                  <a:pt x="101" y="64"/>
                  <a:pt x="101" y="64"/>
                  <a:pt x="101" y="64"/>
                </a:cubicBezTo>
                <a:cubicBezTo>
                  <a:pt x="102" y="62"/>
                  <a:pt x="103" y="61"/>
                  <a:pt x="105" y="61"/>
                </a:cubicBezTo>
                <a:cubicBezTo>
                  <a:pt x="107" y="61"/>
                  <a:pt x="109" y="63"/>
                  <a:pt x="109" y="65"/>
                </a:cubicBezTo>
                <a:cubicBezTo>
                  <a:pt x="109" y="67"/>
                  <a:pt x="107" y="69"/>
                  <a:pt x="105" y="69"/>
                </a:cubicBezTo>
                <a:cubicBezTo>
                  <a:pt x="103" y="69"/>
                  <a:pt x="102" y="68"/>
                  <a:pt x="102" y="66"/>
                </a:cubicBezTo>
                <a:cubicBezTo>
                  <a:pt x="89" y="66"/>
                  <a:pt x="89" y="66"/>
                  <a:pt x="89" y="66"/>
                </a:cubicBezTo>
                <a:cubicBezTo>
                  <a:pt x="89" y="68"/>
                  <a:pt x="87" y="69"/>
                  <a:pt x="86" y="69"/>
                </a:cubicBezTo>
                <a:cubicBezTo>
                  <a:pt x="84" y="69"/>
                  <a:pt x="82" y="67"/>
                  <a:pt x="82" y="65"/>
                </a:cubicBezTo>
                <a:cubicBezTo>
                  <a:pt x="82" y="63"/>
                  <a:pt x="84" y="61"/>
                  <a:pt x="86" y="61"/>
                </a:cubicBezTo>
                <a:cubicBezTo>
                  <a:pt x="86" y="61"/>
                  <a:pt x="86" y="61"/>
                  <a:pt x="86" y="61"/>
                </a:cubicBezTo>
                <a:cubicBezTo>
                  <a:pt x="87" y="57"/>
                  <a:pt x="87" y="57"/>
                  <a:pt x="87" y="57"/>
                </a:cubicBezTo>
                <a:cubicBezTo>
                  <a:pt x="86" y="57"/>
                  <a:pt x="86" y="57"/>
                  <a:pt x="86" y="57"/>
                </a:cubicBezTo>
                <a:cubicBezTo>
                  <a:pt x="81" y="39"/>
                  <a:pt x="81" y="39"/>
                  <a:pt x="81" y="39"/>
                </a:cubicBezTo>
                <a:cubicBezTo>
                  <a:pt x="78" y="37"/>
                  <a:pt x="78" y="37"/>
                  <a:pt x="78" y="37"/>
                </a:cubicBezTo>
                <a:cubicBezTo>
                  <a:pt x="78" y="37"/>
                  <a:pt x="78" y="37"/>
                  <a:pt x="78" y="37"/>
                </a:cubicBezTo>
                <a:cubicBezTo>
                  <a:pt x="77" y="37"/>
                  <a:pt x="76" y="36"/>
                  <a:pt x="76" y="35"/>
                </a:cubicBezTo>
                <a:cubicBezTo>
                  <a:pt x="76" y="34"/>
                  <a:pt x="77" y="33"/>
                  <a:pt x="78" y="33"/>
                </a:cubicBezTo>
                <a:cubicBezTo>
                  <a:pt x="79" y="33"/>
                  <a:pt x="80" y="34"/>
                  <a:pt x="80" y="35"/>
                </a:cubicBezTo>
                <a:cubicBezTo>
                  <a:pt x="80" y="35"/>
                  <a:pt x="80" y="35"/>
                  <a:pt x="80" y="35"/>
                </a:cubicBezTo>
                <a:lnTo>
                  <a:pt x="82" y="37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1F5891"/>
              </a:solidFill>
              <a:cs typeface="+mn-ea"/>
              <a:sym typeface="+mn-lt"/>
            </a:endParaRPr>
          </a:p>
        </p:txBody>
      </p:sp>
      <p:sp>
        <p:nvSpPr>
          <p:cNvPr id="14" name="Freeform 11">
            <a:extLst>
              <a:ext uri="{FF2B5EF4-FFF2-40B4-BE49-F238E27FC236}">
                <a16:creationId xmlns:a16="http://schemas.microsoft.com/office/drawing/2014/main" id="{93AC4FD7-37F9-5C45-287A-3FF62E6CBC4D}"/>
              </a:ext>
            </a:extLst>
          </p:cNvPr>
          <p:cNvSpPr>
            <a:spLocks noEditPoints="1"/>
          </p:cNvSpPr>
          <p:nvPr/>
        </p:nvSpPr>
        <p:spPr bwMode="auto">
          <a:xfrm>
            <a:off x="3531511" y="2297058"/>
            <a:ext cx="297450" cy="389228"/>
          </a:xfrm>
          <a:custGeom>
            <a:avLst/>
            <a:gdLst>
              <a:gd name="T0" fmla="*/ 95 w 114"/>
              <a:gd name="T1" fmla="*/ 99 h 149"/>
              <a:gd name="T2" fmla="*/ 93 w 114"/>
              <a:gd name="T3" fmla="*/ 98 h 149"/>
              <a:gd name="T4" fmla="*/ 89 w 114"/>
              <a:gd name="T5" fmla="*/ 96 h 149"/>
              <a:gd name="T6" fmla="*/ 74 w 114"/>
              <a:gd name="T7" fmla="*/ 85 h 149"/>
              <a:gd name="T8" fmla="*/ 90 w 114"/>
              <a:gd name="T9" fmla="*/ 58 h 149"/>
              <a:gd name="T10" fmla="*/ 57 w 114"/>
              <a:gd name="T11" fmla="*/ 1 h 149"/>
              <a:gd name="T12" fmla="*/ 19 w 114"/>
              <a:gd name="T13" fmla="*/ 41 h 149"/>
              <a:gd name="T14" fmla="*/ 42 w 114"/>
              <a:gd name="T15" fmla="*/ 87 h 149"/>
              <a:gd name="T16" fmla="*/ 25 w 114"/>
              <a:gd name="T17" fmla="*/ 96 h 149"/>
              <a:gd name="T18" fmla="*/ 21 w 114"/>
              <a:gd name="T19" fmla="*/ 98 h 149"/>
              <a:gd name="T20" fmla="*/ 19 w 114"/>
              <a:gd name="T21" fmla="*/ 99 h 149"/>
              <a:gd name="T22" fmla="*/ 0 w 114"/>
              <a:gd name="T23" fmla="*/ 123 h 149"/>
              <a:gd name="T24" fmla="*/ 1 w 114"/>
              <a:gd name="T25" fmla="*/ 149 h 149"/>
              <a:gd name="T26" fmla="*/ 113 w 114"/>
              <a:gd name="T27" fmla="*/ 149 h 149"/>
              <a:gd name="T28" fmla="*/ 114 w 114"/>
              <a:gd name="T29" fmla="*/ 147 h 149"/>
              <a:gd name="T30" fmla="*/ 95 w 114"/>
              <a:gd name="T31" fmla="*/ 99 h 149"/>
              <a:gd name="T32" fmla="*/ 82 w 114"/>
              <a:gd name="T33" fmla="*/ 28 h 149"/>
              <a:gd name="T34" fmla="*/ 30 w 114"/>
              <a:gd name="T35" fmla="*/ 26 h 149"/>
              <a:gd name="T36" fmla="*/ 40 w 114"/>
              <a:gd name="T37" fmla="*/ 74 h 149"/>
              <a:gd name="T38" fmla="*/ 33 w 114"/>
              <a:gd name="T39" fmla="*/ 61 h 149"/>
              <a:gd name="T40" fmla="*/ 43 w 114"/>
              <a:gd name="T41" fmla="*/ 25 h 149"/>
              <a:gd name="T42" fmla="*/ 62 w 114"/>
              <a:gd name="T43" fmla="*/ 42 h 149"/>
              <a:gd name="T44" fmla="*/ 50 w 114"/>
              <a:gd name="T45" fmla="*/ 29 h 149"/>
              <a:gd name="T46" fmla="*/ 77 w 114"/>
              <a:gd name="T47" fmla="*/ 43 h 149"/>
              <a:gd name="T48" fmla="*/ 80 w 114"/>
              <a:gd name="T49" fmla="*/ 47 h 149"/>
              <a:gd name="T50" fmla="*/ 67 w 114"/>
              <a:gd name="T51" fmla="*/ 68 h 149"/>
              <a:gd name="T52" fmla="*/ 56 w 114"/>
              <a:gd name="T53" fmla="*/ 70 h 149"/>
              <a:gd name="T54" fmla="*/ 67 w 114"/>
              <a:gd name="T55" fmla="*/ 70 h 149"/>
              <a:gd name="T56" fmla="*/ 81 w 114"/>
              <a:gd name="T57" fmla="*/ 50 h 149"/>
              <a:gd name="T58" fmla="*/ 82 w 114"/>
              <a:gd name="T59" fmla="*/ 57 h 149"/>
              <a:gd name="T60" fmla="*/ 73 w 114"/>
              <a:gd name="T61" fmla="*/ 74 h 149"/>
              <a:gd name="T62" fmla="*/ 73 w 114"/>
              <a:gd name="T63" fmla="*/ 74 h 149"/>
              <a:gd name="T64" fmla="*/ 57 w 114"/>
              <a:gd name="T65" fmla="*/ 85 h 149"/>
              <a:gd name="T66" fmla="*/ 42 w 114"/>
              <a:gd name="T67" fmla="*/ 76 h 149"/>
              <a:gd name="T68" fmla="*/ 79 w 114"/>
              <a:gd name="T69" fmla="*/ 99 h 149"/>
              <a:gd name="T70" fmla="*/ 57 w 114"/>
              <a:gd name="T71" fmla="*/ 113 h 149"/>
              <a:gd name="T72" fmla="*/ 36 w 114"/>
              <a:gd name="T73" fmla="*/ 100 h 149"/>
              <a:gd name="T74" fmla="*/ 41 w 114"/>
              <a:gd name="T75" fmla="*/ 93 h 149"/>
              <a:gd name="T76" fmla="*/ 42 w 114"/>
              <a:gd name="T77" fmla="*/ 92 h 149"/>
              <a:gd name="T78" fmla="*/ 42 w 114"/>
              <a:gd name="T79" fmla="*/ 91 h 149"/>
              <a:gd name="T80" fmla="*/ 43 w 114"/>
              <a:gd name="T81" fmla="*/ 86 h 149"/>
              <a:gd name="T82" fmla="*/ 53 w 114"/>
              <a:gd name="T83" fmla="*/ 86 h 149"/>
              <a:gd name="T84" fmla="*/ 57 w 114"/>
              <a:gd name="T85" fmla="*/ 87 h 149"/>
              <a:gd name="T86" fmla="*/ 73 w 114"/>
              <a:gd name="T87" fmla="*/ 76 h 149"/>
              <a:gd name="T88" fmla="*/ 74 w 114"/>
              <a:gd name="T89" fmla="*/ 92 h 149"/>
              <a:gd name="T90" fmla="*/ 74 w 114"/>
              <a:gd name="T91" fmla="*/ 92 h 149"/>
              <a:gd name="T92" fmla="*/ 75 w 114"/>
              <a:gd name="T93" fmla="*/ 93 h 149"/>
              <a:gd name="T94" fmla="*/ 82 w 114"/>
              <a:gd name="T95" fmla="*/ 9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4" h="149">
                <a:moveTo>
                  <a:pt x="95" y="99"/>
                </a:moveTo>
                <a:cubicBezTo>
                  <a:pt x="95" y="99"/>
                  <a:pt x="95" y="99"/>
                  <a:pt x="95" y="99"/>
                </a:cubicBezTo>
                <a:cubicBezTo>
                  <a:pt x="95" y="99"/>
                  <a:pt x="94" y="98"/>
                  <a:pt x="94" y="98"/>
                </a:cubicBezTo>
                <a:cubicBezTo>
                  <a:pt x="93" y="98"/>
                  <a:pt x="93" y="98"/>
                  <a:pt x="93" y="98"/>
                </a:cubicBezTo>
                <a:cubicBezTo>
                  <a:pt x="92" y="97"/>
                  <a:pt x="90" y="97"/>
                  <a:pt x="89" y="96"/>
                </a:cubicBezTo>
                <a:cubicBezTo>
                  <a:pt x="89" y="96"/>
                  <a:pt x="89" y="96"/>
                  <a:pt x="89" y="96"/>
                </a:cubicBezTo>
                <a:cubicBezTo>
                  <a:pt x="84" y="94"/>
                  <a:pt x="80" y="93"/>
                  <a:pt x="75" y="92"/>
                </a:cubicBezTo>
                <a:cubicBezTo>
                  <a:pt x="75" y="90"/>
                  <a:pt x="74" y="88"/>
                  <a:pt x="74" y="85"/>
                </a:cubicBezTo>
                <a:cubicBezTo>
                  <a:pt x="79" y="85"/>
                  <a:pt x="93" y="81"/>
                  <a:pt x="92" y="79"/>
                </a:cubicBezTo>
                <a:cubicBezTo>
                  <a:pt x="87" y="74"/>
                  <a:pt x="89" y="64"/>
                  <a:pt x="90" y="58"/>
                </a:cubicBezTo>
                <a:cubicBezTo>
                  <a:pt x="92" y="44"/>
                  <a:pt x="94" y="38"/>
                  <a:pt x="89" y="22"/>
                </a:cubicBezTo>
                <a:cubicBezTo>
                  <a:pt x="85" y="11"/>
                  <a:pt x="72" y="0"/>
                  <a:pt x="57" y="1"/>
                </a:cubicBezTo>
                <a:cubicBezTo>
                  <a:pt x="51" y="1"/>
                  <a:pt x="46" y="3"/>
                  <a:pt x="40" y="7"/>
                </a:cubicBezTo>
                <a:cubicBezTo>
                  <a:pt x="27" y="9"/>
                  <a:pt x="18" y="20"/>
                  <a:pt x="19" y="41"/>
                </a:cubicBezTo>
                <a:cubicBezTo>
                  <a:pt x="20" y="52"/>
                  <a:pt x="29" y="65"/>
                  <a:pt x="21" y="79"/>
                </a:cubicBezTo>
                <a:cubicBezTo>
                  <a:pt x="19" y="81"/>
                  <a:pt x="34" y="88"/>
                  <a:pt x="42" y="87"/>
                </a:cubicBezTo>
                <a:cubicBezTo>
                  <a:pt x="42" y="89"/>
                  <a:pt x="41" y="90"/>
                  <a:pt x="41" y="91"/>
                </a:cubicBezTo>
                <a:cubicBezTo>
                  <a:pt x="35" y="92"/>
                  <a:pt x="30" y="94"/>
                  <a:pt x="25" y="96"/>
                </a:cubicBezTo>
                <a:cubicBezTo>
                  <a:pt x="25" y="96"/>
                  <a:pt x="25" y="96"/>
                  <a:pt x="25" y="96"/>
                </a:cubicBezTo>
                <a:cubicBezTo>
                  <a:pt x="24" y="97"/>
                  <a:pt x="22" y="97"/>
                  <a:pt x="21" y="98"/>
                </a:cubicBezTo>
                <a:cubicBezTo>
                  <a:pt x="21" y="98"/>
                  <a:pt x="21" y="98"/>
                  <a:pt x="20" y="98"/>
                </a:cubicBezTo>
                <a:cubicBezTo>
                  <a:pt x="20" y="98"/>
                  <a:pt x="19" y="99"/>
                  <a:pt x="19" y="99"/>
                </a:cubicBezTo>
                <a:cubicBezTo>
                  <a:pt x="19" y="99"/>
                  <a:pt x="19" y="99"/>
                  <a:pt x="19" y="99"/>
                </a:cubicBezTo>
                <a:cubicBezTo>
                  <a:pt x="7" y="105"/>
                  <a:pt x="0" y="114"/>
                  <a:pt x="0" y="123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1" y="149"/>
                  <a:pt x="1" y="149"/>
                </a:cubicBezTo>
                <a:cubicBezTo>
                  <a:pt x="1" y="149"/>
                  <a:pt x="1" y="149"/>
                  <a:pt x="1" y="149"/>
                </a:cubicBezTo>
                <a:cubicBezTo>
                  <a:pt x="113" y="149"/>
                  <a:pt x="113" y="149"/>
                  <a:pt x="113" y="149"/>
                </a:cubicBezTo>
                <a:cubicBezTo>
                  <a:pt x="113" y="149"/>
                  <a:pt x="113" y="148"/>
                  <a:pt x="113" y="148"/>
                </a:cubicBezTo>
                <a:cubicBezTo>
                  <a:pt x="113" y="147"/>
                  <a:pt x="114" y="147"/>
                  <a:pt x="114" y="147"/>
                </a:cubicBezTo>
                <a:cubicBezTo>
                  <a:pt x="114" y="123"/>
                  <a:pt x="114" y="123"/>
                  <a:pt x="114" y="123"/>
                </a:cubicBezTo>
                <a:cubicBezTo>
                  <a:pt x="114" y="114"/>
                  <a:pt x="107" y="105"/>
                  <a:pt x="95" y="99"/>
                </a:cubicBezTo>
                <a:close/>
                <a:moveTo>
                  <a:pt x="59" y="7"/>
                </a:moveTo>
                <a:cubicBezTo>
                  <a:pt x="70" y="8"/>
                  <a:pt x="78" y="17"/>
                  <a:pt x="82" y="28"/>
                </a:cubicBezTo>
                <a:cubicBezTo>
                  <a:pt x="77" y="20"/>
                  <a:pt x="69" y="14"/>
                  <a:pt x="59" y="12"/>
                </a:cubicBezTo>
                <a:cubicBezTo>
                  <a:pt x="47" y="11"/>
                  <a:pt x="36" y="17"/>
                  <a:pt x="30" y="26"/>
                </a:cubicBezTo>
                <a:cubicBezTo>
                  <a:pt x="34" y="13"/>
                  <a:pt x="46" y="5"/>
                  <a:pt x="59" y="7"/>
                </a:cubicBezTo>
                <a:close/>
                <a:moveTo>
                  <a:pt x="40" y="74"/>
                </a:moveTo>
                <a:cubicBezTo>
                  <a:pt x="40" y="73"/>
                  <a:pt x="40" y="73"/>
                  <a:pt x="40" y="73"/>
                </a:cubicBezTo>
                <a:cubicBezTo>
                  <a:pt x="37" y="69"/>
                  <a:pt x="34" y="65"/>
                  <a:pt x="33" y="61"/>
                </a:cubicBezTo>
                <a:cubicBezTo>
                  <a:pt x="32" y="56"/>
                  <a:pt x="32" y="52"/>
                  <a:pt x="33" y="47"/>
                </a:cubicBezTo>
                <a:cubicBezTo>
                  <a:pt x="34" y="39"/>
                  <a:pt x="37" y="32"/>
                  <a:pt x="43" y="25"/>
                </a:cubicBezTo>
                <a:cubicBezTo>
                  <a:pt x="44" y="28"/>
                  <a:pt x="46" y="30"/>
                  <a:pt x="48" y="33"/>
                </a:cubicBezTo>
                <a:cubicBezTo>
                  <a:pt x="51" y="37"/>
                  <a:pt x="56" y="41"/>
                  <a:pt x="62" y="42"/>
                </a:cubicBezTo>
                <a:cubicBezTo>
                  <a:pt x="59" y="40"/>
                  <a:pt x="55" y="37"/>
                  <a:pt x="52" y="32"/>
                </a:cubicBezTo>
                <a:cubicBezTo>
                  <a:pt x="52" y="31"/>
                  <a:pt x="51" y="30"/>
                  <a:pt x="50" y="29"/>
                </a:cubicBezTo>
                <a:cubicBezTo>
                  <a:pt x="51" y="30"/>
                  <a:pt x="52" y="31"/>
                  <a:pt x="53" y="32"/>
                </a:cubicBezTo>
                <a:cubicBezTo>
                  <a:pt x="62" y="39"/>
                  <a:pt x="73" y="42"/>
                  <a:pt x="77" y="43"/>
                </a:cubicBezTo>
                <a:cubicBezTo>
                  <a:pt x="72" y="40"/>
                  <a:pt x="68" y="37"/>
                  <a:pt x="64" y="33"/>
                </a:cubicBezTo>
                <a:cubicBezTo>
                  <a:pt x="70" y="36"/>
                  <a:pt x="75" y="39"/>
                  <a:pt x="80" y="47"/>
                </a:cubicBezTo>
                <a:cubicBezTo>
                  <a:pt x="80" y="47"/>
                  <a:pt x="80" y="47"/>
                  <a:pt x="80" y="47"/>
                </a:cubicBezTo>
                <a:cubicBezTo>
                  <a:pt x="80" y="56"/>
                  <a:pt x="74" y="64"/>
                  <a:pt x="67" y="68"/>
                </a:cubicBezTo>
                <a:cubicBezTo>
                  <a:pt x="66" y="66"/>
                  <a:pt x="64" y="65"/>
                  <a:pt x="62" y="65"/>
                </a:cubicBezTo>
                <a:cubicBezTo>
                  <a:pt x="59" y="65"/>
                  <a:pt x="56" y="67"/>
                  <a:pt x="56" y="70"/>
                </a:cubicBezTo>
                <a:cubicBezTo>
                  <a:pt x="56" y="72"/>
                  <a:pt x="59" y="74"/>
                  <a:pt x="62" y="74"/>
                </a:cubicBezTo>
                <a:cubicBezTo>
                  <a:pt x="65" y="74"/>
                  <a:pt x="67" y="72"/>
                  <a:pt x="67" y="70"/>
                </a:cubicBezTo>
                <a:cubicBezTo>
                  <a:pt x="67" y="69"/>
                  <a:pt x="67" y="69"/>
                  <a:pt x="67" y="69"/>
                </a:cubicBezTo>
                <a:cubicBezTo>
                  <a:pt x="75" y="65"/>
                  <a:pt x="80" y="58"/>
                  <a:pt x="81" y="50"/>
                </a:cubicBezTo>
                <a:cubicBezTo>
                  <a:pt x="81" y="50"/>
                  <a:pt x="81" y="50"/>
                  <a:pt x="81" y="50"/>
                </a:cubicBezTo>
                <a:cubicBezTo>
                  <a:pt x="82" y="52"/>
                  <a:pt x="82" y="54"/>
                  <a:pt x="82" y="57"/>
                </a:cubicBezTo>
                <a:cubicBezTo>
                  <a:pt x="81" y="62"/>
                  <a:pt x="78" y="68"/>
                  <a:pt x="74" y="73"/>
                </a:cubicBezTo>
                <a:cubicBezTo>
                  <a:pt x="74" y="73"/>
                  <a:pt x="74" y="73"/>
                  <a:pt x="73" y="74"/>
                </a:cubicBezTo>
                <a:cubicBezTo>
                  <a:pt x="73" y="74"/>
                  <a:pt x="73" y="74"/>
                  <a:pt x="73" y="74"/>
                </a:cubicBezTo>
                <a:cubicBezTo>
                  <a:pt x="73" y="74"/>
                  <a:pt x="73" y="74"/>
                  <a:pt x="73" y="74"/>
                </a:cubicBezTo>
                <a:cubicBezTo>
                  <a:pt x="68" y="80"/>
                  <a:pt x="63" y="84"/>
                  <a:pt x="59" y="85"/>
                </a:cubicBezTo>
                <a:cubicBezTo>
                  <a:pt x="58" y="85"/>
                  <a:pt x="58" y="86"/>
                  <a:pt x="57" y="85"/>
                </a:cubicBezTo>
                <a:cubicBezTo>
                  <a:pt x="57" y="85"/>
                  <a:pt x="56" y="85"/>
                  <a:pt x="56" y="85"/>
                </a:cubicBezTo>
                <a:cubicBezTo>
                  <a:pt x="52" y="85"/>
                  <a:pt x="47" y="81"/>
                  <a:pt x="42" y="76"/>
                </a:cubicBezTo>
                <a:cubicBezTo>
                  <a:pt x="42" y="75"/>
                  <a:pt x="41" y="74"/>
                  <a:pt x="40" y="74"/>
                </a:cubicBezTo>
                <a:close/>
                <a:moveTo>
                  <a:pt x="79" y="99"/>
                </a:moveTo>
                <a:cubicBezTo>
                  <a:pt x="78" y="99"/>
                  <a:pt x="78" y="99"/>
                  <a:pt x="78" y="100"/>
                </a:cubicBezTo>
                <a:cubicBezTo>
                  <a:pt x="72" y="106"/>
                  <a:pt x="65" y="113"/>
                  <a:pt x="57" y="113"/>
                </a:cubicBezTo>
                <a:cubicBezTo>
                  <a:pt x="50" y="113"/>
                  <a:pt x="43" y="107"/>
                  <a:pt x="37" y="101"/>
                </a:cubicBezTo>
                <a:cubicBezTo>
                  <a:pt x="37" y="100"/>
                  <a:pt x="37" y="100"/>
                  <a:pt x="36" y="100"/>
                </a:cubicBezTo>
                <a:cubicBezTo>
                  <a:pt x="35" y="98"/>
                  <a:pt x="33" y="97"/>
                  <a:pt x="32" y="95"/>
                </a:cubicBezTo>
                <a:cubicBezTo>
                  <a:pt x="35" y="94"/>
                  <a:pt x="38" y="94"/>
                  <a:pt x="41" y="93"/>
                </a:cubicBezTo>
                <a:cubicBezTo>
                  <a:pt x="41" y="93"/>
                  <a:pt x="42" y="93"/>
                  <a:pt x="42" y="93"/>
                </a:cubicBezTo>
                <a:cubicBezTo>
                  <a:pt x="42" y="93"/>
                  <a:pt x="42" y="93"/>
                  <a:pt x="42" y="92"/>
                </a:cubicBezTo>
                <a:cubicBezTo>
                  <a:pt x="42" y="92"/>
                  <a:pt x="42" y="92"/>
                  <a:pt x="42" y="92"/>
                </a:cubicBezTo>
                <a:cubicBezTo>
                  <a:pt x="42" y="92"/>
                  <a:pt x="42" y="92"/>
                  <a:pt x="42" y="91"/>
                </a:cubicBezTo>
                <a:cubicBezTo>
                  <a:pt x="42" y="91"/>
                  <a:pt x="42" y="91"/>
                  <a:pt x="42" y="91"/>
                </a:cubicBezTo>
                <a:cubicBezTo>
                  <a:pt x="43" y="90"/>
                  <a:pt x="43" y="88"/>
                  <a:pt x="43" y="86"/>
                </a:cubicBezTo>
                <a:cubicBezTo>
                  <a:pt x="43" y="83"/>
                  <a:pt x="43" y="80"/>
                  <a:pt x="42" y="78"/>
                </a:cubicBezTo>
                <a:cubicBezTo>
                  <a:pt x="46" y="81"/>
                  <a:pt x="50" y="84"/>
                  <a:pt x="53" y="86"/>
                </a:cubicBezTo>
                <a:cubicBezTo>
                  <a:pt x="55" y="86"/>
                  <a:pt x="56" y="87"/>
                  <a:pt x="57" y="87"/>
                </a:cubicBezTo>
                <a:cubicBezTo>
                  <a:pt x="57" y="87"/>
                  <a:pt x="57" y="87"/>
                  <a:pt x="57" y="87"/>
                </a:cubicBezTo>
                <a:cubicBezTo>
                  <a:pt x="59" y="87"/>
                  <a:pt x="61" y="86"/>
                  <a:pt x="62" y="85"/>
                </a:cubicBezTo>
                <a:cubicBezTo>
                  <a:pt x="66" y="83"/>
                  <a:pt x="69" y="80"/>
                  <a:pt x="73" y="76"/>
                </a:cubicBezTo>
                <a:cubicBezTo>
                  <a:pt x="73" y="79"/>
                  <a:pt x="73" y="85"/>
                  <a:pt x="73" y="85"/>
                </a:cubicBezTo>
                <a:cubicBezTo>
                  <a:pt x="73" y="85"/>
                  <a:pt x="73" y="90"/>
                  <a:pt x="74" y="92"/>
                </a:cubicBezTo>
                <a:cubicBezTo>
                  <a:pt x="74" y="92"/>
                  <a:pt x="74" y="92"/>
                  <a:pt x="74" y="92"/>
                </a:cubicBezTo>
                <a:cubicBezTo>
                  <a:pt x="74" y="92"/>
                  <a:pt x="74" y="92"/>
                  <a:pt x="74" y="92"/>
                </a:cubicBezTo>
                <a:cubicBezTo>
                  <a:pt x="74" y="93"/>
                  <a:pt x="74" y="93"/>
                  <a:pt x="74" y="93"/>
                </a:cubicBezTo>
                <a:cubicBezTo>
                  <a:pt x="74" y="93"/>
                  <a:pt x="75" y="93"/>
                  <a:pt x="75" y="93"/>
                </a:cubicBezTo>
                <a:cubicBezTo>
                  <a:pt x="75" y="93"/>
                  <a:pt x="75" y="94"/>
                  <a:pt x="76" y="94"/>
                </a:cubicBezTo>
                <a:cubicBezTo>
                  <a:pt x="78" y="94"/>
                  <a:pt x="80" y="94"/>
                  <a:pt x="82" y="95"/>
                </a:cubicBezTo>
                <a:cubicBezTo>
                  <a:pt x="81" y="96"/>
                  <a:pt x="80" y="98"/>
                  <a:pt x="79" y="99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1F5891"/>
              </a:solidFill>
              <a:cs typeface="+mn-ea"/>
              <a:sym typeface="+mn-lt"/>
            </a:endParaRPr>
          </a:p>
        </p:txBody>
      </p:sp>
      <p:sp>
        <p:nvSpPr>
          <p:cNvPr id="15" name="Freeform 19">
            <a:extLst>
              <a:ext uri="{FF2B5EF4-FFF2-40B4-BE49-F238E27FC236}">
                <a16:creationId xmlns:a16="http://schemas.microsoft.com/office/drawing/2014/main" id="{F29D03B7-FBEC-8836-BAD6-CA1C9FA5CA94}"/>
              </a:ext>
            </a:extLst>
          </p:cNvPr>
          <p:cNvSpPr>
            <a:spLocks noEditPoints="1"/>
          </p:cNvSpPr>
          <p:nvPr/>
        </p:nvSpPr>
        <p:spPr bwMode="auto">
          <a:xfrm>
            <a:off x="8347294" y="4134343"/>
            <a:ext cx="366006" cy="316246"/>
          </a:xfrm>
          <a:custGeom>
            <a:avLst/>
            <a:gdLst>
              <a:gd name="T0" fmla="*/ 33 w 140"/>
              <a:gd name="T1" fmla="*/ 121 h 121"/>
              <a:gd name="T2" fmla="*/ 33 w 140"/>
              <a:gd name="T3" fmla="*/ 97 h 121"/>
              <a:gd name="T4" fmla="*/ 115 w 140"/>
              <a:gd name="T5" fmla="*/ 97 h 121"/>
              <a:gd name="T6" fmla="*/ 115 w 140"/>
              <a:gd name="T7" fmla="*/ 121 h 121"/>
              <a:gd name="T8" fmla="*/ 115 w 140"/>
              <a:gd name="T9" fmla="*/ 97 h 121"/>
              <a:gd name="T10" fmla="*/ 133 w 140"/>
              <a:gd name="T11" fmla="*/ 103 h 121"/>
              <a:gd name="T12" fmla="*/ 115 w 140"/>
              <a:gd name="T13" fmla="*/ 95 h 121"/>
              <a:gd name="T14" fmla="*/ 45 w 140"/>
              <a:gd name="T15" fmla="*/ 103 h 121"/>
              <a:gd name="T16" fmla="*/ 20 w 140"/>
              <a:gd name="T17" fmla="*/ 103 h 121"/>
              <a:gd name="T18" fmla="*/ 6 w 140"/>
              <a:gd name="T19" fmla="*/ 103 h 121"/>
              <a:gd name="T20" fmla="*/ 0 w 140"/>
              <a:gd name="T21" fmla="*/ 72 h 121"/>
              <a:gd name="T22" fmla="*/ 17 w 140"/>
              <a:gd name="T23" fmla="*/ 44 h 121"/>
              <a:gd name="T24" fmla="*/ 44 w 140"/>
              <a:gd name="T25" fmla="*/ 40 h 121"/>
              <a:gd name="T26" fmla="*/ 49 w 140"/>
              <a:gd name="T27" fmla="*/ 88 h 121"/>
              <a:gd name="T28" fmla="*/ 140 w 140"/>
              <a:gd name="T29" fmla="*/ 96 h 121"/>
              <a:gd name="T30" fmla="*/ 39 w 140"/>
              <a:gd name="T31" fmla="*/ 47 h 121"/>
              <a:gd name="T32" fmla="*/ 23 w 140"/>
              <a:gd name="T33" fmla="*/ 48 h 121"/>
              <a:gd name="T34" fmla="*/ 9 w 140"/>
              <a:gd name="T35" fmla="*/ 69 h 121"/>
              <a:gd name="T36" fmla="*/ 12 w 140"/>
              <a:gd name="T37" fmla="*/ 73 h 121"/>
              <a:gd name="T38" fmla="*/ 41 w 140"/>
              <a:gd name="T39" fmla="*/ 71 h 121"/>
              <a:gd name="T40" fmla="*/ 139 w 140"/>
              <a:gd name="T41" fmla="*/ 73 h 121"/>
              <a:gd name="T42" fmla="*/ 99 w 140"/>
              <a:gd name="T43" fmla="*/ 56 h 121"/>
              <a:gd name="T44" fmla="*/ 129 w 140"/>
              <a:gd name="T45" fmla="*/ 84 h 121"/>
              <a:gd name="T46" fmla="*/ 139 w 140"/>
              <a:gd name="T47" fmla="*/ 34 h 121"/>
              <a:gd name="T48" fmla="*/ 99 w 140"/>
              <a:gd name="T49" fmla="*/ 23 h 121"/>
              <a:gd name="T50" fmla="*/ 139 w 140"/>
              <a:gd name="T51" fmla="*/ 51 h 121"/>
              <a:gd name="T52" fmla="*/ 64 w 140"/>
              <a:gd name="T53" fmla="*/ 84 h 121"/>
              <a:gd name="T54" fmla="*/ 94 w 140"/>
              <a:gd name="T55" fmla="*/ 56 h 121"/>
              <a:gd name="T56" fmla="*/ 53 w 140"/>
              <a:gd name="T57" fmla="*/ 73 h 121"/>
              <a:gd name="T58" fmla="*/ 94 w 140"/>
              <a:gd name="T59" fmla="*/ 23 h 121"/>
              <a:gd name="T60" fmla="*/ 53 w 140"/>
              <a:gd name="T61" fmla="*/ 34 h 121"/>
              <a:gd name="T62" fmla="*/ 94 w 140"/>
              <a:gd name="T63" fmla="*/ 51 h 121"/>
              <a:gd name="T64" fmla="*/ 69 w 140"/>
              <a:gd name="T65" fmla="*/ 11 h 121"/>
              <a:gd name="T66" fmla="*/ 69 w 140"/>
              <a:gd name="T67" fmla="*/ 11 h 121"/>
              <a:gd name="T68" fmla="*/ 78 w 140"/>
              <a:gd name="T69" fmla="*/ 10 h 121"/>
              <a:gd name="T70" fmla="*/ 99 w 140"/>
              <a:gd name="T71" fmla="*/ 21 h 121"/>
              <a:gd name="T72" fmla="*/ 99 w 140"/>
              <a:gd name="T73" fmla="*/ 21 h 121"/>
              <a:gd name="T74" fmla="*/ 114 w 140"/>
              <a:gd name="T75" fmla="*/ 1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0" h="121">
                <a:moveTo>
                  <a:pt x="45" y="109"/>
                </a:moveTo>
                <a:cubicBezTo>
                  <a:pt x="45" y="116"/>
                  <a:pt x="39" y="121"/>
                  <a:pt x="33" y="121"/>
                </a:cubicBezTo>
                <a:cubicBezTo>
                  <a:pt x="26" y="121"/>
                  <a:pt x="21" y="116"/>
                  <a:pt x="21" y="109"/>
                </a:cubicBezTo>
                <a:cubicBezTo>
                  <a:pt x="21" y="103"/>
                  <a:pt x="26" y="97"/>
                  <a:pt x="33" y="97"/>
                </a:cubicBezTo>
                <a:cubicBezTo>
                  <a:pt x="39" y="97"/>
                  <a:pt x="45" y="103"/>
                  <a:pt x="45" y="109"/>
                </a:cubicBezTo>
                <a:close/>
                <a:moveTo>
                  <a:pt x="115" y="97"/>
                </a:moveTo>
                <a:cubicBezTo>
                  <a:pt x="108" y="97"/>
                  <a:pt x="103" y="103"/>
                  <a:pt x="103" y="109"/>
                </a:cubicBezTo>
                <a:cubicBezTo>
                  <a:pt x="103" y="116"/>
                  <a:pt x="108" y="121"/>
                  <a:pt x="115" y="121"/>
                </a:cubicBezTo>
                <a:cubicBezTo>
                  <a:pt x="121" y="121"/>
                  <a:pt x="126" y="116"/>
                  <a:pt x="126" y="109"/>
                </a:cubicBezTo>
                <a:cubicBezTo>
                  <a:pt x="126" y="103"/>
                  <a:pt x="121" y="97"/>
                  <a:pt x="115" y="97"/>
                </a:cubicBezTo>
                <a:close/>
                <a:moveTo>
                  <a:pt x="140" y="96"/>
                </a:moveTo>
                <a:cubicBezTo>
                  <a:pt x="140" y="100"/>
                  <a:pt x="137" y="103"/>
                  <a:pt x="133" y="103"/>
                </a:cubicBezTo>
                <a:cubicBezTo>
                  <a:pt x="127" y="103"/>
                  <a:pt x="127" y="103"/>
                  <a:pt x="127" y="103"/>
                </a:cubicBezTo>
                <a:cubicBezTo>
                  <a:pt x="125" y="98"/>
                  <a:pt x="120" y="95"/>
                  <a:pt x="115" y="95"/>
                </a:cubicBezTo>
                <a:cubicBezTo>
                  <a:pt x="109" y="95"/>
                  <a:pt x="104" y="98"/>
                  <a:pt x="102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3" y="98"/>
                  <a:pt x="38" y="95"/>
                  <a:pt x="33" y="95"/>
                </a:cubicBezTo>
                <a:cubicBezTo>
                  <a:pt x="27" y="95"/>
                  <a:pt x="22" y="98"/>
                  <a:pt x="20" y="103"/>
                </a:cubicBezTo>
                <a:cubicBezTo>
                  <a:pt x="13" y="103"/>
                  <a:pt x="13" y="103"/>
                  <a:pt x="13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3" y="103"/>
                  <a:pt x="0" y="101"/>
                  <a:pt x="0" y="98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69"/>
                  <a:pt x="2" y="65"/>
                  <a:pt x="3" y="63"/>
                </a:cubicBezTo>
                <a:cubicBezTo>
                  <a:pt x="17" y="44"/>
                  <a:pt x="17" y="44"/>
                  <a:pt x="17" y="44"/>
                </a:cubicBezTo>
                <a:cubicBezTo>
                  <a:pt x="19" y="42"/>
                  <a:pt x="23" y="40"/>
                  <a:pt x="25" y="40"/>
                </a:cubicBezTo>
                <a:cubicBezTo>
                  <a:pt x="44" y="40"/>
                  <a:pt x="44" y="40"/>
                  <a:pt x="44" y="40"/>
                </a:cubicBezTo>
                <a:cubicBezTo>
                  <a:pt x="47" y="40"/>
                  <a:pt x="49" y="42"/>
                  <a:pt x="49" y="45"/>
                </a:cubicBezTo>
                <a:cubicBezTo>
                  <a:pt x="49" y="88"/>
                  <a:pt x="49" y="88"/>
                  <a:pt x="49" y="88"/>
                </a:cubicBezTo>
                <a:cubicBezTo>
                  <a:pt x="133" y="88"/>
                  <a:pt x="133" y="88"/>
                  <a:pt x="133" y="88"/>
                </a:cubicBezTo>
                <a:cubicBezTo>
                  <a:pt x="137" y="88"/>
                  <a:pt x="140" y="91"/>
                  <a:pt x="140" y="96"/>
                </a:cubicBezTo>
                <a:close/>
                <a:moveTo>
                  <a:pt x="41" y="49"/>
                </a:moveTo>
                <a:cubicBezTo>
                  <a:pt x="41" y="48"/>
                  <a:pt x="40" y="47"/>
                  <a:pt x="39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5" y="47"/>
                  <a:pt x="24" y="47"/>
                  <a:pt x="23" y="48"/>
                </a:cubicBezTo>
                <a:cubicBezTo>
                  <a:pt x="11" y="65"/>
                  <a:pt x="11" y="65"/>
                  <a:pt x="11" y="65"/>
                </a:cubicBezTo>
                <a:cubicBezTo>
                  <a:pt x="10" y="66"/>
                  <a:pt x="9" y="68"/>
                  <a:pt x="9" y="69"/>
                </a:cubicBezTo>
                <a:cubicBezTo>
                  <a:pt x="9" y="71"/>
                  <a:pt x="9" y="71"/>
                  <a:pt x="9" y="71"/>
                </a:cubicBezTo>
                <a:cubicBezTo>
                  <a:pt x="9" y="72"/>
                  <a:pt x="10" y="73"/>
                  <a:pt x="12" y="73"/>
                </a:cubicBezTo>
                <a:cubicBezTo>
                  <a:pt x="39" y="73"/>
                  <a:pt x="39" y="73"/>
                  <a:pt x="39" y="73"/>
                </a:cubicBezTo>
                <a:cubicBezTo>
                  <a:pt x="40" y="73"/>
                  <a:pt x="41" y="72"/>
                  <a:pt x="41" y="71"/>
                </a:cubicBezTo>
                <a:lnTo>
                  <a:pt x="41" y="49"/>
                </a:lnTo>
                <a:close/>
                <a:moveTo>
                  <a:pt x="139" y="73"/>
                </a:moveTo>
                <a:cubicBezTo>
                  <a:pt x="139" y="56"/>
                  <a:pt x="139" y="56"/>
                  <a:pt x="139" y="56"/>
                </a:cubicBezTo>
                <a:cubicBezTo>
                  <a:pt x="99" y="56"/>
                  <a:pt x="99" y="56"/>
                  <a:pt x="99" y="56"/>
                </a:cubicBezTo>
                <a:cubicBezTo>
                  <a:pt x="99" y="84"/>
                  <a:pt x="99" y="84"/>
                  <a:pt x="99" y="84"/>
                </a:cubicBezTo>
                <a:cubicBezTo>
                  <a:pt x="129" y="84"/>
                  <a:pt x="129" y="84"/>
                  <a:pt x="129" y="84"/>
                </a:cubicBezTo>
                <a:cubicBezTo>
                  <a:pt x="135" y="84"/>
                  <a:pt x="139" y="79"/>
                  <a:pt x="139" y="73"/>
                </a:cubicBezTo>
                <a:close/>
                <a:moveTo>
                  <a:pt x="139" y="34"/>
                </a:moveTo>
                <a:cubicBezTo>
                  <a:pt x="139" y="28"/>
                  <a:pt x="135" y="23"/>
                  <a:pt x="129" y="23"/>
                </a:cubicBezTo>
                <a:cubicBezTo>
                  <a:pt x="99" y="23"/>
                  <a:pt x="99" y="23"/>
                  <a:pt x="99" y="23"/>
                </a:cubicBezTo>
                <a:cubicBezTo>
                  <a:pt x="99" y="51"/>
                  <a:pt x="99" y="51"/>
                  <a:pt x="99" y="51"/>
                </a:cubicBezTo>
                <a:cubicBezTo>
                  <a:pt x="139" y="51"/>
                  <a:pt x="139" y="51"/>
                  <a:pt x="139" y="51"/>
                </a:cubicBezTo>
                <a:lnTo>
                  <a:pt x="139" y="34"/>
                </a:lnTo>
                <a:close/>
                <a:moveTo>
                  <a:pt x="64" y="84"/>
                </a:moveTo>
                <a:cubicBezTo>
                  <a:pt x="94" y="84"/>
                  <a:pt x="94" y="84"/>
                  <a:pt x="94" y="84"/>
                </a:cubicBezTo>
                <a:cubicBezTo>
                  <a:pt x="94" y="56"/>
                  <a:pt x="94" y="56"/>
                  <a:pt x="94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3" y="73"/>
                  <a:pt x="53" y="73"/>
                  <a:pt x="53" y="73"/>
                </a:cubicBezTo>
                <a:cubicBezTo>
                  <a:pt x="53" y="79"/>
                  <a:pt x="58" y="84"/>
                  <a:pt x="64" y="84"/>
                </a:cubicBezTo>
                <a:close/>
                <a:moveTo>
                  <a:pt x="94" y="23"/>
                </a:moveTo>
                <a:cubicBezTo>
                  <a:pt x="64" y="23"/>
                  <a:pt x="64" y="23"/>
                  <a:pt x="64" y="23"/>
                </a:cubicBezTo>
                <a:cubicBezTo>
                  <a:pt x="58" y="23"/>
                  <a:pt x="53" y="28"/>
                  <a:pt x="53" y="34"/>
                </a:cubicBezTo>
                <a:cubicBezTo>
                  <a:pt x="53" y="51"/>
                  <a:pt x="53" y="51"/>
                  <a:pt x="53" y="51"/>
                </a:cubicBezTo>
                <a:cubicBezTo>
                  <a:pt x="94" y="51"/>
                  <a:pt x="94" y="51"/>
                  <a:pt x="94" y="51"/>
                </a:cubicBezTo>
                <a:lnTo>
                  <a:pt x="94" y="23"/>
                </a:lnTo>
                <a:close/>
                <a:moveTo>
                  <a:pt x="69" y="11"/>
                </a:moveTo>
                <a:cubicBezTo>
                  <a:pt x="72" y="0"/>
                  <a:pt x="90" y="5"/>
                  <a:pt x="94" y="21"/>
                </a:cubicBezTo>
                <a:cubicBezTo>
                  <a:pt x="94" y="21"/>
                  <a:pt x="65" y="24"/>
                  <a:pt x="69" y="11"/>
                </a:cubicBezTo>
                <a:close/>
                <a:moveTo>
                  <a:pt x="91" y="19"/>
                </a:moveTo>
                <a:cubicBezTo>
                  <a:pt x="91" y="19"/>
                  <a:pt x="84" y="10"/>
                  <a:pt x="78" y="10"/>
                </a:cubicBezTo>
                <a:cubicBezTo>
                  <a:pt x="72" y="10"/>
                  <a:pt x="75" y="18"/>
                  <a:pt x="91" y="19"/>
                </a:cubicBezTo>
                <a:close/>
                <a:moveTo>
                  <a:pt x="99" y="21"/>
                </a:moveTo>
                <a:cubicBezTo>
                  <a:pt x="102" y="5"/>
                  <a:pt x="121" y="0"/>
                  <a:pt x="124" y="11"/>
                </a:cubicBezTo>
                <a:cubicBezTo>
                  <a:pt x="127" y="24"/>
                  <a:pt x="99" y="21"/>
                  <a:pt x="99" y="21"/>
                </a:cubicBezTo>
                <a:close/>
                <a:moveTo>
                  <a:pt x="102" y="19"/>
                </a:moveTo>
                <a:cubicBezTo>
                  <a:pt x="117" y="18"/>
                  <a:pt x="120" y="10"/>
                  <a:pt x="114" y="10"/>
                </a:cubicBezTo>
                <a:cubicBezTo>
                  <a:pt x="108" y="10"/>
                  <a:pt x="102" y="19"/>
                  <a:pt x="102" y="19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1F5891"/>
              </a:solidFill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6271D10-B814-4E16-CD0D-83E8156EC413}"/>
              </a:ext>
            </a:extLst>
          </p:cNvPr>
          <p:cNvGrpSpPr/>
          <p:nvPr/>
        </p:nvGrpSpPr>
        <p:grpSpPr>
          <a:xfrm>
            <a:off x="9028298" y="2130330"/>
            <a:ext cx="2431865" cy="729495"/>
            <a:chOff x="444500" y="1947130"/>
            <a:chExt cx="2431865" cy="729495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6F5184F-F292-8622-7F22-B2910F1D1993}"/>
                </a:ext>
              </a:extLst>
            </p:cNvPr>
            <p:cNvSpPr txBox="1"/>
            <p:nvPr/>
          </p:nvSpPr>
          <p:spPr>
            <a:xfrm>
              <a:off x="444500" y="2188222"/>
              <a:ext cx="243186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B86F150-6184-2FE8-C220-D16FD7C732AE}"/>
                </a:ext>
              </a:extLst>
            </p:cNvPr>
            <p:cNvSpPr txBox="1"/>
            <p:nvPr/>
          </p:nvSpPr>
          <p:spPr>
            <a:xfrm>
              <a:off x="444500" y="1947130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624836A-57F0-9352-45EF-6BDF66BC18C9}"/>
              </a:ext>
            </a:extLst>
          </p:cNvPr>
          <p:cNvGrpSpPr/>
          <p:nvPr/>
        </p:nvGrpSpPr>
        <p:grpSpPr>
          <a:xfrm>
            <a:off x="731838" y="2170318"/>
            <a:ext cx="2501224" cy="729495"/>
            <a:chOff x="886408" y="1947130"/>
            <a:chExt cx="2501224" cy="729495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FBAF3B7-0388-E067-95A2-824E9B115317}"/>
                </a:ext>
              </a:extLst>
            </p:cNvPr>
            <p:cNvSpPr txBox="1"/>
            <p:nvPr/>
          </p:nvSpPr>
          <p:spPr>
            <a:xfrm>
              <a:off x="886408" y="2188222"/>
              <a:ext cx="249726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86941A1-0F59-F6DE-6D14-CCF43A3A44F1}"/>
                </a:ext>
              </a:extLst>
            </p:cNvPr>
            <p:cNvSpPr txBox="1"/>
            <p:nvPr/>
          </p:nvSpPr>
          <p:spPr>
            <a:xfrm>
              <a:off x="1368331" y="1947130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9235E26-F483-73F4-BC48-DD006C21E3CE}"/>
              </a:ext>
            </a:extLst>
          </p:cNvPr>
          <p:cNvGrpSpPr/>
          <p:nvPr/>
        </p:nvGrpSpPr>
        <p:grpSpPr>
          <a:xfrm>
            <a:off x="9028298" y="3957289"/>
            <a:ext cx="2431865" cy="933589"/>
            <a:chOff x="444500" y="1947130"/>
            <a:chExt cx="2431865" cy="933589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401EA80-D963-8A17-8260-2877117E534D}"/>
                </a:ext>
              </a:extLst>
            </p:cNvPr>
            <p:cNvSpPr txBox="1"/>
            <p:nvPr/>
          </p:nvSpPr>
          <p:spPr>
            <a:xfrm>
              <a:off x="444500" y="2188222"/>
              <a:ext cx="2431865" cy="6924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 问网址：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 ban.com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A822DF4-EFF1-F7AC-B30D-CB1F2708EF2D}"/>
                </a:ext>
              </a:extLst>
            </p:cNvPr>
            <p:cNvSpPr txBox="1"/>
            <p:nvPr/>
          </p:nvSpPr>
          <p:spPr>
            <a:xfrm>
              <a:off x="444500" y="1947130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6A9332E-DAAE-BF1B-38F4-70F3CC79D1A9}"/>
              </a:ext>
            </a:extLst>
          </p:cNvPr>
          <p:cNvGrpSpPr/>
          <p:nvPr/>
        </p:nvGrpSpPr>
        <p:grpSpPr>
          <a:xfrm>
            <a:off x="731837" y="3997277"/>
            <a:ext cx="2501225" cy="729495"/>
            <a:chOff x="886407" y="1947130"/>
            <a:chExt cx="2501225" cy="72949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AB172F8-B529-2AE2-874F-4F6403C2C3B5}"/>
                </a:ext>
              </a:extLst>
            </p:cNvPr>
            <p:cNvSpPr txBox="1"/>
            <p:nvPr/>
          </p:nvSpPr>
          <p:spPr>
            <a:xfrm>
              <a:off x="886407" y="2188222"/>
              <a:ext cx="2497266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E5D9847-16C1-D79A-FBC7-816B16412104}"/>
                </a:ext>
              </a:extLst>
            </p:cNvPr>
            <p:cNvSpPr txBox="1"/>
            <p:nvPr/>
          </p:nvSpPr>
          <p:spPr>
            <a:xfrm>
              <a:off x="1368331" y="1947130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13C00058-544D-8DBA-0FD9-FADDD7FDD9EF}"/>
              </a:ext>
            </a:extLst>
          </p:cNvPr>
          <p:cNvGrpSpPr/>
          <p:nvPr/>
        </p:nvGrpSpPr>
        <p:grpSpPr>
          <a:xfrm>
            <a:off x="4043658" y="246475"/>
            <a:ext cx="4127069" cy="467116"/>
            <a:chOff x="1644096" y="2017775"/>
            <a:chExt cx="4127069" cy="467116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85188CDB-B8A9-BBE1-F44D-2C77198905AA}"/>
                </a:ext>
              </a:extLst>
            </p:cNvPr>
            <p:cNvSpPr/>
            <p:nvPr/>
          </p:nvSpPr>
          <p:spPr>
            <a:xfrm>
              <a:off x="2100152" y="2017775"/>
              <a:ext cx="3270133" cy="467116"/>
            </a:xfrm>
            <a:prstGeom prst="roundRect">
              <a:avLst>
                <a:gd name="adj" fmla="val 6965"/>
              </a:avLst>
            </a:prstGeom>
            <a:gradFill>
              <a:gsLst>
                <a:gs pos="0">
                  <a:srgbClr val="3C89EE"/>
                </a:gs>
                <a:gs pos="100000">
                  <a:srgbClr val="0C63D8"/>
                </a:gs>
              </a:gsLst>
              <a:lin ang="5400000" scaled="1"/>
            </a:gradFill>
            <a:ln>
              <a:noFill/>
            </a:ln>
            <a:effectLst>
              <a:outerShdw blurRad="63500" dist="76200" dir="2460000" algn="t" rotWithShape="0">
                <a:srgbClr val="3C89EE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135DD552-3679-CDDC-2D9C-AE111987C463}"/>
                </a:ext>
              </a:extLst>
            </p:cNvPr>
            <p:cNvSpPr txBox="1"/>
            <p:nvPr/>
          </p:nvSpPr>
          <p:spPr>
            <a:xfrm>
              <a:off x="2930300" y="2048203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C61C12F2-29E2-1472-004D-1304E2825C26}"/>
                </a:ext>
              </a:extLst>
            </p:cNvPr>
            <p:cNvSpPr/>
            <p:nvPr/>
          </p:nvSpPr>
          <p:spPr>
            <a:xfrm>
              <a:off x="4969404" y="2167720"/>
              <a:ext cx="801761" cy="13096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82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649DC7D9-57DE-B898-BB02-39095C224304}"/>
                </a:ext>
              </a:extLst>
            </p:cNvPr>
            <p:cNvSpPr/>
            <p:nvPr/>
          </p:nvSpPr>
          <p:spPr>
            <a:xfrm>
              <a:off x="1644096" y="2167720"/>
              <a:ext cx="801761" cy="13096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82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662999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>
            <a:extLst>
              <a:ext uri="{FF2B5EF4-FFF2-40B4-BE49-F238E27FC236}">
                <a16:creationId xmlns:a16="http://schemas.microsoft.com/office/drawing/2014/main" id="{E3427F74-E002-70D5-30AF-C0A93EAF46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59C90CD7-F2E0-073B-4246-E6628BDF6A62}"/>
              </a:ext>
            </a:extLst>
          </p:cNvPr>
          <p:cNvSpPr txBox="1"/>
          <p:nvPr/>
        </p:nvSpPr>
        <p:spPr>
          <a:xfrm>
            <a:off x="690432" y="4189634"/>
            <a:ext cx="65149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3C89EE">
                    <a:alpha val="9000"/>
                  </a:srgbClr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rPr>
              <a:t>PART</a:t>
            </a:r>
            <a:endParaRPr lang="zh-CN" altLang="en-US" sz="6000" dirty="0">
              <a:solidFill>
                <a:srgbClr val="3C89EE">
                  <a:alpha val="9000"/>
                </a:srgbClr>
              </a:solidFill>
              <a:latin typeface="MiSans Semibold" panose="00000700000000000000" pitchFamily="2" charset="-122"/>
              <a:ea typeface="MiSans Semibold" panose="00000700000000000000" pitchFamily="2" charset="-122"/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B1D3A43-B8A9-A352-6797-0281AC0E3451}"/>
              </a:ext>
            </a:extLst>
          </p:cNvPr>
          <p:cNvSpPr txBox="1"/>
          <p:nvPr/>
        </p:nvSpPr>
        <p:spPr>
          <a:xfrm>
            <a:off x="1629252" y="1253723"/>
            <a:ext cx="4272883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900" dirty="0">
                <a:gradFill>
                  <a:gsLst>
                    <a:gs pos="0">
                      <a:srgbClr val="3C89EE"/>
                    </a:gs>
                    <a:gs pos="100000">
                      <a:srgbClr val="0C63D8"/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rPr>
              <a:t>02</a:t>
            </a:r>
            <a:endParaRPr lang="zh-CN" altLang="en-US" sz="23900" dirty="0">
              <a:gradFill>
                <a:gsLst>
                  <a:gs pos="0">
                    <a:srgbClr val="3C89EE"/>
                  </a:gs>
                  <a:gs pos="100000">
                    <a:srgbClr val="0C63D8"/>
                  </a:gs>
                </a:gsLst>
                <a:lin ang="5400000" scaled="1"/>
              </a:gradFill>
              <a:latin typeface="MiSans Semibold" panose="00000700000000000000" pitchFamily="2" charset="-122"/>
              <a:ea typeface="MiSans Semibold" panose="00000700000000000000" pitchFamily="2" charset="-122"/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64C52AB1-20F0-74DB-22B3-0C1DEE0F25DA}"/>
              </a:ext>
            </a:extLst>
          </p:cNvPr>
          <p:cNvSpPr/>
          <p:nvPr/>
        </p:nvSpPr>
        <p:spPr>
          <a:xfrm>
            <a:off x="9257127" y="-1048358"/>
            <a:ext cx="1910015" cy="1910015"/>
          </a:xfrm>
          <a:prstGeom prst="ellipse">
            <a:avLst/>
          </a:prstGeom>
          <a:gradFill>
            <a:gsLst>
              <a:gs pos="0">
                <a:srgbClr val="3C89EE">
                  <a:alpha val="19000"/>
                </a:srgbClr>
              </a:gs>
              <a:gs pos="100000">
                <a:srgbClr val="0C63D8">
                  <a:alpha val="61000"/>
                </a:srgbClr>
              </a:gs>
            </a:gsLst>
            <a:lin ang="5400000" scaled="1"/>
          </a:gra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6B1FDFE2-E072-F663-8C38-12853FB0F985}"/>
              </a:ext>
            </a:extLst>
          </p:cNvPr>
          <p:cNvSpPr/>
          <p:nvPr/>
        </p:nvSpPr>
        <p:spPr>
          <a:xfrm>
            <a:off x="6646013" y="4924927"/>
            <a:ext cx="4272883" cy="4272883"/>
          </a:xfrm>
          <a:prstGeom prst="ellipse">
            <a:avLst/>
          </a:prstGeom>
          <a:gradFill>
            <a:gsLst>
              <a:gs pos="0">
                <a:srgbClr val="3C89EE">
                  <a:alpha val="19000"/>
                </a:srgbClr>
              </a:gs>
              <a:gs pos="100000">
                <a:srgbClr val="0C63D8">
                  <a:alpha val="61000"/>
                </a:srgbClr>
              </a:gs>
            </a:gsLst>
            <a:lin ang="5400000" scaled="1"/>
          </a:gra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E96A79A0-9238-7DD5-56E8-82287646549A}"/>
              </a:ext>
            </a:extLst>
          </p:cNvPr>
          <p:cNvSpPr/>
          <p:nvPr/>
        </p:nvSpPr>
        <p:spPr>
          <a:xfrm>
            <a:off x="5601811" y="1171152"/>
            <a:ext cx="286017" cy="286017"/>
          </a:xfrm>
          <a:prstGeom prst="ellipse">
            <a:avLst/>
          </a:prstGeom>
          <a:gradFill>
            <a:gsLst>
              <a:gs pos="0">
                <a:srgbClr val="3C89EE"/>
              </a:gs>
              <a:gs pos="100000">
                <a:srgbClr val="0C63D8"/>
              </a:gs>
            </a:gsLst>
            <a:lin ang="5400000" scaled="1"/>
          </a:gra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F237CC86-F3AB-380C-3058-8B0B2B49F185}"/>
              </a:ext>
            </a:extLst>
          </p:cNvPr>
          <p:cNvSpPr/>
          <p:nvPr/>
        </p:nvSpPr>
        <p:spPr>
          <a:xfrm>
            <a:off x="1809563" y="979450"/>
            <a:ext cx="477719" cy="477719"/>
          </a:xfrm>
          <a:prstGeom prst="ellipse">
            <a:avLst/>
          </a:prstGeom>
          <a:gradFill>
            <a:gsLst>
              <a:gs pos="0">
                <a:srgbClr val="3C89EE">
                  <a:alpha val="0"/>
                </a:srgbClr>
              </a:gs>
              <a:gs pos="100000">
                <a:srgbClr val="0C63D8">
                  <a:alpha val="61000"/>
                </a:srgbClr>
              </a:gs>
            </a:gsLst>
            <a:lin ang="5400000" scaled="1"/>
          </a:gra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0E0B6DB-716D-CD5A-11A7-EC91772361AC}"/>
              </a:ext>
            </a:extLst>
          </p:cNvPr>
          <p:cNvGrpSpPr/>
          <p:nvPr/>
        </p:nvGrpSpPr>
        <p:grpSpPr>
          <a:xfrm>
            <a:off x="5902135" y="1985682"/>
            <a:ext cx="3354992" cy="1015663"/>
            <a:chOff x="2100152" y="1743501"/>
            <a:chExt cx="3354992" cy="1015663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D6711773-D9C6-D4AA-EFD8-B023ED9EFD9D}"/>
                </a:ext>
              </a:extLst>
            </p:cNvPr>
            <p:cNvSpPr/>
            <p:nvPr/>
          </p:nvSpPr>
          <p:spPr>
            <a:xfrm>
              <a:off x="2100152" y="1743501"/>
              <a:ext cx="3270133" cy="1015663"/>
            </a:xfrm>
            <a:prstGeom prst="roundRect">
              <a:avLst>
                <a:gd name="adj" fmla="val 6965"/>
              </a:avLst>
            </a:prstGeom>
            <a:gradFill>
              <a:gsLst>
                <a:gs pos="0">
                  <a:srgbClr val="3C89EE"/>
                </a:gs>
                <a:gs pos="100000">
                  <a:srgbClr val="0C63D8"/>
                </a:gs>
              </a:gsLst>
              <a:lin ang="5400000" scaled="1"/>
            </a:gradFill>
            <a:ln>
              <a:noFill/>
            </a:ln>
            <a:effectLst>
              <a:outerShdw blurRad="63500" dist="76200" dir="2460000" algn="t" rotWithShape="0">
                <a:srgbClr val="3C89EE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E9990DB-578B-F2BE-C29D-6673CF337AE7}"/>
                </a:ext>
              </a:extLst>
            </p:cNvPr>
            <p:cNvSpPr txBox="1"/>
            <p:nvPr/>
          </p:nvSpPr>
          <p:spPr>
            <a:xfrm>
              <a:off x="2930300" y="2004661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E4330781-CD4A-A3D5-0A55-4237F13416DD}"/>
                </a:ext>
              </a:extLst>
            </p:cNvPr>
            <p:cNvSpPr/>
            <p:nvPr/>
          </p:nvSpPr>
          <p:spPr>
            <a:xfrm>
              <a:off x="4653383" y="2438958"/>
              <a:ext cx="801761" cy="13096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82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5D6EA0D7-07B9-2A44-BE1E-AFDD41D4A869}"/>
              </a:ext>
            </a:extLst>
          </p:cNvPr>
          <p:cNvSpPr txBox="1"/>
          <p:nvPr/>
        </p:nvSpPr>
        <p:spPr>
          <a:xfrm>
            <a:off x="5820436" y="3150138"/>
            <a:ext cx="3725206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0FD12F81-CCD2-7B74-BE44-93CA28E1269D}"/>
              </a:ext>
            </a:extLst>
          </p:cNvPr>
          <p:cNvSpPr/>
          <p:nvPr/>
        </p:nvSpPr>
        <p:spPr>
          <a:xfrm>
            <a:off x="1185658" y="4223770"/>
            <a:ext cx="947389" cy="947389"/>
          </a:xfrm>
          <a:prstGeom prst="ellipse">
            <a:avLst/>
          </a:prstGeom>
          <a:gradFill>
            <a:gsLst>
              <a:gs pos="0">
                <a:srgbClr val="3C89EE">
                  <a:alpha val="19000"/>
                </a:srgbClr>
              </a:gs>
              <a:gs pos="100000">
                <a:srgbClr val="0C63D8">
                  <a:alpha val="61000"/>
                </a:srgbClr>
              </a:gs>
            </a:gsLst>
            <a:lin ang="5400000" scaled="1"/>
          </a:gradFill>
          <a:ln>
            <a:noFill/>
          </a:ln>
          <a:effectLst>
            <a:outerShdw blurRad="63500" dist="76200" dir="2460000" algn="t" rotWithShape="0">
              <a:srgbClr val="3C89EE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3545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B3A6F367-E4BF-4825-3E7A-FBEFEDD2C32E}"/>
              </a:ext>
            </a:extLst>
          </p:cNvPr>
          <p:cNvGrpSpPr/>
          <p:nvPr/>
        </p:nvGrpSpPr>
        <p:grpSpPr>
          <a:xfrm>
            <a:off x="4043658" y="246475"/>
            <a:ext cx="4127069" cy="467116"/>
            <a:chOff x="1644096" y="2017775"/>
            <a:chExt cx="4127069" cy="467116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CDC45156-57AD-105C-64C4-6438F74955AC}"/>
                </a:ext>
              </a:extLst>
            </p:cNvPr>
            <p:cNvSpPr/>
            <p:nvPr/>
          </p:nvSpPr>
          <p:spPr>
            <a:xfrm>
              <a:off x="2100152" y="2017775"/>
              <a:ext cx="3270133" cy="467116"/>
            </a:xfrm>
            <a:prstGeom prst="roundRect">
              <a:avLst>
                <a:gd name="adj" fmla="val 6965"/>
              </a:avLst>
            </a:prstGeom>
            <a:gradFill>
              <a:gsLst>
                <a:gs pos="0">
                  <a:srgbClr val="3C89EE"/>
                </a:gs>
                <a:gs pos="100000">
                  <a:srgbClr val="0C63D8"/>
                </a:gs>
              </a:gsLst>
              <a:lin ang="5400000" scaled="1"/>
            </a:gradFill>
            <a:ln>
              <a:noFill/>
            </a:ln>
            <a:effectLst>
              <a:outerShdw blurRad="63500" dist="76200" dir="2460000" algn="t" rotWithShape="0">
                <a:srgbClr val="3C89EE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CECA7D1-CC7A-035D-1F64-58AD3D6E91E4}"/>
                </a:ext>
              </a:extLst>
            </p:cNvPr>
            <p:cNvSpPr txBox="1"/>
            <p:nvPr/>
          </p:nvSpPr>
          <p:spPr>
            <a:xfrm>
              <a:off x="2930300" y="2048203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694D5139-5304-36FF-0582-40C79D3B61C6}"/>
                </a:ext>
              </a:extLst>
            </p:cNvPr>
            <p:cNvSpPr/>
            <p:nvPr/>
          </p:nvSpPr>
          <p:spPr>
            <a:xfrm>
              <a:off x="4969404" y="2167720"/>
              <a:ext cx="801761" cy="13096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82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AE464A27-1811-1F49-C91C-7584BE722280}"/>
                </a:ext>
              </a:extLst>
            </p:cNvPr>
            <p:cNvSpPr/>
            <p:nvPr/>
          </p:nvSpPr>
          <p:spPr>
            <a:xfrm>
              <a:off x="1644096" y="2167720"/>
              <a:ext cx="801761" cy="13096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82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Group 1">
            <a:extLst>
              <a:ext uri="{FF2B5EF4-FFF2-40B4-BE49-F238E27FC236}">
                <a16:creationId xmlns:a16="http://schemas.microsoft.com/office/drawing/2014/main" id="{BED97918-2F10-233E-F9F6-A11338AED50E}"/>
              </a:ext>
            </a:extLst>
          </p:cNvPr>
          <p:cNvGrpSpPr/>
          <p:nvPr/>
        </p:nvGrpSpPr>
        <p:grpSpPr>
          <a:xfrm>
            <a:off x="4400953" y="1950801"/>
            <a:ext cx="3351242" cy="3311998"/>
            <a:chOff x="4420380" y="1950801"/>
            <a:chExt cx="3351242" cy="3311998"/>
          </a:xfrm>
        </p:grpSpPr>
        <p:grpSp>
          <p:nvGrpSpPr>
            <p:cNvPr id="20" name="矩形3">
              <a:extLst>
                <a:ext uri="{FF2B5EF4-FFF2-40B4-BE49-F238E27FC236}">
                  <a16:creationId xmlns:a16="http://schemas.microsoft.com/office/drawing/2014/main" id="{EA7C2122-157D-8CCB-CF3E-BEB4238C8A65}"/>
                </a:ext>
              </a:extLst>
            </p:cNvPr>
            <p:cNvGrpSpPr/>
            <p:nvPr/>
          </p:nvGrpSpPr>
          <p:grpSpPr>
            <a:xfrm>
              <a:off x="4437029" y="1950801"/>
              <a:ext cx="1704162" cy="1524589"/>
              <a:chOff x="4083413" y="2133600"/>
              <a:chExt cx="2067411" cy="1849561"/>
            </a:xfrm>
          </p:grpSpPr>
          <p:sp>
            <p:nvSpPr>
              <p:cNvPr id="52" name="矩形2">
                <a:extLst>
                  <a:ext uri="{FF2B5EF4-FFF2-40B4-BE49-F238E27FC236}">
                    <a16:creationId xmlns:a16="http://schemas.microsoft.com/office/drawing/2014/main" id="{50ED84B3-D988-5C5B-792C-41386F2E3F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83413" y="2133600"/>
                <a:ext cx="1855332" cy="1849561"/>
              </a:xfrm>
              <a:prstGeom prst="rect">
                <a:avLst/>
              </a:prstGeom>
              <a:solidFill>
                <a:srgbClr val="0C63D8"/>
              </a:solidFill>
              <a:ln>
                <a:noFill/>
              </a:ln>
              <a:effectLst>
                <a:outerShdw blurRad="63500" dist="76200" dir="2460000" algn="t" rotWithShape="0">
                  <a:srgbClr val="3C89EE">
                    <a:alpha val="2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rgbClr val="1F589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endParaRPr>
              </a:p>
            </p:txBody>
          </p:sp>
          <p:sp>
            <p:nvSpPr>
              <p:cNvPr id="53" name="三角形1">
                <a:extLst>
                  <a:ext uri="{FF2B5EF4-FFF2-40B4-BE49-F238E27FC236}">
                    <a16:creationId xmlns:a16="http://schemas.microsoft.com/office/drawing/2014/main" id="{1466BCE9-4F57-23E0-34B9-8EBA15804F1D}"/>
                  </a:ext>
                </a:extLst>
              </p:cNvPr>
              <p:cNvSpPr/>
              <p:nvPr/>
            </p:nvSpPr>
            <p:spPr bwMode="auto">
              <a:xfrm>
                <a:off x="5896906" y="2882370"/>
                <a:ext cx="253918" cy="352022"/>
              </a:xfrm>
              <a:custGeom>
                <a:avLst/>
                <a:gdLst>
                  <a:gd name="T0" fmla="*/ 0 w 176"/>
                  <a:gd name="T1" fmla="*/ 0 h 244"/>
                  <a:gd name="T2" fmla="*/ 176 w 176"/>
                  <a:gd name="T3" fmla="*/ 122 h 244"/>
                  <a:gd name="T4" fmla="*/ 0 w 176"/>
                  <a:gd name="T5" fmla="*/ 244 h 244"/>
                  <a:gd name="T6" fmla="*/ 0 w 176"/>
                  <a:gd name="T7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6" h="244">
                    <a:moveTo>
                      <a:pt x="0" y="0"/>
                    </a:moveTo>
                    <a:lnTo>
                      <a:pt x="176" y="122"/>
                    </a:lnTo>
                    <a:lnTo>
                      <a:pt x="0" y="24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C63D8"/>
              </a:solidFill>
              <a:ln>
                <a:noFill/>
              </a:ln>
              <a:effectLst>
                <a:outerShdw blurRad="63500" dist="76200" dir="2460000" algn="t" rotWithShape="0">
                  <a:srgbClr val="3C89EE">
                    <a:alpha val="2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rgbClr val="1F589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endParaRPr>
              </a:p>
            </p:txBody>
          </p:sp>
        </p:grpSp>
        <p:grpSp>
          <p:nvGrpSpPr>
            <p:cNvPr id="36" name="矩形2">
              <a:extLst>
                <a:ext uri="{FF2B5EF4-FFF2-40B4-BE49-F238E27FC236}">
                  <a16:creationId xmlns:a16="http://schemas.microsoft.com/office/drawing/2014/main" id="{6DAA67A0-D18D-1252-3566-02664ECFC10E}"/>
                </a:ext>
              </a:extLst>
            </p:cNvPr>
            <p:cNvGrpSpPr/>
            <p:nvPr/>
          </p:nvGrpSpPr>
          <p:grpSpPr>
            <a:xfrm>
              <a:off x="6243465" y="1950801"/>
              <a:ext cx="1528157" cy="1686324"/>
              <a:chOff x="6274898" y="2133600"/>
              <a:chExt cx="1853889" cy="2045770"/>
            </a:xfrm>
          </p:grpSpPr>
          <p:sp>
            <p:nvSpPr>
              <p:cNvPr id="50" name="矩形1">
                <a:extLst>
                  <a:ext uri="{FF2B5EF4-FFF2-40B4-BE49-F238E27FC236}">
                    <a16:creationId xmlns:a16="http://schemas.microsoft.com/office/drawing/2014/main" id="{86F8747F-889F-674A-82F2-1385EEA6C9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74898" y="2133600"/>
                <a:ext cx="1853889" cy="1849561"/>
              </a:xfrm>
              <a:prstGeom prst="rect">
                <a:avLst/>
              </a:prstGeom>
              <a:solidFill>
                <a:srgbClr val="0C63D8"/>
              </a:solidFill>
              <a:ln>
                <a:noFill/>
              </a:ln>
              <a:effectLst>
                <a:outerShdw blurRad="63500" dist="76200" dir="2460000" algn="t" rotWithShape="0">
                  <a:srgbClr val="3C89EE">
                    <a:alpha val="2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rgbClr val="1F589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endParaRPr>
              </a:p>
            </p:txBody>
          </p:sp>
          <p:sp>
            <p:nvSpPr>
              <p:cNvPr id="51" name="三角形2">
                <a:extLst>
                  <a:ext uri="{FF2B5EF4-FFF2-40B4-BE49-F238E27FC236}">
                    <a16:creationId xmlns:a16="http://schemas.microsoft.com/office/drawing/2014/main" id="{724711D4-3184-AE84-FAC4-E436DDFF0636}"/>
                  </a:ext>
                </a:extLst>
              </p:cNvPr>
              <p:cNvSpPr/>
              <p:nvPr/>
            </p:nvSpPr>
            <p:spPr bwMode="auto">
              <a:xfrm>
                <a:off x="7023666" y="3925452"/>
                <a:ext cx="350580" cy="253918"/>
              </a:xfrm>
              <a:custGeom>
                <a:avLst/>
                <a:gdLst>
                  <a:gd name="T0" fmla="*/ 243 w 243"/>
                  <a:gd name="T1" fmla="*/ 0 h 176"/>
                  <a:gd name="T2" fmla="*/ 122 w 243"/>
                  <a:gd name="T3" fmla="*/ 176 h 176"/>
                  <a:gd name="T4" fmla="*/ 0 w 243"/>
                  <a:gd name="T5" fmla="*/ 0 h 176"/>
                  <a:gd name="T6" fmla="*/ 243 w 243"/>
                  <a:gd name="T7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3" h="176">
                    <a:moveTo>
                      <a:pt x="243" y="0"/>
                    </a:moveTo>
                    <a:lnTo>
                      <a:pt x="122" y="176"/>
                    </a:lnTo>
                    <a:lnTo>
                      <a:pt x="0" y="0"/>
                    </a:lnTo>
                    <a:lnTo>
                      <a:pt x="243" y="0"/>
                    </a:lnTo>
                    <a:close/>
                  </a:path>
                </a:pathLst>
              </a:custGeom>
              <a:solidFill>
                <a:srgbClr val="0C63D8"/>
              </a:solidFill>
              <a:ln>
                <a:noFill/>
              </a:ln>
              <a:effectLst>
                <a:outerShdw blurRad="63500" dist="76200" dir="2460000" algn="t" rotWithShape="0">
                  <a:srgbClr val="3C89EE">
                    <a:alpha val="2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rgbClr val="1F589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endParaRPr>
              </a:p>
            </p:txBody>
          </p:sp>
        </p:grpSp>
        <p:grpSp>
          <p:nvGrpSpPr>
            <p:cNvPr id="38" name="矩形1">
              <a:extLst>
                <a:ext uri="{FF2B5EF4-FFF2-40B4-BE49-F238E27FC236}">
                  <a16:creationId xmlns:a16="http://schemas.microsoft.com/office/drawing/2014/main" id="{D7C82DA4-E666-A3B4-1EE1-C60E78AF1010}"/>
                </a:ext>
              </a:extLst>
            </p:cNvPr>
            <p:cNvGrpSpPr/>
            <p:nvPr/>
          </p:nvGrpSpPr>
          <p:grpSpPr>
            <a:xfrm>
              <a:off x="6063891" y="3734642"/>
              <a:ext cx="1707731" cy="1528157"/>
              <a:chOff x="6057047" y="4297673"/>
              <a:chExt cx="2071740" cy="1853889"/>
            </a:xfrm>
          </p:grpSpPr>
          <p:sp>
            <p:nvSpPr>
              <p:cNvPr id="48" name="矩形4">
                <a:extLst>
                  <a:ext uri="{FF2B5EF4-FFF2-40B4-BE49-F238E27FC236}">
                    <a16:creationId xmlns:a16="http://schemas.microsoft.com/office/drawing/2014/main" id="{4864A61B-1116-E919-CF2C-894EF67371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74898" y="4297673"/>
                <a:ext cx="1853889" cy="1853889"/>
              </a:xfrm>
              <a:prstGeom prst="rect">
                <a:avLst/>
              </a:prstGeom>
              <a:solidFill>
                <a:srgbClr val="0C63D8"/>
              </a:solidFill>
              <a:ln>
                <a:noFill/>
              </a:ln>
              <a:effectLst>
                <a:outerShdw blurRad="63500" dist="76200" dir="2460000" algn="t" rotWithShape="0">
                  <a:srgbClr val="3C89EE">
                    <a:alpha val="2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rgbClr val="1F589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endParaRPr>
              </a:p>
            </p:txBody>
          </p:sp>
          <p:sp>
            <p:nvSpPr>
              <p:cNvPr id="49" name="三角形3">
                <a:extLst>
                  <a:ext uri="{FF2B5EF4-FFF2-40B4-BE49-F238E27FC236}">
                    <a16:creationId xmlns:a16="http://schemas.microsoft.com/office/drawing/2014/main" id="{2F71A36C-E53E-6D10-8977-6D5B5AF08545}"/>
                  </a:ext>
                </a:extLst>
              </p:cNvPr>
              <p:cNvSpPr/>
              <p:nvPr/>
            </p:nvSpPr>
            <p:spPr bwMode="auto">
              <a:xfrm>
                <a:off x="6057047" y="5046442"/>
                <a:ext cx="253918" cy="352022"/>
              </a:xfrm>
              <a:custGeom>
                <a:avLst/>
                <a:gdLst>
                  <a:gd name="T0" fmla="*/ 176 w 176"/>
                  <a:gd name="T1" fmla="*/ 244 h 244"/>
                  <a:gd name="T2" fmla="*/ 0 w 176"/>
                  <a:gd name="T3" fmla="*/ 122 h 244"/>
                  <a:gd name="T4" fmla="*/ 176 w 176"/>
                  <a:gd name="T5" fmla="*/ 0 h 244"/>
                  <a:gd name="T6" fmla="*/ 176 w 176"/>
                  <a:gd name="T7" fmla="*/ 24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6" h="244">
                    <a:moveTo>
                      <a:pt x="176" y="244"/>
                    </a:moveTo>
                    <a:lnTo>
                      <a:pt x="0" y="122"/>
                    </a:lnTo>
                    <a:lnTo>
                      <a:pt x="176" y="0"/>
                    </a:lnTo>
                    <a:lnTo>
                      <a:pt x="176" y="244"/>
                    </a:lnTo>
                    <a:close/>
                  </a:path>
                </a:pathLst>
              </a:custGeom>
              <a:solidFill>
                <a:srgbClr val="0C63D8"/>
              </a:solidFill>
              <a:ln>
                <a:noFill/>
              </a:ln>
              <a:effectLst>
                <a:outerShdw blurRad="63500" dist="76200" dir="2460000" algn="t" rotWithShape="0">
                  <a:srgbClr val="3C89EE">
                    <a:alpha val="2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rgbClr val="1F589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endParaRPr>
              </a:p>
            </p:txBody>
          </p:sp>
        </p:grpSp>
        <p:grpSp>
          <p:nvGrpSpPr>
            <p:cNvPr id="39" name="矩形4">
              <a:extLst>
                <a:ext uri="{FF2B5EF4-FFF2-40B4-BE49-F238E27FC236}">
                  <a16:creationId xmlns:a16="http://schemas.microsoft.com/office/drawing/2014/main" id="{5A749D34-BB49-55F0-D2E6-E32348A0E802}"/>
                </a:ext>
              </a:extLst>
            </p:cNvPr>
            <p:cNvGrpSpPr/>
            <p:nvPr/>
          </p:nvGrpSpPr>
          <p:grpSpPr>
            <a:xfrm>
              <a:off x="4420380" y="3547934"/>
              <a:ext cx="1528157" cy="1714865"/>
              <a:chOff x="4063215" y="4071167"/>
              <a:chExt cx="1853889" cy="2080395"/>
            </a:xfrm>
          </p:grpSpPr>
          <p:sp>
            <p:nvSpPr>
              <p:cNvPr id="46" name="矩形3">
                <a:extLst>
                  <a:ext uri="{FF2B5EF4-FFF2-40B4-BE49-F238E27FC236}">
                    <a16:creationId xmlns:a16="http://schemas.microsoft.com/office/drawing/2014/main" id="{3293DDAA-D3BE-F195-0942-391B7B0478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63215" y="4297673"/>
                <a:ext cx="1853889" cy="1853889"/>
              </a:xfrm>
              <a:prstGeom prst="rect">
                <a:avLst/>
              </a:prstGeom>
              <a:solidFill>
                <a:srgbClr val="0C63D8"/>
              </a:solidFill>
              <a:ln>
                <a:noFill/>
              </a:ln>
              <a:effectLst>
                <a:outerShdw blurRad="63500" dist="76200" dir="2460000" algn="t" rotWithShape="0">
                  <a:srgbClr val="3C89EE">
                    <a:alpha val="2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rgbClr val="1F589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endParaRPr>
              </a:p>
            </p:txBody>
          </p:sp>
          <p:sp>
            <p:nvSpPr>
              <p:cNvPr id="47" name="三角形4">
                <a:extLst>
                  <a:ext uri="{FF2B5EF4-FFF2-40B4-BE49-F238E27FC236}">
                    <a16:creationId xmlns:a16="http://schemas.microsoft.com/office/drawing/2014/main" id="{BB3A3921-0510-4894-780D-CB2D422162BF}"/>
                  </a:ext>
                </a:extLst>
              </p:cNvPr>
              <p:cNvSpPr/>
              <p:nvPr/>
            </p:nvSpPr>
            <p:spPr bwMode="auto">
              <a:xfrm>
                <a:off x="4811985" y="4071167"/>
                <a:ext cx="352022" cy="252476"/>
              </a:xfrm>
              <a:custGeom>
                <a:avLst/>
                <a:gdLst>
                  <a:gd name="T0" fmla="*/ 0 w 244"/>
                  <a:gd name="T1" fmla="*/ 175 h 175"/>
                  <a:gd name="T2" fmla="*/ 122 w 244"/>
                  <a:gd name="T3" fmla="*/ 0 h 175"/>
                  <a:gd name="T4" fmla="*/ 244 w 244"/>
                  <a:gd name="T5" fmla="*/ 175 h 175"/>
                  <a:gd name="T6" fmla="*/ 0 w 244"/>
                  <a:gd name="T7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4" h="175">
                    <a:moveTo>
                      <a:pt x="0" y="175"/>
                    </a:moveTo>
                    <a:lnTo>
                      <a:pt x="122" y="0"/>
                    </a:lnTo>
                    <a:lnTo>
                      <a:pt x="244" y="175"/>
                    </a:lnTo>
                    <a:lnTo>
                      <a:pt x="0" y="175"/>
                    </a:lnTo>
                    <a:close/>
                  </a:path>
                </a:pathLst>
              </a:custGeom>
              <a:solidFill>
                <a:srgbClr val="0C63D8"/>
              </a:solidFill>
              <a:ln>
                <a:noFill/>
              </a:ln>
              <a:effectLst>
                <a:outerShdw blurRad="63500" dist="76200" dir="2460000" algn="t" rotWithShape="0">
                  <a:srgbClr val="3C89EE">
                    <a:alpha val="2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rgbClr val="1F589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endParaRPr>
              </a:p>
            </p:txBody>
          </p:sp>
        </p:grpSp>
        <p:sp>
          <p:nvSpPr>
            <p:cNvPr id="42" name="图标41">
              <a:extLst>
                <a:ext uri="{FF2B5EF4-FFF2-40B4-BE49-F238E27FC236}">
                  <a16:creationId xmlns:a16="http://schemas.microsoft.com/office/drawing/2014/main" id="{AC982662-F900-79E1-5D4D-4CC28D83A8E7}"/>
                </a:ext>
              </a:extLst>
            </p:cNvPr>
            <p:cNvSpPr/>
            <p:nvPr/>
          </p:nvSpPr>
          <p:spPr>
            <a:xfrm>
              <a:off x="6651763" y="2357314"/>
              <a:ext cx="711560" cy="711564"/>
            </a:xfrm>
            <a:custGeom>
              <a:avLst/>
              <a:gdLst>
                <a:gd name="connsiteX0" fmla="*/ 148589 w 434336"/>
                <a:gd name="connsiteY0" fmla="*/ 205739 h 434338"/>
                <a:gd name="connsiteX1" fmla="*/ 57150 w 434336"/>
                <a:gd name="connsiteY1" fmla="*/ 205739 h 434338"/>
                <a:gd name="connsiteX2" fmla="*/ 0 w 434336"/>
                <a:gd name="connsiteY2" fmla="*/ 148589 h 434338"/>
                <a:gd name="connsiteX3" fmla="*/ 0 w 434336"/>
                <a:gd name="connsiteY3" fmla="*/ 57150 h 434338"/>
                <a:gd name="connsiteX4" fmla="*/ 57150 w 434336"/>
                <a:gd name="connsiteY4" fmla="*/ 0 h 434338"/>
                <a:gd name="connsiteX5" fmla="*/ 148589 w 434336"/>
                <a:gd name="connsiteY5" fmla="*/ 0 h 434338"/>
                <a:gd name="connsiteX6" fmla="*/ 205739 w 434336"/>
                <a:gd name="connsiteY6" fmla="*/ 57150 h 434338"/>
                <a:gd name="connsiteX7" fmla="*/ 205739 w 434336"/>
                <a:gd name="connsiteY7" fmla="*/ 148589 h 434338"/>
                <a:gd name="connsiteX8" fmla="*/ 148589 w 434336"/>
                <a:gd name="connsiteY8" fmla="*/ 205739 h 434338"/>
                <a:gd name="connsiteX9" fmla="*/ 57150 w 434336"/>
                <a:gd name="connsiteY9" fmla="*/ 22860 h 434338"/>
                <a:gd name="connsiteX10" fmla="*/ 22860 w 434336"/>
                <a:gd name="connsiteY10" fmla="*/ 57150 h 434338"/>
                <a:gd name="connsiteX11" fmla="*/ 22860 w 434336"/>
                <a:gd name="connsiteY11" fmla="*/ 148589 h 434338"/>
                <a:gd name="connsiteX12" fmla="*/ 57150 w 434336"/>
                <a:gd name="connsiteY12" fmla="*/ 182879 h 434338"/>
                <a:gd name="connsiteX13" fmla="*/ 148589 w 434336"/>
                <a:gd name="connsiteY13" fmla="*/ 182879 h 434338"/>
                <a:gd name="connsiteX14" fmla="*/ 182879 w 434336"/>
                <a:gd name="connsiteY14" fmla="*/ 148589 h 434338"/>
                <a:gd name="connsiteX15" fmla="*/ 182879 w 434336"/>
                <a:gd name="connsiteY15" fmla="*/ 57150 h 434338"/>
                <a:gd name="connsiteX16" fmla="*/ 148589 w 434336"/>
                <a:gd name="connsiteY16" fmla="*/ 22860 h 434338"/>
                <a:gd name="connsiteX17" fmla="*/ 57150 w 434336"/>
                <a:gd name="connsiteY17" fmla="*/ 22860 h 434338"/>
                <a:gd name="connsiteX18" fmla="*/ 148589 w 434336"/>
                <a:gd name="connsiteY18" fmla="*/ 434338 h 434338"/>
                <a:gd name="connsiteX19" fmla="*/ 57150 w 434336"/>
                <a:gd name="connsiteY19" fmla="*/ 434338 h 434338"/>
                <a:gd name="connsiteX20" fmla="*/ 0 w 434336"/>
                <a:gd name="connsiteY20" fmla="*/ 377189 h 434338"/>
                <a:gd name="connsiteX21" fmla="*/ 0 w 434336"/>
                <a:gd name="connsiteY21" fmla="*/ 285749 h 434338"/>
                <a:gd name="connsiteX22" fmla="*/ 57150 w 434336"/>
                <a:gd name="connsiteY22" fmla="*/ 228599 h 434338"/>
                <a:gd name="connsiteX23" fmla="*/ 148589 w 434336"/>
                <a:gd name="connsiteY23" fmla="*/ 228599 h 434338"/>
                <a:gd name="connsiteX24" fmla="*/ 205739 w 434336"/>
                <a:gd name="connsiteY24" fmla="*/ 285749 h 434338"/>
                <a:gd name="connsiteX25" fmla="*/ 205739 w 434336"/>
                <a:gd name="connsiteY25" fmla="*/ 377189 h 434338"/>
                <a:gd name="connsiteX26" fmla="*/ 148589 w 434336"/>
                <a:gd name="connsiteY26" fmla="*/ 434338 h 434338"/>
                <a:gd name="connsiteX27" fmla="*/ 57150 w 434336"/>
                <a:gd name="connsiteY27" fmla="*/ 251459 h 434338"/>
                <a:gd name="connsiteX28" fmla="*/ 22860 w 434336"/>
                <a:gd name="connsiteY28" fmla="*/ 285749 h 434338"/>
                <a:gd name="connsiteX29" fmla="*/ 22860 w 434336"/>
                <a:gd name="connsiteY29" fmla="*/ 377189 h 434338"/>
                <a:gd name="connsiteX30" fmla="*/ 57150 w 434336"/>
                <a:gd name="connsiteY30" fmla="*/ 411479 h 434338"/>
                <a:gd name="connsiteX31" fmla="*/ 148589 w 434336"/>
                <a:gd name="connsiteY31" fmla="*/ 411479 h 434338"/>
                <a:gd name="connsiteX32" fmla="*/ 182879 w 434336"/>
                <a:gd name="connsiteY32" fmla="*/ 377189 h 434338"/>
                <a:gd name="connsiteX33" fmla="*/ 182879 w 434336"/>
                <a:gd name="connsiteY33" fmla="*/ 285749 h 434338"/>
                <a:gd name="connsiteX34" fmla="*/ 148589 w 434336"/>
                <a:gd name="connsiteY34" fmla="*/ 251459 h 434338"/>
                <a:gd name="connsiteX35" fmla="*/ 57150 w 434336"/>
                <a:gd name="connsiteY35" fmla="*/ 251459 h 434338"/>
                <a:gd name="connsiteX36" fmla="*/ 377187 w 434336"/>
                <a:gd name="connsiteY36" fmla="*/ 434338 h 434338"/>
                <a:gd name="connsiteX37" fmla="*/ 285748 w 434336"/>
                <a:gd name="connsiteY37" fmla="*/ 434338 h 434338"/>
                <a:gd name="connsiteX38" fmla="*/ 228598 w 434336"/>
                <a:gd name="connsiteY38" fmla="*/ 377189 h 434338"/>
                <a:gd name="connsiteX39" fmla="*/ 228598 w 434336"/>
                <a:gd name="connsiteY39" fmla="*/ 285749 h 434338"/>
                <a:gd name="connsiteX40" fmla="*/ 285748 w 434336"/>
                <a:gd name="connsiteY40" fmla="*/ 228599 h 434338"/>
                <a:gd name="connsiteX41" fmla="*/ 377187 w 434336"/>
                <a:gd name="connsiteY41" fmla="*/ 228599 h 434338"/>
                <a:gd name="connsiteX42" fmla="*/ 434337 w 434336"/>
                <a:gd name="connsiteY42" fmla="*/ 285749 h 434338"/>
                <a:gd name="connsiteX43" fmla="*/ 434337 w 434336"/>
                <a:gd name="connsiteY43" fmla="*/ 377189 h 434338"/>
                <a:gd name="connsiteX44" fmla="*/ 377187 w 434336"/>
                <a:gd name="connsiteY44" fmla="*/ 434338 h 434338"/>
                <a:gd name="connsiteX45" fmla="*/ 285748 w 434336"/>
                <a:gd name="connsiteY45" fmla="*/ 251459 h 434338"/>
                <a:gd name="connsiteX46" fmla="*/ 251458 w 434336"/>
                <a:gd name="connsiteY46" fmla="*/ 285749 h 434338"/>
                <a:gd name="connsiteX47" fmla="*/ 251458 w 434336"/>
                <a:gd name="connsiteY47" fmla="*/ 377189 h 434338"/>
                <a:gd name="connsiteX48" fmla="*/ 285748 w 434336"/>
                <a:gd name="connsiteY48" fmla="*/ 411479 h 434338"/>
                <a:gd name="connsiteX49" fmla="*/ 377187 w 434336"/>
                <a:gd name="connsiteY49" fmla="*/ 411479 h 434338"/>
                <a:gd name="connsiteX50" fmla="*/ 411477 w 434336"/>
                <a:gd name="connsiteY50" fmla="*/ 377189 h 434338"/>
                <a:gd name="connsiteX51" fmla="*/ 411477 w 434336"/>
                <a:gd name="connsiteY51" fmla="*/ 285749 h 434338"/>
                <a:gd name="connsiteX52" fmla="*/ 377187 w 434336"/>
                <a:gd name="connsiteY52" fmla="*/ 251459 h 434338"/>
                <a:gd name="connsiteX53" fmla="*/ 285748 w 434336"/>
                <a:gd name="connsiteY53" fmla="*/ 251459 h 434338"/>
                <a:gd name="connsiteX54" fmla="*/ 331468 w 434336"/>
                <a:gd name="connsiteY54" fmla="*/ 45720 h 434338"/>
                <a:gd name="connsiteX55" fmla="*/ 262888 w 434336"/>
                <a:gd name="connsiteY55" fmla="*/ 45720 h 434338"/>
                <a:gd name="connsiteX56" fmla="*/ 251458 w 434336"/>
                <a:gd name="connsiteY56" fmla="*/ 34290 h 434338"/>
                <a:gd name="connsiteX57" fmla="*/ 262888 w 434336"/>
                <a:gd name="connsiteY57" fmla="*/ 22860 h 434338"/>
                <a:gd name="connsiteX58" fmla="*/ 331468 w 434336"/>
                <a:gd name="connsiteY58" fmla="*/ 22860 h 434338"/>
                <a:gd name="connsiteX59" fmla="*/ 342898 w 434336"/>
                <a:gd name="connsiteY59" fmla="*/ 34290 h 434338"/>
                <a:gd name="connsiteX60" fmla="*/ 331468 w 434336"/>
                <a:gd name="connsiteY60" fmla="*/ 45720 h 434338"/>
                <a:gd name="connsiteX61" fmla="*/ 400047 w 434336"/>
                <a:gd name="connsiteY61" fmla="*/ 114300 h 434338"/>
                <a:gd name="connsiteX62" fmla="*/ 262888 w 434336"/>
                <a:gd name="connsiteY62" fmla="*/ 114300 h 434338"/>
                <a:gd name="connsiteX63" fmla="*/ 251458 w 434336"/>
                <a:gd name="connsiteY63" fmla="*/ 102870 h 434338"/>
                <a:gd name="connsiteX64" fmla="*/ 262888 w 434336"/>
                <a:gd name="connsiteY64" fmla="*/ 91440 h 434338"/>
                <a:gd name="connsiteX65" fmla="*/ 400047 w 434336"/>
                <a:gd name="connsiteY65" fmla="*/ 91440 h 434338"/>
                <a:gd name="connsiteX66" fmla="*/ 411477 w 434336"/>
                <a:gd name="connsiteY66" fmla="*/ 102870 h 434338"/>
                <a:gd name="connsiteX67" fmla="*/ 400047 w 434336"/>
                <a:gd name="connsiteY67" fmla="*/ 114300 h 434338"/>
                <a:gd name="connsiteX68" fmla="*/ 400047 w 434336"/>
                <a:gd name="connsiteY68" fmla="*/ 182879 h 434338"/>
                <a:gd name="connsiteX69" fmla="*/ 262888 w 434336"/>
                <a:gd name="connsiteY69" fmla="*/ 182879 h 434338"/>
                <a:gd name="connsiteX70" fmla="*/ 251458 w 434336"/>
                <a:gd name="connsiteY70" fmla="*/ 171449 h 434338"/>
                <a:gd name="connsiteX71" fmla="*/ 262888 w 434336"/>
                <a:gd name="connsiteY71" fmla="*/ 160019 h 434338"/>
                <a:gd name="connsiteX72" fmla="*/ 400047 w 434336"/>
                <a:gd name="connsiteY72" fmla="*/ 160019 h 434338"/>
                <a:gd name="connsiteX73" fmla="*/ 411477 w 434336"/>
                <a:gd name="connsiteY73" fmla="*/ 171449 h 434338"/>
                <a:gd name="connsiteX74" fmla="*/ 400047 w 434336"/>
                <a:gd name="connsiteY74" fmla="*/ 182879 h 434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434336" h="434338">
                  <a:moveTo>
                    <a:pt x="148589" y="205739"/>
                  </a:moveTo>
                  <a:lnTo>
                    <a:pt x="57150" y="205739"/>
                  </a:lnTo>
                  <a:cubicBezTo>
                    <a:pt x="25603" y="205739"/>
                    <a:pt x="0" y="180136"/>
                    <a:pt x="0" y="148589"/>
                  </a:cubicBezTo>
                  <a:lnTo>
                    <a:pt x="0" y="57150"/>
                  </a:lnTo>
                  <a:cubicBezTo>
                    <a:pt x="0" y="25603"/>
                    <a:pt x="25603" y="0"/>
                    <a:pt x="57150" y="0"/>
                  </a:cubicBezTo>
                  <a:lnTo>
                    <a:pt x="148589" y="0"/>
                  </a:lnTo>
                  <a:cubicBezTo>
                    <a:pt x="180136" y="0"/>
                    <a:pt x="205739" y="25603"/>
                    <a:pt x="205739" y="57150"/>
                  </a:cubicBezTo>
                  <a:lnTo>
                    <a:pt x="205739" y="148589"/>
                  </a:lnTo>
                  <a:cubicBezTo>
                    <a:pt x="205739" y="180136"/>
                    <a:pt x="180136" y="205739"/>
                    <a:pt x="148589" y="205739"/>
                  </a:cubicBezTo>
                  <a:close/>
                  <a:moveTo>
                    <a:pt x="57150" y="22860"/>
                  </a:moveTo>
                  <a:cubicBezTo>
                    <a:pt x="38290" y="22860"/>
                    <a:pt x="22860" y="38290"/>
                    <a:pt x="22860" y="57150"/>
                  </a:cubicBezTo>
                  <a:lnTo>
                    <a:pt x="22860" y="148589"/>
                  </a:lnTo>
                  <a:cubicBezTo>
                    <a:pt x="22860" y="167449"/>
                    <a:pt x="38290" y="182879"/>
                    <a:pt x="57150" y="182879"/>
                  </a:cubicBezTo>
                  <a:lnTo>
                    <a:pt x="148589" y="182879"/>
                  </a:lnTo>
                  <a:cubicBezTo>
                    <a:pt x="167448" y="182879"/>
                    <a:pt x="182879" y="167449"/>
                    <a:pt x="182879" y="148589"/>
                  </a:cubicBezTo>
                  <a:lnTo>
                    <a:pt x="182879" y="57150"/>
                  </a:lnTo>
                  <a:cubicBezTo>
                    <a:pt x="182879" y="38290"/>
                    <a:pt x="167448" y="22860"/>
                    <a:pt x="148589" y="22860"/>
                  </a:cubicBezTo>
                  <a:lnTo>
                    <a:pt x="57150" y="22860"/>
                  </a:lnTo>
                  <a:close/>
                  <a:moveTo>
                    <a:pt x="148589" y="434338"/>
                  </a:moveTo>
                  <a:lnTo>
                    <a:pt x="57150" y="434338"/>
                  </a:lnTo>
                  <a:cubicBezTo>
                    <a:pt x="25603" y="434338"/>
                    <a:pt x="0" y="408735"/>
                    <a:pt x="0" y="377189"/>
                  </a:cubicBezTo>
                  <a:lnTo>
                    <a:pt x="0" y="285749"/>
                  </a:lnTo>
                  <a:cubicBezTo>
                    <a:pt x="0" y="254202"/>
                    <a:pt x="25603" y="228599"/>
                    <a:pt x="57150" y="228599"/>
                  </a:cubicBezTo>
                  <a:lnTo>
                    <a:pt x="148589" y="228599"/>
                  </a:lnTo>
                  <a:cubicBezTo>
                    <a:pt x="180136" y="228599"/>
                    <a:pt x="205739" y="254202"/>
                    <a:pt x="205739" y="285749"/>
                  </a:cubicBezTo>
                  <a:lnTo>
                    <a:pt x="205739" y="377189"/>
                  </a:lnTo>
                  <a:cubicBezTo>
                    <a:pt x="205739" y="408735"/>
                    <a:pt x="180136" y="434338"/>
                    <a:pt x="148589" y="434338"/>
                  </a:cubicBezTo>
                  <a:close/>
                  <a:moveTo>
                    <a:pt x="57150" y="251459"/>
                  </a:moveTo>
                  <a:cubicBezTo>
                    <a:pt x="38290" y="251459"/>
                    <a:pt x="22860" y="266890"/>
                    <a:pt x="22860" y="285749"/>
                  </a:cubicBezTo>
                  <a:lnTo>
                    <a:pt x="22860" y="377189"/>
                  </a:lnTo>
                  <a:cubicBezTo>
                    <a:pt x="22860" y="396048"/>
                    <a:pt x="38290" y="411479"/>
                    <a:pt x="57150" y="411479"/>
                  </a:cubicBezTo>
                  <a:lnTo>
                    <a:pt x="148589" y="411479"/>
                  </a:lnTo>
                  <a:cubicBezTo>
                    <a:pt x="167448" y="411479"/>
                    <a:pt x="182879" y="396048"/>
                    <a:pt x="182879" y="377189"/>
                  </a:cubicBezTo>
                  <a:lnTo>
                    <a:pt x="182879" y="285749"/>
                  </a:lnTo>
                  <a:cubicBezTo>
                    <a:pt x="182879" y="266890"/>
                    <a:pt x="167448" y="251459"/>
                    <a:pt x="148589" y="251459"/>
                  </a:cubicBezTo>
                  <a:lnTo>
                    <a:pt x="57150" y="251459"/>
                  </a:lnTo>
                  <a:close/>
                  <a:moveTo>
                    <a:pt x="377187" y="434338"/>
                  </a:moveTo>
                  <a:lnTo>
                    <a:pt x="285748" y="434338"/>
                  </a:lnTo>
                  <a:cubicBezTo>
                    <a:pt x="254201" y="434338"/>
                    <a:pt x="228598" y="408735"/>
                    <a:pt x="228598" y="377189"/>
                  </a:cubicBezTo>
                  <a:lnTo>
                    <a:pt x="228598" y="285749"/>
                  </a:lnTo>
                  <a:cubicBezTo>
                    <a:pt x="228598" y="254202"/>
                    <a:pt x="254201" y="228599"/>
                    <a:pt x="285748" y="228599"/>
                  </a:cubicBezTo>
                  <a:lnTo>
                    <a:pt x="377187" y="228599"/>
                  </a:lnTo>
                  <a:cubicBezTo>
                    <a:pt x="408734" y="228599"/>
                    <a:pt x="434337" y="254202"/>
                    <a:pt x="434337" y="285749"/>
                  </a:cubicBezTo>
                  <a:lnTo>
                    <a:pt x="434337" y="377189"/>
                  </a:lnTo>
                  <a:cubicBezTo>
                    <a:pt x="434337" y="408735"/>
                    <a:pt x="408734" y="434338"/>
                    <a:pt x="377187" y="434338"/>
                  </a:cubicBezTo>
                  <a:close/>
                  <a:moveTo>
                    <a:pt x="285748" y="251459"/>
                  </a:moveTo>
                  <a:cubicBezTo>
                    <a:pt x="266889" y="251459"/>
                    <a:pt x="251458" y="266890"/>
                    <a:pt x="251458" y="285749"/>
                  </a:cubicBezTo>
                  <a:lnTo>
                    <a:pt x="251458" y="377189"/>
                  </a:lnTo>
                  <a:cubicBezTo>
                    <a:pt x="251458" y="396048"/>
                    <a:pt x="266889" y="411479"/>
                    <a:pt x="285748" y="411479"/>
                  </a:cubicBezTo>
                  <a:lnTo>
                    <a:pt x="377187" y="411479"/>
                  </a:lnTo>
                  <a:cubicBezTo>
                    <a:pt x="396047" y="411479"/>
                    <a:pt x="411477" y="396048"/>
                    <a:pt x="411477" y="377189"/>
                  </a:cubicBezTo>
                  <a:lnTo>
                    <a:pt x="411477" y="285749"/>
                  </a:lnTo>
                  <a:cubicBezTo>
                    <a:pt x="411477" y="266890"/>
                    <a:pt x="396047" y="251459"/>
                    <a:pt x="377187" y="251459"/>
                  </a:cubicBezTo>
                  <a:lnTo>
                    <a:pt x="285748" y="251459"/>
                  </a:lnTo>
                  <a:close/>
                  <a:moveTo>
                    <a:pt x="331468" y="45720"/>
                  </a:moveTo>
                  <a:lnTo>
                    <a:pt x="262888" y="45720"/>
                  </a:lnTo>
                  <a:cubicBezTo>
                    <a:pt x="256602" y="45720"/>
                    <a:pt x="251458" y="40576"/>
                    <a:pt x="251458" y="34290"/>
                  </a:cubicBezTo>
                  <a:cubicBezTo>
                    <a:pt x="251458" y="28003"/>
                    <a:pt x="256602" y="22860"/>
                    <a:pt x="262888" y="22860"/>
                  </a:cubicBezTo>
                  <a:lnTo>
                    <a:pt x="331468" y="22860"/>
                  </a:lnTo>
                  <a:cubicBezTo>
                    <a:pt x="337754" y="22860"/>
                    <a:pt x="342898" y="28003"/>
                    <a:pt x="342898" y="34290"/>
                  </a:cubicBezTo>
                  <a:cubicBezTo>
                    <a:pt x="342898" y="40576"/>
                    <a:pt x="337754" y="45720"/>
                    <a:pt x="331468" y="45720"/>
                  </a:cubicBezTo>
                  <a:close/>
                  <a:moveTo>
                    <a:pt x="400047" y="114300"/>
                  </a:moveTo>
                  <a:lnTo>
                    <a:pt x="262888" y="114300"/>
                  </a:lnTo>
                  <a:cubicBezTo>
                    <a:pt x="256602" y="114300"/>
                    <a:pt x="251458" y="109156"/>
                    <a:pt x="251458" y="102870"/>
                  </a:cubicBezTo>
                  <a:cubicBezTo>
                    <a:pt x="251458" y="96583"/>
                    <a:pt x="256602" y="91440"/>
                    <a:pt x="262888" y="91440"/>
                  </a:cubicBezTo>
                  <a:lnTo>
                    <a:pt x="400047" y="91440"/>
                  </a:lnTo>
                  <a:cubicBezTo>
                    <a:pt x="406334" y="91440"/>
                    <a:pt x="411477" y="96583"/>
                    <a:pt x="411477" y="102870"/>
                  </a:cubicBezTo>
                  <a:cubicBezTo>
                    <a:pt x="411477" y="109156"/>
                    <a:pt x="406334" y="114300"/>
                    <a:pt x="400047" y="114300"/>
                  </a:cubicBezTo>
                  <a:close/>
                  <a:moveTo>
                    <a:pt x="400047" y="182879"/>
                  </a:moveTo>
                  <a:lnTo>
                    <a:pt x="262888" y="182879"/>
                  </a:lnTo>
                  <a:cubicBezTo>
                    <a:pt x="256602" y="182879"/>
                    <a:pt x="251458" y="177736"/>
                    <a:pt x="251458" y="171449"/>
                  </a:cubicBezTo>
                  <a:cubicBezTo>
                    <a:pt x="251458" y="165163"/>
                    <a:pt x="256602" y="160019"/>
                    <a:pt x="262888" y="160019"/>
                  </a:cubicBezTo>
                  <a:lnTo>
                    <a:pt x="400047" y="160019"/>
                  </a:lnTo>
                  <a:cubicBezTo>
                    <a:pt x="406334" y="160019"/>
                    <a:pt x="411477" y="165163"/>
                    <a:pt x="411477" y="171449"/>
                  </a:cubicBezTo>
                  <a:cubicBezTo>
                    <a:pt x="411477" y="177736"/>
                    <a:pt x="406334" y="182879"/>
                    <a:pt x="400047" y="182879"/>
                  </a:cubicBezTo>
                  <a:close/>
                </a:path>
              </a:pathLst>
            </a:custGeom>
            <a:solidFill>
              <a:schemeClr val="bg1"/>
            </a:solidFill>
            <a:ln w="549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图标42">
              <a:extLst>
                <a:ext uri="{FF2B5EF4-FFF2-40B4-BE49-F238E27FC236}">
                  <a16:creationId xmlns:a16="http://schemas.microsoft.com/office/drawing/2014/main" id="{7E73AE55-C51E-4951-675E-00C66969285C}"/>
                </a:ext>
              </a:extLst>
            </p:cNvPr>
            <p:cNvSpPr/>
            <p:nvPr/>
          </p:nvSpPr>
          <p:spPr>
            <a:xfrm>
              <a:off x="4828675" y="4175320"/>
              <a:ext cx="711564" cy="643233"/>
            </a:xfrm>
            <a:custGeom>
              <a:avLst/>
              <a:gdLst>
                <a:gd name="connsiteX0" fmla="*/ 139645 w 444566"/>
                <a:gd name="connsiteY0" fmla="*/ 401876 h 401875"/>
                <a:gd name="connsiteX1" fmla="*/ 124215 w 444566"/>
                <a:gd name="connsiteY1" fmla="*/ 395018 h 401875"/>
                <a:gd name="connsiteX2" fmla="*/ 5572 w 444566"/>
                <a:gd name="connsiteY2" fmla="*/ 266659 h 401875"/>
                <a:gd name="connsiteX3" fmla="*/ 5572 w 444566"/>
                <a:gd name="connsiteY3" fmla="*/ 237970 h 401875"/>
                <a:gd name="connsiteX4" fmla="*/ 124101 w 444566"/>
                <a:gd name="connsiteY4" fmla="*/ 109612 h 401875"/>
                <a:gd name="connsiteX5" fmla="*/ 147303 w 444566"/>
                <a:gd name="connsiteY5" fmla="*/ 104240 h 401875"/>
                <a:gd name="connsiteX6" fmla="*/ 160791 w 444566"/>
                <a:gd name="connsiteY6" fmla="*/ 123899 h 401875"/>
                <a:gd name="connsiteX7" fmla="*/ 160791 w 444566"/>
                <a:gd name="connsiteY7" fmla="*/ 189850 h 401875"/>
                <a:gd name="connsiteX8" fmla="*/ 227998 w 444566"/>
                <a:gd name="connsiteY8" fmla="*/ 189850 h 401875"/>
                <a:gd name="connsiteX9" fmla="*/ 238971 w 444566"/>
                <a:gd name="connsiteY9" fmla="*/ 200823 h 401875"/>
                <a:gd name="connsiteX10" fmla="*/ 227998 w 444566"/>
                <a:gd name="connsiteY10" fmla="*/ 211796 h 401875"/>
                <a:gd name="connsiteX11" fmla="*/ 138731 w 444566"/>
                <a:gd name="connsiteY11" fmla="*/ 211796 h 401875"/>
                <a:gd name="connsiteX12" fmla="*/ 138731 w 444566"/>
                <a:gd name="connsiteY12" fmla="*/ 126071 h 401875"/>
                <a:gd name="connsiteX13" fmla="*/ 22260 w 444566"/>
                <a:gd name="connsiteY13" fmla="*/ 252372 h 401875"/>
                <a:gd name="connsiteX14" fmla="*/ 138845 w 444566"/>
                <a:gd name="connsiteY14" fmla="*/ 378559 h 401875"/>
                <a:gd name="connsiteX15" fmla="*/ 138845 w 444566"/>
                <a:gd name="connsiteY15" fmla="*/ 292834 h 401875"/>
                <a:gd name="connsiteX16" fmla="*/ 205253 w 444566"/>
                <a:gd name="connsiteY16" fmla="*/ 292834 h 401875"/>
                <a:gd name="connsiteX17" fmla="*/ 216226 w 444566"/>
                <a:gd name="connsiteY17" fmla="*/ 303807 h 401875"/>
                <a:gd name="connsiteX18" fmla="*/ 205253 w 444566"/>
                <a:gd name="connsiteY18" fmla="*/ 314780 h 401875"/>
                <a:gd name="connsiteX19" fmla="*/ 160905 w 444566"/>
                <a:gd name="connsiteY19" fmla="*/ 314780 h 401875"/>
                <a:gd name="connsiteX20" fmla="*/ 160905 w 444566"/>
                <a:gd name="connsiteY20" fmla="*/ 380730 h 401875"/>
                <a:gd name="connsiteX21" fmla="*/ 147418 w 444566"/>
                <a:gd name="connsiteY21" fmla="*/ 400390 h 401875"/>
                <a:gd name="connsiteX22" fmla="*/ 139645 w 444566"/>
                <a:gd name="connsiteY22" fmla="*/ 401876 h 401875"/>
                <a:gd name="connsiteX23" fmla="*/ 305150 w 444566"/>
                <a:gd name="connsiteY23" fmla="*/ 299006 h 401875"/>
                <a:gd name="connsiteX24" fmla="*/ 297378 w 444566"/>
                <a:gd name="connsiteY24" fmla="*/ 297520 h 401875"/>
                <a:gd name="connsiteX25" fmla="*/ 283891 w 444566"/>
                <a:gd name="connsiteY25" fmla="*/ 277861 h 401875"/>
                <a:gd name="connsiteX26" fmla="*/ 283891 w 444566"/>
                <a:gd name="connsiteY26" fmla="*/ 211910 h 401875"/>
                <a:gd name="connsiteX27" fmla="*/ 216683 w 444566"/>
                <a:gd name="connsiteY27" fmla="*/ 211910 h 401875"/>
                <a:gd name="connsiteX28" fmla="*/ 205710 w 444566"/>
                <a:gd name="connsiteY28" fmla="*/ 200937 h 401875"/>
                <a:gd name="connsiteX29" fmla="*/ 216683 w 444566"/>
                <a:gd name="connsiteY29" fmla="*/ 189964 h 401875"/>
                <a:gd name="connsiteX30" fmla="*/ 305951 w 444566"/>
                <a:gd name="connsiteY30" fmla="*/ 189964 h 401875"/>
                <a:gd name="connsiteX31" fmla="*/ 305951 w 444566"/>
                <a:gd name="connsiteY31" fmla="*/ 275689 h 401875"/>
                <a:gd name="connsiteX32" fmla="*/ 422536 w 444566"/>
                <a:gd name="connsiteY32" fmla="*/ 149502 h 401875"/>
                <a:gd name="connsiteX33" fmla="*/ 305951 w 444566"/>
                <a:gd name="connsiteY33" fmla="*/ 23316 h 401875"/>
                <a:gd name="connsiteX34" fmla="*/ 305951 w 444566"/>
                <a:gd name="connsiteY34" fmla="*/ 109040 h 401875"/>
                <a:gd name="connsiteX35" fmla="*/ 239543 w 444566"/>
                <a:gd name="connsiteY35" fmla="*/ 109040 h 401875"/>
                <a:gd name="connsiteX36" fmla="*/ 228570 w 444566"/>
                <a:gd name="connsiteY36" fmla="*/ 98067 h 401875"/>
                <a:gd name="connsiteX37" fmla="*/ 239543 w 444566"/>
                <a:gd name="connsiteY37" fmla="*/ 87095 h 401875"/>
                <a:gd name="connsiteX38" fmla="*/ 283891 w 444566"/>
                <a:gd name="connsiteY38" fmla="*/ 87095 h 401875"/>
                <a:gd name="connsiteX39" fmla="*/ 283891 w 444566"/>
                <a:gd name="connsiteY39" fmla="*/ 21144 h 401875"/>
                <a:gd name="connsiteX40" fmla="*/ 297264 w 444566"/>
                <a:gd name="connsiteY40" fmla="*/ 1484 h 401875"/>
                <a:gd name="connsiteX41" fmla="*/ 320466 w 444566"/>
                <a:gd name="connsiteY41" fmla="*/ 6857 h 401875"/>
                <a:gd name="connsiteX42" fmla="*/ 438995 w 444566"/>
                <a:gd name="connsiteY42" fmla="*/ 135215 h 401875"/>
                <a:gd name="connsiteX43" fmla="*/ 438995 w 444566"/>
                <a:gd name="connsiteY43" fmla="*/ 163904 h 401875"/>
                <a:gd name="connsiteX44" fmla="*/ 320581 w 444566"/>
                <a:gd name="connsiteY44" fmla="*/ 292148 h 401875"/>
                <a:gd name="connsiteX45" fmla="*/ 305150 w 444566"/>
                <a:gd name="connsiteY45" fmla="*/ 299006 h 40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4566" h="401875">
                  <a:moveTo>
                    <a:pt x="139645" y="401876"/>
                  </a:moveTo>
                  <a:cubicBezTo>
                    <a:pt x="133930" y="401876"/>
                    <a:pt x="128330" y="399476"/>
                    <a:pt x="124215" y="395018"/>
                  </a:cubicBezTo>
                  <a:lnTo>
                    <a:pt x="5572" y="266659"/>
                  </a:lnTo>
                  <a:cubicBezTo>
                    <a:pt x="-1857" y="258658"/>
                    <a:pt x="-1857" y="246085"/>
                    <a:pt x="5572" y="237970"/>
                  </a:cubicBezTo>
                  <a:lnTo>
                    <a:pt x="124101" y="109612"/>
                  </a:lnTo>
                  <a:cubicBezTo>
                    <a:pt x="130012" y="103250"/>
                    <a:pt x="139198" y="101124"/>
                    <a:pt x="147303" y="104240"/>
                  </a:cubicBezTo>
                  <a:cubicBezTo>
                    <a:pt x="155418" y="107440"/>
                    <a:pt x="160791" y="115098"/>
                    <a:pt x="160791" y="123899"/>
                  </a:cubicBezTo>
                  <a:lnTo>
                    <a:pt x="160791" y="189850"/>
                  </a:lnTo>
                  <a:lnTo>
                    <a:pt x="227998" y="189850"/>
                  </a:lnTo>
                  <a:cubicBezTo>
                    <a:pt x="234059" y="189850"/>
                    <a:pt x="238971" y="194763"/>
                    <a:pt x="238971" y="200823"/>
                  </a:cubicBezTo>
                  <a:cubicBezTo>
                    <a:pt x="238971" y="206883"/>
                    <a:pt x="234059" y="211796"/>
                    <a:pt x="227998" y="211796"/>
                  </a:cubicBezTo>
                  <a:lnTo>
                    <a:pt x="138731" y="211796"/>
                  </a:lnTo>
                  <a:lnTo>
                    <a:pt x="138731" y="126071"/>
                  </a:lnTo>
                  <a:lnTo>
                    <a:pt x="22260" y="252372"/>
                  </a:lnTo>
                  <a:lnTo>
                    <a:pt x="138845" y="378559"/>
                  </a:lnTo>
                  <a:lnTo>
                    <a:pt x="138845" y="292834"/>
                  </a:lnTo>
                  <a:lnTo>
                    <a:pt x="205253" y="292834"/>
                  </a:lnTo>
                  <a:cubicBezTo>
                    <a:pt x="211313" y="292834"/>
                    <a:pt x="216226" y="297747"/>
                    <a:pt x="216226" y="303807"/>
                  </a:cubicBezTo>
                  <a:cubicBezTo>
                    <a:pt x="216226" y="309867"/>
                    <a:pt x="211313" y="314780"/>
                    <a:pt x="205253" y="314780"/>
                  </a:cubicBezTo>
                  <a:lnTo>
                    <a:pt x="160905" y="314780"/>
                  </a:lnTo>
                  <a:lnTo>
                    <a:pt x="160905" y="380730"/>
                  </a:lnTo>
                  <a:cubicBezTo>
                    <a:pt x="160905" y="389531"/>
                    <a:pt x="155647" y="397190"/>
                    <a:pt x="147418" y="400390"/>
                  </a:cubicBezTo>
                  <a:cubicBezTo>
                    <a:pt x="144903" y="401419"/>
                    <a:pt x="142274" y="401876"/>
                    <a:pt x="139645" y="401876"/>
                  </a:cubicBezTo>
                  <a:close/>
                  <a:moveTo>
                    <a:pt x="305150" y="299006"/>
                  </a:moveTo>
                  <a:cubicBezTo>
                    <a:pt x="302522" y="299006"/>
                    <a:pt x="299893" y="298549"/>
                    <a:pt x="297378" y="297520"/>
                  </a:cubicBezTo>
                  <a:cubicBezTo>
                    <a:pt x="289263" y="294320"/>
                    <a:pt x="283891" y="286547"/>
                    <a:pt x="283891" y="277861"/>
                  </a:cubicBezTo>
                  <a:lnTo>
                    <a:pt x="283891" y="211910"/>
                  </a:lnTo>
                  <a:lnTo>
                    <a:pt x="216683" y="211910"/>
                  </a:lnTo>
                  <a:cubicBezTo>
                    <a:pt x="210623" y="211910"/>
                    <a:pt x="205710" y="206997"/>
                    <a:pt x="205710" y="200937"/>
                  </a:cubicBezTo>
                  <a:cubicBezTo>
                    <a:pt x="205710" y="194877"/>
                    <a:pt x="210623" y="189964"/>
                    <a:pt x="216683" y="189964"/>
                  </a:cubicBezTo>
                  <a:lnTo>
                    <a:pt x="305951" y="189964"/>
                  </a:lnTo>
                  <a:lnTo>
                    <a:pt x="305951" y="275689"/>
                  </a:lnTo>
                  <a:lnTo>
                    <a:pt x="422536" y="149502"/>
                  </a:lnTo>
                  <a:lnTo>
                    <a:pt x="305951" y="23316"/>
                  </a:lnTo>
                  <a:lnTo>
                    <a:pt x="305951" y="109040"/>
                  </a:lnTo>
                  <a:lnTo>
                    <a:pt x="239543" y="109040"/>
                  </a:lnTo>
                  <a:cubicBezTo>
                    <a:pt x="233483" y="109040"/>
                    <a:pt x="228570" y="104127"/>
                    <a:pt x="228570" y="98067"/>
                  </a:cubicBezTo>
                  <a:cubicBezTo>
                    <a:pt x="228570" y="92008"/>
                    <a:pt x="233483" y="87095"/>
                    <a:pt x="239543" y="87095"/>
                  </a:cubicBezTo>
                  <a:lnTo>
                    <a:pt x="283891" y="87095"/>
                  </a:lnTo>
                  <a:lnTo>
                    <a:pt x="283891" y="21144"/>
                  </a:lnTo>
                  <a:cubicBezTo>
                    <a:pt x="283891" y="12343"/>
                    <a:pt x="289149" y="4684"/>
                    <a:pt x="297264" y="1484"/>
                  </a:cubicBezTo>
                  <a:cubicBezTo>
                    <a:pt x="305379" y="-1716"/>
                    <a:pt x="314523" y="341"/>
                    <a:pt x="320466" y="6857"/>
                  </a:cubicBezTo>
                  <a:lnTo>
                    <a:pt x="438995" y="135215"/>
                  </a:lnTo>
                  <a:cubicBezTo>
                    <a:pt x="446424" y="143216"/>
                    <a:pt x="446424" y="155903"/>
                    <a:pt x="438995" y="163904"/>
                  </a:cubicBezTo>
                  <a:lnTo>
                    <a:pt x="320581" y="292148"/>
                  </a:lnTo>
                  <a:cubicBezTo>
                    <a:pt x="316580" y="296606"/>
                    <a:pt x="310980" y="299006"/>
                    <a:pt x="305150" y="299006"/>
                  </a:cubicBezTo>
                  <a:close/>
                </a:path>
              </a:pathLst>
            </a:custGeom>
            <a:solidFill>
              <a:schemeClr val="bg1"/>
            </a:solidFill>
            <a:ln w="549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图标43">
              <a:extLst>
                <a:ext uri="{FF2B5EF4-FFF2-40B4-BE49-F238E27FC236}">
                  <a16:creationId xmlns:a16="http://schemas.microsoft.com/office/drawing/2014/main" id="{D18AD3B3-C3C7-5A1F-9A93-12ACCA634427}"/>
                </a:ext>
              </a:extLst>
            </p:cNvPr>
            <p:cNvSpPr/>
            <p:nvPr/>
          </p:nvSpPr>
          <p:spPr>
            <a:xfrm>
              <a:off x="4837240" y="2356959"/>
              <a:ext cx="712278" cy="712276"/>
            </a:xfrm>
            <a:custGeom>
              <a:avLst/>
              <a:gdLst>
                <a:gd name="connsiteX0" fmla="*/ 422907 w 434336"/>
                <a:gd name="connsiteY0" fmla="*/ 337298 h 434338"/>
                <a:gd name="connsiteX1" fmla="*/ 411477 w 434336"/>
                <a:gd name="connsiteY1" fmla="*/ 325868 h 434338"/>
                <a:gd name="connsiteX2" fmla="*/ 411477 w 434336"/>
                <a:gd name="connsiteY2" fmla="*/ 57150 h 434338"/>
                <a:gd name="connsiteX3" fmla="*/ 377187 w 434336"/>
                <a:gd name="connsiteY3" fmla="*/ 22860 h 434338"/>
                <a:gd name="connsiteX4" fmla="*/ 108013 w 434336"/>
                <a:gd name="connsiteY4" fmla="*/ 22860 h 434338"/>
                <a:gd name="connsiteX5" fmla="*/ 96583 w 434336"/>
                <a:gd name="connsiteY5" fmla="*/ 11430 h 434338"/>
                <a:gd name="connsiteX6" fmla="*/ 108013 w 434336"/>
                <a:gd name="connsiteY6" fmla="*/ 0 h 434338"/>
                <a:gd name="connsiteX7" fmla="*/ 377187 w 434336"/>
                <a:gd name="connsiteY7" fmla="*/ 0 h 434338"/>
                <a:gd name="connsiteX8" fmla="*/ 434337 w 434336"/>
                <a:gd name="connsiteY8" fmla="*/ 57150 h 434338"/>
                <a:gd name="connsiteX9" fmla="*/ 434337 w 434336"/>
                <a:gd name="connsiteY9" fmla="*/ 325868 h 434338"/>
                <a:gd name="connsiteX10" fmla="*/ 422907 w 434336"/>
                <a:gd name="connsiteY10" fmla="*/ 337298 h 434338"/>
                <a:gd name="connsiteX11" fmla="*/ 325753 w 434336"/>
                <a:gd name="connsiteY11" fmla="*/ 434338 h 434338"/>
                <a:gd name="connsiteX12" fmla="*/ 57150 w 434336"/>
                <a:gd name="connsiteY12" fmla="*/ 434338 h 434338"/>
                <a:gd name="connsiteX13" fmla="*/ 0 w 434336"/>
                <a:gd name="connsiteY13" fmla="*/ 377189 h 434338"/>
                <a:gd name="connsiteX14" fmla="*/ 0 w 434336"/>
                <a:gd name="connsiteY14" fmla="*/ 108585 h 434338"/>
                <a:gd name="connsiteX15" fmla="*/ 57150 w 434336"/>
                <a:gd name="connsiteY15" fmla="*/ 51435 h 434338"/>
                <a:gd name="connsiteX16" fmla="*/ 325753 w 434336"/>
                <a:gd name="connsiteY16" fmla="*/ 51435 h 434338"/>
                <a:gd name="connsiteX17" fmla="*/ 382902 w 434336"/>
                <a:gd name="connsiteY17" fmla="*/ 108585 h 434338"/>
                <a:gd name="connsiteX18" fmla="*/ 382902 w 434336"/>
                <a:gd name="connsiteY18" fmla="*/ 377189 h 434338"/>
                <a:gd name="connsiteX19" fmla="*/ 325753 w 434336"/>
                <a:gd name="connsiteY19" fmla="*/ 434338 h 434338"/>
                <a:gd name="connsiteX20" fmla="*/ 57150 w 434336"/>
                <a:gd name="connsiteY20" fmla="*/ 74295 h 434338"/>
                <a:gd name="connsiteX21" fmla="*/ 22860 w 434336"/>
                <a:gd name="connsiteY21" fmla="*/ 108585 h 434338"/>
                <a:gd name="connsiteX22" fmla="*/ 22860 w 434336"/>
                <a:gd name="connsiteY22" fmla="*/ 377189 h 434338"/>
                <a:gd name="connsiteX23" fmla="*/ 57150 w 434336"/>
                <a:gd name="connsiteY23" fmla="*/ 411478 h 434338"/>
                <a:gd name="connsiteX24" fmla="*/ 325753 w 434336"/>
                <a:gd name="connsiteY24" fmla="*/ 411478 h 434338"/>
                <a:gd name="connsiteX25" fmla="*/ 360042 w 434336"/>
                <a:gd name="connsiteY25" fmla="*/ 377189 h 434338"/>
                <a:gd name="connsiteX26" fmla="*/ 360042 w 434336"/>
                <a:gd name="connsiteY26" fmla="*/ 108585 h 434338"/>
                <a:gd name="connsiteX27" fmla="*/ 325753 w 434336"/>
                <a:gd name="connsiteY27" fmla="*/ 74295 h 434338"/>
                <a:gd name="connsiteX28" fmla="*/ 57150 w 434336"/>
                <a:gd name="connsiteY28" fmla="*/ 74295 h 434338"/>
                <a:gd name="connsiteX29" fmla="*/ 277176 w 434336"/>
                <a:gd name="connsiteY29" fmla="*/ 356729 h 434338"/>
                <a:gd name="connsiteX30" fmla="*/ 105727 w 434336"/>
                <a:gd name="connsiteY30" fmla="*/ 356729 h 434338"/>
                <a:gd name="connsiteX31" fmla="*/ 94297 w 434336"/>
                <a:gd name="connsiteY31" fmla="*/ 345299 h 434338"/>
                <a:gd name="connsiteX32" fmla="*/ 105727 w 434336"/>
                <a:gd name="connsiteY32" fmla="*/ 333869 h 434338"/>
                <a:gd name="connsiteX33" fmla="*/ 277176 w 434336"/>
                <a:gd name="connsiteY33" fmla="*/ 333869 h 434338"/>
                <a:gd name="connsiteX34" fmla="*/ 288605 w 434336"/>
                <a:gd name="connsiteY34" fmla="*/ 345299 h 434338"/>
                <a:gd name="connsiteX35" fmla="*/ 277176 w 434336"/>
                <a:gd name="connsiteY35" fmla="*/ 356729 h 434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34336" h="434338">
                  <a:moveTo>
                    <a:pt x="422907" y="337298"/>
                  </a:moveTo>
                  <a:cubicBezTo>
                    <a:pt x="416621" y="337298"/>
                    <a:pt x="411477" y="332155"/>
                    <a:pt x="411477" y="325868"/>
                  </a:cubicBezTo>
                  <a:lnTo>
                    <a:pt x="411477" y="57150"/>
                  </a:lnTo>
                  <a:cubicBezTo>
                    <a:pt x="411477" y="38290"/>
                    <a:pt x="396047" y="22860"/>
                    <a:pt x="377187" y="22860"/>
                  </a:cubicBezTo>
                  <a:lnTo>
                    <a:pt x="108013" y="22860"/>
                  </a:lnTo>
                  <a:cubicBezTo>
                    <a:pt x="101726" y="22860"/>
                    <a:pt x="96583" y="17716"/>
                    <a:pt x="96583" y="11430"/>
                  </a:cubicBezTo>
                  <a:cubicBezTo>
                    <a:pt x="96583" y="5143"/>
                    <a:pt x="101726" y="0"/>
                    <a:pt x="108013" y="0"/>
                  </a:cubicBezTo>
                  <a:lnTo>
                    <a:pt x="377187" y="0"/>
                  </a:lnTo>
                  <a:cubicBezTo>
                    <a:pt x="408734" y="0"/>
                    <a:pt x="434337" y="25603"/>
                    <a:pt x="434337" y="57150"/>
                  </a:cubicBezTo>
                  <a:lnTo>
                    <a:pt x="434337" y="325868"/>
                  </a:lnTo>
                  <a:cubicBezTo>
                    <a:pt x="434337" y="332269"/>
                    <a:pt x="429194" y="337298"/>
                    <a:pt x="422907" y="337298"/>
                  </a:cubicBezTo>
                  <a:close/>
                  <a:moveTo>
                    <a:pt x="325753" y="434338"/>
                  </a:moveTo>
                  <a:lnTo>
                    <a:pt x="57150" y="434338"/>
                  </a:lnTo>
                  <a:cubicBezTo>
                    <a:pt x="25603" y="434338"/>
                    <a:pt x="0" y="408735"/>
                    <a:pt x="0" y="377189"/>
                  </a:cubicBezTo>
                  <a:lnTo>
                    <a:pt x="0" y="108585"/>
                  </a:lnTo>
                  <a:cubicBezTo>
                    <a:pt x="0" y="77038"/>
                    <a:pt x="25603" y="51435"/>
                    <a:pt x="57150" y="51435"/>
                  </a:cubicBezTo>
                  <a:lnTo>
                    <a:pt x="325753" y="51435"/>
                  </a:lnTo>
                  <a:cubicBezTo>
                    <a:pt x="357299" y="51435"/>
                    <a:pt x="382902" y="77038"/>
                    <a:pt x="382902" y="108585"/>
                  </a:cubicBezTo>
                  <a:lnTo>
                    <a:pt x="382902" y="377189"/>
                  </a:lnTo>
                  <a:cubicBezTo>
                    <a:pt x="382902" y="408621"/>
                    <a:pt x="357299" y="434338"/>
                    <a:pt x="325753" y="434338"/>
                  </a:cubicBezTo>
                  <a:close/>
                  <a:moveTo>
                    <a:pt x="57150" y="74295"/>
                  </a:moveTo>
                  <a:cubicBezTo>
                    <a:pt x="38290" y="74295"/>
                    <a:pt x="22860" y="89725"/>
                    <a:pt x="22860" y="108585"/>
                  </a:cubicBezTo>
                  <a:lnTo>
                    <a:pt x="22860" y="377189"/>
                  </a:lnTo>
                  <a:cubicBezTo>
                    <a:pt x="22860" y="396048"/>
                    <a:pt x="38290" y="411478"/>
                    <a:pt x="57150" y="411478"/>
                  </a:cubicBezTo>
                  <a:lnTo>
                    <a:pt x="325753" y="411478"/>
                  </a:lnTo>
                  <a:cubicBezTo>
                    <a:pt x="344612" y="411478"/>
                    <a:pt x="360042" y="396048"/>
                    <a:pt x="360042" y="377189"/>
                  </a:cubicBezTo>
                  <a:lnTo>
                    <a:pt x="360042" y="108585"/>
                  </a:lnTo>
                  <a:cubicBezTo>
                    <a:pt x="360042" y="89725"/>
                    <a:pt x="344612" y="74295"/>
                    <a:pt x="325753" y="74295"/>
                  </a:cubicBezTo>
                  <a:lnTo>
                    <a:pt x="57150" y="74295"/>
                  </a:lnTo>
                  <a:close/>
                  <a:moveTo>
                    <a:pt x="277176" y="356729"/>
                  </a:moveTo>
                  <a:lnTo>
                    <a:pt x="105727" y="356729"/>
                  </a:lnTo>
                  <a:cubicBezTo>
                    <a:pt x="99440" y="356729"/>
                    <a:pt x="94297" y="351586"/>
                    <a:pt x="94297" y="345299"/>
                  </a:cubicBezTo>
                  <a:cubicBezTo>
                    <a:pt x="94297" y="339013"/>
                    <a:pt x="99440" y="333869"/>
                    <a:pt x="105727" y="333869"/>
                  </a:cubicBezTo>
                  <a:lnTo>
                    <a:pt x="277176" y="333869"/>
                  </a:lnTo>
                  <a:cubicBezTo>
                    <a:pt x="283462" y="333869"/>
                    <a:pt x="288605" y="339013"/>
                    <a:pt x="288605" y="345299"/>
                  </a:cubicBezTo>
                  <a:cubicBezTo>
                    <a:pt x="288605" y="351586"/>
                    <a:pt x="283462" y="356729"/>
                    <a:pt x="277176" y="356729"/>
                  </a:cubicBezTo>
                  <a:close/>
                </a:path>
              </a:pathLst>
            </a:custGeom>
            <a:solidFill>
              <a:schemeClr val="bg1"/>
            </a:solidFill>
            <a:ln w="549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图标44">
              <a:extLst>
                <a:ext uri="{FF2B5EF4-FFF2-40B4-BE49-F238E27FC236}">
                  <a16:creationId xmlns:a16="http://schemas.microsoft.com/office/drawing/2014/main" id="{79C0BC03-69C1-343F-9227-934EBA485790}"/>
                </a:ext>
              </a:extLst>
            </p:cNvPr>
            <p:cNvSpPr/>
            <p:nvPr/>
          </p:nvSpPr>
          <p:spPr>
            <a:xfrm>
              <a:off x="6659616" y="4159757"/>
              <a:ext cx="695854" cy="711564"/>
            </a:xfrm>
            <a:custGeom>
              <a:avLst/>
              <a:gdLst>
                <a:gd name="connsiteX0" fmla="*/ 200024 w 400047"/>
                <a:gd name="connsiteY0" fmla="*/ 409078 h 409078"/>
                <a:gd name="connsiteX1" fmla="*/ 0 w 400047"/>
                <a:gd name="connsiteY1" fmla="*/ 334783 h 409078"/>
                <a:gd name="connsiteX2" fmla="*/ 82638 w 400047"/>
                <a:gd name="connsiteY2" fmla="*/ 273748 h 409078"/>
                <a:gd name="connsiteX3" fmla="*/ 96583 w 400047"/>
                <a:gd name="connsiteY3" fmla="*/ 281977 h 409078"/>
                <a:gd name="connsiteX4" fmla="*/ 88353 w 400047"/>
                <a:gd name="connsiteY4" fmla="*/ 295922 h 409078"/>
                <a:gd name="connsiteX5" fmla="*/ 22860 w 400047"/>
                <a:gd name="connsiteY5" fmla="*/ 334783 h 409078"/>
                <a:gd name="connsiteX6" fmla="*/ 200024 w 400047"/>
                <a:gd name="connsiteY6" fmla="*/ 386218 h 409078"/>
                <a:gd name="connsiteX7" fmla="*/ 377187 w 400047"/>
                <a:gd name="connsiteY7" fmla="*/ 334783 h 409078"/>
                <a:gd name="connsiteX8" fmla="*/ 311694 w 400047"/>
                <a:gd name="connsiteY8" fmla="*/ 295922 h 409078"/>
                <a:gd name="connsiteX9" fmla="*/ 303432 w 400047"/>
                <a:gd name="connsiteY9" fmla="*/ 282103 h 409078"/>
                <a:gd name="connsiteX10" fmla="*/ 303464 w 400047"/>
                <a:gd name="connsiteY10" fmla="*/ 281977 h 409078"/>
                <a:gd name="connsiteX11" fmla="*/ 317409 w 400047"/>
                <a:gd name="connsiteY11" fmla="*/ 273748 h 409078"/>
                <a:gd name="connsiteX12" fmla="*/ 400047 w 400047"/>
                <a:gd name="connsiteY12" fmla="*/ 334783 h 409078"/>
                <a:gd name="connsiteX13" fmla="*/ 200024 w 400047"/>
                <a:gd name="connsiteY13" fmla="*/ 409078 h 409078"/>
                <a:gd name="connsiteX14" fmla="*/ 200024 w 400047"/>
                <a:gd name="connsiteY14" fmla="*/ 300837 h 409078"/>
                <a:gd name="connsiteX15" fmla="*/ 192594 w 400047"/>
                <a:gd name="connsiteY15" fmla="*/ 294550 h 409078"/>
                <a:gd name="connsiteX16" fmla="*/ 74294 w 400047"/>
                <a:gd name="connsiteY16" fmla="*/ 125730 h 409078"/>
                <a:gd name="connsiteX17" fmla="*/ 200024 w 400047"/>
                <a:gd name="connsiteY17" fmla="*/ 0 h 409078"/>
                <a:gd name="connsiteX18" fmla="*/ 325753 w 400047"/>
                <a:gd name="connsiteY18" fmla="*/ 125730 h 409078"/>
                <a:gd name="connsiteX19" fmla="*/ 207453 w 400047"/>
                <a:gd name="connsiteY19" fmla="*/ 294436 h 409078"/>
                <a:gd name="connsiteX20" fmla="*/ 200024 w 400047"/>
                <a:gd name="connsiteY20" fmla="*/ 300837 h 409078"/>
                <a:gd name="connsiteX21" fmla="*/ 200024 w 400047"/>
                <a:gd name="connsiteY21" fmla="*/ 22860 h 409078"/>
                <a:gd name="connsiteX22" fmla="*/ 97154 w 400047"/>
                <a:gd name="connsiteY22" fmla="*/ 125730 h 409078"/>
                <a:gd name="connsiteX23" fmla="*/ 200024 w 400047"/>
                <a:gd name="connsiteY23" fmla="*/ 270547 h 409078"/>
                <a:gd name="connsiteX24" fmla="*/ 302893 w 400047"/>
                <a:gd name="connsiteY24" fmla="*/ 125730 h 409078"/>
                <a:gd name="connsiteX25" fmla="*/ 200024 w 400047"/>
                <a:gd name="connsiteY25" fmla="*/ 22860 h 409078"/>
                <a:gd name="connsiteX26" fmla="*/ 200024 w 400047"/>
                <a:gd name="connsiteY26" fmla="*/ 194309 h 409078"/>
                <a:gd name="connsiteX27" fmla="*/ 131444 w 400047"/>
                <a:gd name="connsiteY27" fmla="*/ 125730 h 409078"/>
                <a:gd name="connsiteX28" fmla="*/ 200024 w 400047"/>
                <a:gd name="connsiteY28" fmla="*/ 57150 h 409078"/>
                <a:gd name="connsiteX29" fmla="*/ 268603 w 400047"/>
                <a:gd name="connsiteY29" fmla="*/ 125730 h 409078"/>
                <a:gd name="connsiteX30" fmla="*/ 200024 w 400047"/>
                <a:gd name="connsiteY30" fmla="*/ 194309 h 409078"/>
                <a:gd name="connsiteX31" fmla="*/ 200024 w 400047"/>
                <a:gd name="connsiteY31" fmla="*/ 80010 h 409078"/>
                <a:gd name="connsiteX32" fmla="*/ 154304 w 400047"/>
                <a:gd name="connsiteY32" fmla="*/ 125730 h 409078"/>
                <a:gd name="connsiteX33" fmla="*/ 200024 w 400047"/>
                <a:gd name="connsiteY33" fmla="*/ 171449 h 409078"/>
                <a:gd name="connsiteX34" fmla="*/ 245743 w 400047"/>
                <a:gd name="connsiteY34" fmla="*/ 125730 h 409078"/>
                <a:gd name="connsiteX35" fmla="*/ 200024 w 400047"/>
                <a:gd name="connsiteY35" fmla="*/ 80010 h 409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00047" h="409078">
                  <a:moveTo>
                    <a:pt x="200024" y="409078"/>
                  </a:moveTo>
                  <a:cubicBezTo>
                    <a:pt x="103098" y="409078"/>
                    <a:pt x="0" y="383018"/>
                    <a:pt x="0" y="334783"/>
                  </a:cubicBezTo>
                  <a:cubicBezTo>
                    <a:pt x="0" y="309066"/>
                    <a:pt x="29375" y="287349"/>
                    <a:pt x="82638" y="273748"/>
                  </a:cubicBezTo>
                  <a:cubicBezTo>
                    <a:pt x="88811" y="272147"/>
                    <a:pt x="94983" y="275919"/>
                    <a:pt x="96583" y="281977"/>
                  </a:cubicBezTo>
                  <a:cubicBezTo>
                    <a:pt x="98183" y="288149"/>
                    <a:pt x="94411" y="294321"/>
                    <a:pt x="88353" y="295922"/>
                  </a:cubicBezTo>
                  <a:cubicBezTo>
                    <a:pt x="43091" y="307466"/>
                    <a:pt x="22860" y="323811"/>
                    <a:pt x="22860" y="334783"/>
                  </a:cubicBezTo>
                  <a:cubicBezTo>
                    <a:pt x="22860" y="356272"/>
                    <a:pt x="90296" y="386218"/>
                    <a:pt x="200024" y="386218"/>
                  </a:cubicBezTo>
                  <a:cubicBezTo>
                    <a:pt x="309751" y="386218"/>
                    <a:pt x="377187" y="356272"/>
                    <a:pt x="377187" y="334783"/>
                  </a:cubicBezTo>
                  <a:cubicBezTo>
                    <a:pt x="377187" y="323697"/>
                    <a:pt x="356956" y="307466"/>
                    <a:pt x="311694" y="295922"/>
                  </a:cubicBezTo>
                  <a:cubicBezTo>
                    <a:pt x="305597" y="294387"/>
                    <a:pt x="301898" y="288201"/>
                    <a:pt x="303432" y="282103"/>
                  </a:cubicBezTo>
                  <a:cubicBezTo>
                    <a:pt x="303443" y="282062"/>
                    <a:pt x="303453" y="282019"/>
                    <a:pt x="303464" y="281977"/>
                  </a:cubicBezTo>
                  <a:cubicBezTo>
                    <a:pt x="305064" y="275805"/>
                    <a:pt x="311237" y="272147"/>
                    <a:pt x="317409" y="273748"/>
                  </a:cubicBezTo>
                  <a:cubicBezTo>
                    <a:pt x="370672" y="287349"/>
                    <a:pt x="400047" y="308952"/>
                    <a:pt x="400047" y="334783"/>
                  </a:cubicBezTo>
                  <a:cubicBezTo>
                    <a:pt x="400047" y="383133"/>
                    <a:pt x="296949" y="409078"/>
                    <a:pt x="200024" y="409078"/>
                  </a:cubicBezTo>
                  <a:close/>
                  <a:moveTo>
                    <a:pt x="200024" y="300837"/>
                  </a:moveTo>
                  <a:lnTo>
                    <a:pt x="192594" y="294550"/>
                  </a:lnTo>
                  <a:cubicBezTo>
                    <a:pt x="187793" y="290435"/>
                    <a:pt x="74294" y="193395"/>
                    <a:pt x="74294" y="125730"/>
                  </a:cubicBezTo>
                  <a:cubicBezTo>
                    <a:pt x="74294" y="56349"/>
                    <a:pt x="130644" y="0"/>
                    <a:pt x="200024" y="0"/>
                  </a:cubicBezTo>
                  <a:cubicBezTo>
                    <a:pt x="269403" y="0"/>
                    <a:pt x="325753" y="56349"/>
                    <a:pt x="325753" y="125730"/>
                  </a:cubicBezTo>
                  <a:cubicBezTo>
                    <a:pt x="325753" y="193395"/>
                    <a:pt x="212254" y="290321"/>
                    <a:pt x="207453" y="294436"/>
                  </a:cubicBezTo>
                  <a:lnTo>
                    <a:pt x="200024" y="300837"/>
                  </a:lnTo>
                  <a:close/>
                  <a:moveTo>
                    <a:pt x="200024" y="22860"/>
                  </a:moveTo>
                  <a:cubicBezTo>
                    <a:pt x="143331" y="22860"/>
                    <a:pt x="97154" y="69037"/>
                    <a:pt x="97154" y="125730"/>
                  </a:cubicBezTo>
                  <a:cubicBezTo>
                    <a:pt x="97154" y="169735"/>
                    <a:pt x="165619" y="239915"/>
                    <a:pt x="200024" y="270547"/>
                  </a:cubicBezTo>
                  <a:cubicBezTo>
                    <a:pt x="234428" y="239800"/>
                    <a:pt x="302893" y="169620"/>
                    <a:pt x="302893" y="125730"/>
                  </a:cubicBezTo>
                  <a:cubicBezTo>
                    <a:pt x="302893" y="69037"/>
                    <a:pt x="256716" y="22860"/>
                    <a:pt x="200024" y="22860"/>
                  </a:cubicBezTo>
                  <a:close/>
                  <a:moveTo>
                    <a:pt x="200024" y="194309"/>
                  </a:moveTo>
                  <a:cubicBezTo>
                    <a:pt x="162190" y="194309"/>
                    <a:pt x="131444" y="163563"/>
                    <a:pt x="131444" y="125730"/>
                  </a:cubicBezTo>
                  <a:cubicBezTo>
                    <a:pt x="131444" y="87896"/>
                    <a:pt x="162190" y="57150"/>
                    <a:pt x="200024" y="57150"/>
                  </a:cubicBezTo>
                  <a:cubicBezTo>
                    <a:pt x="237857" y="57150"/>
                    <a:pt x="268603" y="87896"/>
                    <a:pt x="268603" y="125730"/>
                  </a:cubicBezTo>
                  <a:cubicBezTo>
                    <a:pt x="268603" y="163563"/>
                    <a:pt x="237857" y="194309"/>
                    <a:pt x="200024" y="194309"/>
                  </a:cubicBezTo>
                  <a:close/>
                  <a:moveTo>
                    <a:pt x="200024" y="80010"/>
                  </a:moveTo>
                  <a:cubicBezTo>
                    <a:pt x="174763" y="80010"/>
                    <a:pt x="154304" y="100469"/>
                    <a:pt x="154304" y="125730"/>
                  </a:cubicBezTo>
                  <a:cubicBezTo>
                    <a:pt x="154304" y="150990"/>
                    <a:pt x="174763" y="171449"/>
                    <a:pt x="200024" y="171449"/>
                  </a:cubicBezTo>
                  <a:cubicBezTo>
                    <a:pt x="225284" y="171449"/>
                    <a:pt x="245743" y="150990"/>
                    <a:pt x="245743" y="125730"/>
                  </a:cubicBezTo>
                  <a:cubicBezTo>
                    <a:pt x="245743" y="100469"/>
                    <a:pt x="225284" y="80010"/>
                    <a:pt x="200024" y="80010"/>
                  </a:cubicBezTo>
                  <a:close/>
                </a:path>
              </a:pathLst>
            </a:custGeom>
            <a:solidFill>
              <a:schemeClr val="bg1"/>
            </a:solidFill>
            <a:ln w="549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616173A8-0B48-F837-66FC-3D2A2642C37B}"/>
              </a:ext>
            </a:extLst>
          </p:cNvPr>
          <p:cNvGrpSpPr/>
          <p:nvPr/>
        </p:nvGrpSpPr>
        <p:grpSpPr>
          <a:xfrm>
            <a:off x="8029285" y="2202661"/>
            <a:ext cx="2431865" cy="729495"/>
            <a:chOff x="444500" y="1947130"/>
            <a:chExt cx="2431865" cy="729495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2CA5A26-4340-2B22-0418-39F8DCD30CD0}"/>
                </a:ext>
              </a:extLst>
            </p:cNvPr>
            <p:cNvSpPr txBox="1"/>
            <p:nvPr/>
          </p:nvSpPr>
          <p:spPr>
            <a:xfrm>
              <a:off x="444500" y="2188222"/>
              <a:ext cx="243186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20011B55-623D-FA71-E09A-67A629FE9DDB}"/>
                </a:ext>
              </a:extLst>
            </p:cNvPr>
            <p:cNvSpPr txBox="1"/>
            <p:nvPr/>
          </p:nvSpPr>
          <p:spPr>
            <a:xfrm>
              <a:off x="444500" y="1947130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0A5B1DEB-E0F7-F0F0-149B-A70B517761CE}"/>
              </a:ext>
            </a:extLst>
          </p:cNvPr>
          <p:cNvGrpSpPr/>
          <p:nvPr/>
        </p:nvGrpSpPr>
        <p:grpSpPr>
          <a:xfrm>
            <a:off x="1233714" y="2242649"/>
            <a:ext cx="2906798" cy="933589"/>
            <a:chOff x="480834" y="1947130"/>
            <a:chExt cx="2906798" cy="933589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04567C25-667E-BD1D-8337-F83ACDFE3AFE}"/>
                </a:ext>
              </a:extLst>
            </p:cNvPr>
            <p:cNvSpPr txBox="1"/>
            <p:nvPr/>
          </p:nvSpPr>
          <p:spPr>
            <a:xfrm>
              <a:off x="480834" y="2188222"/>
              <a:ext cx="2902839" cy="6924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algn="r"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 唯一访问网址：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7F3DA1DA-F11B-F5F2-18B3-3541C7B74D9F}"/>
                </a:ext>
              </a:extLst>
            </p:cNvPr>
            <p:cNvSpPr txBox="1"/>
            <p:nvPr/>
          </p:nvSpPr>
          <p:spPr>
            <a:xfrm>
              <a:off x="1368331" y="1947130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320C043D-4978-1328-DBA0-88A5DAD60125}"/>
              </a:ext>
            </a:extLst>
          </p:cNvPr>
          <p:cNvGrpSpPr/>
          <p:nvPr/>
        </p:nvGrpSpPr>
        <p:grpSpPr>
          <a:xfrm>
            <a:off x="8029285" y="4100249"/>
            <a:ext cx="2431865" cy="729495"/>
            <a:chOff x="444500" y="1947130"/>
            <a:chExt cx="2431865" cy="729495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404C2CD8-30A4-60B6-3EBC-F7B745AA217D}"/>
                </a:ext>
              </a:extLst>
            </p:cNvPr>
            <p:cNvSpPr txBox="1"/>
            <p:nvPr/>
          </p:nvSpPr>
          <p:spPr>
            <a:xfrm>
              <a:off x="444500" y="2188222"/>
              <a:ext cx="243186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84983AF2-77E6-817E-3D9C-87AF44C70B40}"/>
                </a:ext>
              </a:extLst>
            </p:cNvPr>
            <p:cNvSpPr txBox="1"/>
            <p:nvPr/>
          </p:nvSpPr>
          <p:spPr>
            <a:xfrm>
              <a:off x="444500" y="1947130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A8881C67-6707-8F86-F0A3-F930CCF41659}"/>
              </a:ext>
            </a:extLst>
          </p:cNvPr>
          <p:cNvGrpSpPr/>
          <p:nvPr/>
        </p:nvGrpSpPr>
        <p:grpSpPr>
          <a:xfrm>
            <a:off x="1639288" y="4140237"/>
            <a:ext cx="2501224" cy="729495"/>
            <a:chOff x="886408" y="1947130"/>
            <a:chExt cx="2501224" cy="729495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1F07A1A6-A753-A9AA-B77A-8C5637E42DAE}"/>
                </a:ext>
              </a:extLst>
            </p:cNvPr>
            <p:cNvSpPr txBox="1"/>
            <p:nvPr/>
          </p:nvSpPr>
          <p:spPr>
            <a:xfrm>
              <a:off x="886408" y="2188222"/>
              <a:ext cx="249726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3FEC1814-35B7-E533-6407-6FF9E6DCAF9A}"/>
                </a:ext>
              </a:extLst>
            </p:cNvPr>
            <p:cNvSpPr txBox="1"/>
            <p:nvPr/>
          </p:nvSpPr>
          <p:spPr>
            <a:xfrm>
              <a:off x="1368331" y="1947130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024592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88a4984d-ecbc-4c72-b240-b787ad7cb351}"/>
  <p:tag name="ISPRING_PRESENTATION_TITLE" val="蓝色简约毕业论文答辩通用PPT模板"/>
</p:tagLst>
</file>

<file path=ppt/theme/theme1.xml><?xml version="1.0" encoding="utf-8"?>
<a:theme xmlns:a="http://schemas.openxmlformats.org/drawingml/2006/main" name="51PPT模板网，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hkkyygig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rgbClr val="3C89EE"/>
            </a:gs>
            <a:gs pos="100000">
              <a:srgbClr val="0C63D8"/>
            </a:gs>
          </a:gsLst>
          <a:lin ang="5400000" scaled="1"/>
        </a:gradFill>
        <a:ln>
          <a:noFill/>
        </a:ln>
        <a:effectLst>
          <a:outerShdw blurRad="63500" dist="76200" dir="2460000" algn="t" rotWithShape="0">
            <a:srgbClr val="3C89EE">
              <a:alpha val="27000"/>
            </a:srgb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2573</Words>
  <Application>Microsoft Office PowerPoint</Application>
  <PresentationFormat>宽屏</PresentationFormat>
  <Paragraphs>237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HarmonyOS Sans SC Light</vt:lpstr>
      <vt:lpstr>MiSans Semibold</vt:lpstr>
      <vt:lpstr>阿里巴巴普惠体 2.0 55 Regular</vt:lpstr>
      <vt:lpstr>阿里巴巴普惠体 2.0 65 Medium</vt:lpstr>
      <vt:lpstr>微软雅黑</vt:lpstr>
      <vt:lpstr>字制区喜脉体</vt:lpstr>
      <vt:lpstr>Arial</vt:lpstr>
      <vt:lpstr>Calibri</vt:lpstr>
      <vt:lpstr>Wingdings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圆点几何风简约商务总结汇报通用ppt模板</dc:title>
  <dc:creator>51PPT模板网</dc:creator>
  <cp:keywords>www.51pptmoban.com</cp:keywords>
  <dc:description>51PPT模板网，幻灯片演示模板及素材免费下载！_x000d_
51PPT模板网 唯一访问网址：www.51pptmoban.com</dc:description>
  <cp:lastModifiedBy>Power user</cp:lastModifiedBy>
  <cp:revision>117</cp:revision>
  <dcterms:created xsi:type="dcterms:W3CDTF">2017-04-20T14:08:00Z</dcterms:created>
  <dcterms:modified xsi:type="dcterms:W3CDTF">2023-04-19T14:26:06Z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