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972" r:id="rId2"/>
    <p:sldId id="951" r:id="rId3"/>
    <p:sldId id="973" r:id="rId4"/>
    <p:sldId id="976" r:id="rId5"/>
    <p:sldId id="974" r:id="rId6"/>
    <p:sldId id="977" r:id="rId7"/>
    <p:sldId id="989" r:id="rId8"/>
    <p:sldId id="978" r:id="rId9"/>
    <p:sldId id="981" r:id="rId10"/>
    <p:sldId id="979" r:id="rId11"/>
    <p:sldId id="982" r:id="rId12"/>
    <p:sldId id="980" r:id="rId13"/>
    <p:sldId id="984" r:id="rId14"/>
    <p:sldId id="995" r:id="rId15"/>
    <p:sldId id="985" r:id="rId16"/>
    <p:sldId id="983" r:id="rId17"/>
    <p:sldId id="987" r:id="rId18"/>
    <p:sldId id="986" r:id="rId19"/>
    <p:sldId id="988" r:id="rId20"/>
    <p:sldId id="991" r:id="rId21"/>
    <p:sldId id="994" r:id="rId22"/>
    <p:sldId id="990" r:id="rId23"/>
    <p:sldId id="992" r:id="rId24"/>
    <p:sldId id="993" r:id="rId25"/>
    <p:sldId id="996" r:id="rId26"/>
    <p:sldId id="346" r:id="rId27"/>
    <p:sldId id="345" r:id="rId28"/>
    <p:sldId id="343" r:id="rId29"/>
    <p:sldId id="31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29" userDrawn="1">
          <p15:clr>
            <a:srgbClr val="A4A3A4"/>
          </p15:clr>
        </p15:guide>
        <p15:guide id="2" orient="horz" pos="2455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  <p15:guide id="5" pos="1450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5AA"/>
    <a:srgbClr val="F7BF85"/>
    <a:srgbClr val="000000"/>
    <a:srgbClr val="F7F0E5"/>
    <a:srgbClr val="F6F6EA"/>
    <a:srgbClr val="72212A"/>
    <a:srgbClr val="F3EADB"/>
    <a:srgbClr val="FFFFFF"/>
    <a:srgbClr val="0BE3D3"/>
    <a:srgbClr val="143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90" autoAdjust="0"/>
    <p:restoredTop sz="96770" autoAdjust="0"/>
  </p:normalViewPr>
  <p:slideViewPr>
    <p:cSldViewPr snapToGrid="0">
      <p:cViewPr>
        <p:scale>
          <a:sx n="66" d="100"/>
          <a:sy n="66" d="100"/>
        </p:scale>
        <p:origin x="672" y="768"/>
      </p:cViewPr>
      <p:guideLst>
        <p:guide pos="6229"/>
        <p:guide orient="horz" pos="2455"/>
        <p:guide pos="3840"/>
        <p:guide orient="horz" pos="459"/>
        <p:guide pos="1450"/>
        <p:guide orient="horz" pos="395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8048218-76B2-4B5F-9CE5-60A15445B2C7}" type="datetimeFigureOut">
              <a:rPr lang="zh-CN" altLang="en-US" smtClean="0"/>
              <a:pPr/>
              <a:t>2023/4/20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F9325A4-0BD1-42EF-A589-38D8F64840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87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01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7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571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879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553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52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797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547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899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54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93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82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68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45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92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67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487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997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02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73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82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758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16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913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13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2E961F28-A51C-4235-9635-CE91B6A78E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700FB1-FD7A-4A2D-86D9-7B212EC44EE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98000"/>
                </a:schemeClr>
              </a:gs>
              <a:gs pos="100000">
                <a:schemeClr val="bg1">
                  <a:alpha val="84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97145F-F889-9946-4B46-AEF822B5C849}"/>
              </a:ext>
            </a:extLst>
          </p:cNvPr>
          <p:cNvSpPr/>
          <p:nvPr userDrawn="1"/>
        </p:nvSpPr>
        <p:spPr>
          <a:xfrm>
            <a:off x="1" y="0"/>
            <a:ext cx="12191999" cy="6858001"/>
          </a:xfrm>
          <a:prstGeom prst="rect">
            <a:avLst/>
          </a:prstGeom>
          <a:gradFill flip="none" rotWithShape="1">
            <a:gsLst>
              <a:gs pos="58000">
                <a:schemeClr val="bg1">
                  <a:alpha val="82000"/>
                </a:schemeClr>
              </a:gs>
              <a:gs pos="100000">
                <a:schemeClr val="bg1">
                  <a:alpha val="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A9F37D-AA51-9BC9-E798-54FD586DF2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3B17497-3FEC-EE66-C582-180E2777C16E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4">
                  <a:alpha val="95000"/>
                </a:schemeClr>
              </a:gs>
              <a:gs pos="50000">
                <a:schemeClr val="accent4">
                  <a:alpha val="96000"/>
                </a:schemeClr>
              </a:gs>
              <a:gs pos="100000">
                <a:schemeClr val="accent4">
                  <a:alpha val="9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5A3AD-8A70-4C84-B80C-E01CE074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37106834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2DE362-9DC8-42ED-A601-CE2878CA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B1055B5-0BFA-46B2-8FFF-8E33101F6E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568228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16747-1B47-4011-8C9C-33D8AAC0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5194158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8F92D-6BE1-44B8-8929-AD982B87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4194816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577871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40078-FDAF-49C7-8BFF-D830DBC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50896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543F8-7AF7-4861-84E8-11D9AE3D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31F02539-0BA4-4A7C-915C-82103BCB73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89315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BE0BD-F004-4493-9BC3-B04AC389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66297F16-E864-4C92-9F56-815240C5E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5150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D6F15-10D9-43C9-88FF-465F2039F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F8EE16E-0C8A-47A0-AF5E-7111E4959D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872101"/>
      </p:ext>
    </p:extLst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98835-307F-4736-863C-2E62DE1FC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0169439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483B142-C6BC-41B6-B813-F059EAEFB9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563262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467290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9F94-F45A-4BCD-ABCE-5EDABE4BF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42768532-941C-4C5F-AB75-558974B2AB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50498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45362-9F00-421E-B650-7EA717F1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3657854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C997F-6CFA-448B-A878-FE1DC390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2F495622-D29D-4994-A26F-FF0A2E7E05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99116"/>
      </p:ext>
    </p:extLst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51057"/>
      </p:ext>
    </p:extLst>
  </p:cSld>
  <p:clrMapOvr>
    <a:masterClrMapping/>
  </p:clrMapOvr>
  <p:transition spd="slow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41045-9CC6-40F6-AA9E-27F87846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787959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90A26-0AE3-488E-B5A6-A6041EB7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E17C0361-6646-4745-8078-ED9ADFE3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481184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03746-8BC1-48DA-BB8D-3CE23F92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3733391"/>
      </p:ext>
    </p:extLst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165909"/>
      </p:ext>
    </p:extLst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7EA08-FB0A-40AD-ACDD-2C7828E8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2598878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AC4694D-B42A-417D-BE23-2C94214066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03998"/>
      </p:ext>
    </p:extLst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58F3A-3EC5-4CAF-85BB-B8E6B1CF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C4EF84F8-1745-44A4-A3B0-690CDD4B4C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040499"/>
      </p:ext>
    </p:extLst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5CC3-7852-4D42-97AF-ABFD069B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661800"/>
      </p:ext>
    </p:extLst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7796"/>
      </p:ext>
    </p:extLst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530E4-C0BB-4029-86A5-8B7505F6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033632"/>
      </p:ext>
    </p:extLst>
  </p:cSld>
  <p:clrMapOvr>
    <a:masterClrMapping/>
  </p:clrMapOvr>
  <p:transition spd="slow"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2CCA3-0AE3-49AB-AF64-011B50278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CF39B0E-6426-4495-B65E-E4FEC3ACFE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5645"/>
      </p:ext>
    </p:extLst>
  </p:cSld>
  <p:clrMapOvr>
    <a:masterClrMapping/>
  </p:clrMapOvr>
  <p:transition spd="slow">
    <p:cove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FB147-6F8F-4FAE-88A9-C491A585C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767823"/>
      </p:ext>
    </p:extLst>
  </p:cSld>
  <p:clrMapOvr>
    <a:masterClrMapping/>
  </p:clrMapOvr>
  <p:transition spd="slow">
    <p:cov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95320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22021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59D0-1B45-411D-BB0E-73D0EE57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3331689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100BA-6161-4B1A-A2A1-7447DEE4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9339636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8A2E7C0B-282B-4C5E-9AF2-631A105A9B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708707"/>
      </p:ext>
    </p:extLst>
  </p:cSld>
  <p:clrMapOvr>
    <a:masterClrMapping/>
  </p:clrMapOvr>
  <p:transition spd="slow">
    <p:cover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A3D8-2F65-4701-BD96-4E1D9FDC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8072475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104ED-9271-4B67-AACB-5BCF4D6FC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939110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5577452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C487DE-6171-43FF-BEE0-83515ADE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4287373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8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A4976-D9EF-43F7-9CF2-7ED0B1E2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9377429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D9662-72B8-4359-8E25-8F4CFC62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A6BC336-7AAC-4110-A2D0-E36F579549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7611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底板【微信：2090298045】陈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电缆, 水, 大&#10;&#10;描述已自动生成">
            <a:extLst>
              <a:ext uri="{FF2B5EF4-FFF2-40B4-BE49-F238E27FC236}">
                <a16:creationId xmlns:a16="http://schemas.microsoft.com/office/drawing/2014/main" id="{AAB78F63-276C-4C65-A71F-EA6651733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18585-0730-4F50-B7E4-1E8A2D2375A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100000">
                <a:schemeClr val="bg1">
                  <a:alpha val="93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5681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84136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95C9690-8346-7604-A2D1-F814BA1CE0DC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EA1F582-B0DF-3231-6DA2-A9556CBE8A63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6" name="图片 5">
              <a:hlinkClick r:id="rId2"/>
              <a:extLst>
                <a:ext uri="{FF2B5EF4-FFF2-40B4-BE49-F238E27FC236}">
                  <a16:creationId xmlns:a16="http://schemas.microsoft.com/office/drawing/2014/main" id="{9A79735A-D443-F509-43F2-6430E991AF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8630203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色板" hidden="1"/>
          <p:cNvGrpSpPr/>
          <p:nvPr userDrawn="1"/>
        </p:nvGrpSpPr>
        <p:grpSpPr>
          <a:xfrm>
            <a:off x="1167555" y="-1566397"/>
            <a:ext cx="9823586" cy="1492348"/>
            <a:chOff x="1167555" y="-1566397"/>
            <a:chExt cx="9823586" cy="1492348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167555" y="-1523403"/>
              <a:ext cx="4455408" cy="658958"/>
              <a:chOff x="567802" y="-1523403"/>
              <a:chExt cx="4455408" cy="6589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67802" y="-1523403"/>
                <a:ext cx="658958" cy="658958"/>
              </a:xfrm>
              <a:prstGeom prst="rect">
                <a:avLst/>
              </a:prstGeom>
              <a:solidFill>
                <a:srgbClr val="3A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60865" y="-1523403"/>
                <a:ext cx="658958" cy="658958"/>
              </a:xfrm>
              <a:prstGeom prst="rect">
                <a:avLst/>
              </a:prstGeom>
              <a:solidFill>
                <a:srgbClr val="0707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85060" y="-1475760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rgbClr val="3A373F"/>
                  </a:gs>
                  <a:gs pos="100000">
                    <a:srgbClr val="07070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深黑渐变</a:t>
                </a:r>
              </a:p>
            </p:txBody>
          </p:sp>
        </p:grpSp>
        <p:grpSp>
          <p:nvGrpSpPr>
            <p:cNvPr id="4" name="组合 3"/>
            <p:cNvGrpSpPr/>
            <p:nvPr userDrawn="1"/>
          </p:nvGrpSpPr>
          <p:grpSpPr>
            <a:xfrm>
              <a:off x="1167555" y="-733007"/>
              <a:ext cx="4488713" cy="658958"/>
              <a:chOff x="567802" y="-733007"/>
              <a:chExt cx="4488713" cy="6589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802" y="-733007"/>
                <a:ext cx="658958" cy="658958"/>
              </a:xfrm>
              <a:prstGeom prst="rect">
                <a:avLst/>
              </a:prstGeom>
              <a:solidFill>
                <a:srgbClr val="FEC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60865" y="-733007"/>
                <a:ext cx="658958" cy="658958"/>
              </a:xfrm>
              <a:prstGeom prst="rect">
                <a:avLst/>
              </a:prstGeom>
              <a:solidFill>
                <a:srgbClr val="F9B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418365" y="-68536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CE82"/>
                  </a:gs>
                  <a:gs pos="88000">
                    <a:srgbClr val="F9B64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金色渐变</a:t>
                </a: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6535733" y="-1566397"/>
              <a:ext cx="4455408" cy="685293"/>
              <a:chOff x="567802" y="31054"/>
              <a:chExt cx="4455408" cy="68529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67802" y="57389"/>
                <a:ext cx="658958" cy="6589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0867" y="57389"/>
                <a:ext cx="658958" cy="658958"/>
              </a:xfrm>
              <a:prstGeom prst="rect">
                <a:avLst/>
              </a:prstGeom>
              <a:solidFill>
                <a:srgbClr val="DFE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385060" y="3105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88000">
                    <a:srgbClr val="DFE9F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灰白渐变</a:t>
                </a:r>
              </a:p>
            </p:txBody>
          </p:sp>
        </p:grpSp>
      </p:grpSp>
      <p:sp>
        <p:nvSpPr>
          <p:cNvPr id="23" name="微信搜索：陈西设计之家（微信号：2090298045）" hidden="1">
            <a:extLst>
              <a:ext uri="{FF2B5EF4-FFF2-40B4-BE49-F238E27FC236}">
                <a16:creationId xmlns:a16="http://schemas.microsoft.com/office/drawing/2014/main" id="{D87C5CBF-AA3D-44D4-8DAD-02429E52DC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66057" y="6858000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 hidden="1">
            <a:extLst>
              <a:ext uri="{FF2B5EF4-FFF2-40B4-BE49-F238E27FC236}">
                <a16:creationId xmlns:a16="http://schemas.microsoft.com/office/drawing/2014/main" id="{BAD0C07A-3E5C-4A64-A740-296258430F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 hidden="1">
            <a:extLst>
              <a:ext uri="{FF2B5EF4-FFF2-40B4-BE49-F238E27FC236}">
                <a16:creationId xmlns:a16="http://schemas.microsoft.com/office/drawing/2014/main" id="{1F543B4E-F238-4C6E-BCC8-B2E845C16D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2255250" y="1070429"/>
            <a:ext cx="738664" cy="4717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3600" spc="300" dirty="0">
                <a:solidFill>
                  <a:schemeClr val="tx1">
                    <a:alpha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  陈西设计之家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C4652CE-D4B4-E750-561F-1B150915025A}"/>
              </a:ext>
            </a:extLst>
          </p:cNvPr>
          <p:cNvPicPr>
            <a:picLocks noChangeAspect="1"/>
          </p:cNvPicPr>
          <p:nvPr userDrawn="1"/>
        </p:nvPicPr>
        <p:blipFill>
          <a:blip r:embed="rId47"/>
          <a:stretch>
            <a:fillRect/>
          </a:stretch>
        </p:blipFill>
        <p:spPr>
          <a:xfrm>
            <a:off x="401842" y="1225105"/>
            <a:ext cx="11388315" cy="44077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A47DE27-8CAA-551E-F9C7-AF007EA96F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5" r:id="rId5"/>
    <p:sldLayoutId id="2147483656" r:id="rId6"/>
    <p:sldLayoutId id="2147483657" r:id="rId7"/>
    <p:sldLayoutId id="2147483688" r:id="rId8"/>
    <p:sldLayoutId id="2147483695" r:id="rId9"/>
    <p:sldLayoutId id="2147483658" r:id="rId10"/>
    <p:sldLayoutId id="2147483659" r:id="rId11"/>
    <p:sldLayoutId id="2147483660" r:id="rId12"/>
    <p:sldLayoutId id="2147483661" r:id="rId13"/>
    <p:sldLayoutId id="2147483693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92" r:id="rId20"/>
    <p:sldLayoutId id="2147483667" r:id="rId21"/>
    <p:sldLayoutId id="2147483668" r:id="rId22"/>
    <p:sldLayoutId id="2147483669" r:id="rId23"/>
    <p:sldLayoutId id="2147483691" r:id="rId24"/>
    <p:sldLayoutId id="2147483670" r:id="rId25"/>
    <p:sldLayoutId id="2147483671" r:id="rId26"/>
    <p:sldLayoutId id="2147483672" r:id="rId27"/>
    <p:sldLayoutId id="2147483690" r:id="rId28"/>
    <p:sldLayoutId id="2147483673" r:id="rId29"/>
    <p:sldLayoutId id="2147483674" r:id="rId30"/>
    <p:sldLayoutId id="2147483675" r:id="rId31"/>
    <p:sldLayoutId id="2147483689" r:id="rId32"/>
    <p:sldLayoutId id="2147483676" r:id="rId33"/>
    <p:sldLayoutId id="2147483677" r:id="rId34"/>
    <p:sldLayoutId id="2147483678" r:id="rId35"/>
    <p:sldLayoutId id="2147483684" r:id="rId36"/>
    <p:sldLayoutId id="2147483679" r:id="rId37"/>
    <p:sldLayoutId id="2147483680" r:id="rId38"/>
    <p:sldLayoutId id="2147483681" r:id="rId39"/>
    <p:sldLayoutId id="2147483687" r:id="rId40"/>
    <p:sldLayoutId id="2147483682" r:id="rId41"/>
    <p:sldLayoutId id="2147483683" r:id="rId42"/>
    <p:sldLayoutId id="2147483686" r:id="rId43"/>
    <p:sldLayoutId id="2147483685" r:id="rId44"/>
    <p:sldLayoutId id="2147483694" r:id="rId45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chenxishej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969D7F9C-AE1A-C562-AACA-707D056ED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94DA99-FE42-17EB-C871-A39021E63BE5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4">
                  <a:alpha val="95000"/>
                </a:schemeClr>
              </a:gs>
              <a:gs pos="50000">
                <a:schemeClr val="accent4">
                  <a:alpha val="96000"/>
                </a:schemeClr>
              </a:gs>
              <a:gs pos="100000">
                <a:schemeClr val="accent4">
                  <a:alpha val="9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34" name="微信：2090298045【陈西】公众号：陈西设计之家。微信搜索即可。更多免费PPT模版教程等都可以在公众号内获取" descr="图片包含 游戏机, 灯光&#10;&#10;描述已自动生成">
            <a:extLst>
              <a:ext uri="{FF2B5EF4-FFF2-40B4-BE49-F238E27FC236}">
                <a16:creationId xmlns:a16="http://schemas.microsoft.com/office/drawing/2014/main" id="{472061E5-B818-BAE3-6DA0-38C0786C2B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0457" y="1"/>
            <a:ext cx="5631538" cy="5780381"/>
          </a:xfrm>
          <a:custGeom>
            <a:avLst/>
            <a:gdLst>
              <a:gd name="connsiteX0" fmla="*/ 0 w 5631538"/>
              <a:gd name="connsiteY0" fmla="*/ 0 h 5780381"/>
              <a:gd name="connsiteX1" fmla="*/ 5631538 w 5631538"/>
              <a:gd name="connsiteY1" fmla="*/ 0 h 5780381"/>
              <a:gd name="connsiteX2" fmla="*/ 5631538 w 5631538"/>
              <a:gd name="connsiteY2" fmla="*/ 5780381 h 5780381"/>
              <a:gd name="connsiteX3" fmla="*/ 0 w 5631538"/>
              <a:gd name="connsiteY3" fmla="*/ 5780381 h 578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1538" h="5780381">
                <a:moveTo>
                  <a:pt x="0" y="0"/>
                </a:moveTo>
                <a:lnTo>
                  <a:pt x="5631538" y="0"/>
                </a:lnTo>
                <a:lnTo>
                  <a:pt x="5631538" y="5780381"/>
                </a:lnTo>
                <a:lnTo>
                  <a:pt x="0" y="5780381"/>
                </a:lnTo>
                <a:close/>
              </a:path>
            </a:pathLst>
          </a:custGeom>
        </p:spPr>
      </p:pic>
      <p:pic>
        <p:nvPicPr>
          <p:cNvPr id="35" name="图片 34" descr="图片包含 游戏机, 灯光&#10;&#10;描述已自动生成">
            <a:extLst>
              <a:ext uri="{FF2B5EF4-FFF2-40B4-BE49-F238E27FC236}">
                <a16:creationId xmlns:a16="http://schemas.microsoft.com/office/drawing/2014/main" id="{52450522-680C-2D98-7938-1AE794BE64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2" y="1"/>
            <a:ext cx="5631538" cy="5780381"/>
          </a:xfrm>
          <a:custGeom>
            <a:avLst/>
            <a:gdLst>
              <a:gd name="connsiteX0" fmla="*/ 0 w 5631538"/>
              <a:gd name="connsiteY0" fmla="*/ 0 h 5780381"/>
              <a:gd name="connsiteX1" fmla="*/ 5631538 w 5631538"/>
              <a:gd name="connsiteY1" fmla="*/ 0 h 5780381"/>
              <a:gd name="connsiteX2" fmla="*/ 5631538 w 5631538"/>
              <a:gd name="connsiteY2" fmla="*/ 5780381 h 5780381"/>
              <a:gd name="connsiteX3" fmla="*/ 0 w 5631538"/>
              <a:gd name="connsiteY3" fmla="*/ 5780381 h 578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1538" h="5780381">
                <a:moveTo>
                  <a:pt x="0" y="0"/>
                </a:moveTo>
                <a:lnTo>
                  <a:pt x="5631538" y="0"/>
                </a:lnTo>
                <a:lnTo>
                  <a:pt x="5631538" y="5780381"/>
                </a:lnTo>
                <a:lnTo>
                  <a:pt x="0" y="5780381"/>
                </a:lnTo>
                <a:close/>
              </a:path>
            </a:pathLst>
          </a:custGeom>
        </p:spPr>
      </p:pic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CD96763-7FD7-686F-81DC-8FDDAB552B19}"/>
              </a:ext>
            </a:extLst>
          </p:cNvPr>
          <p:cNvSpPr txBox="1"/>
          <p:nvPr/>
        </p:nvSpPr>
        <p:spPr>
          <a:xfrm>
            <a:off x="1617436" y="2237772"/>
            <a:ext cx="8957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高端大气招商发布会</a:t>
            </a:r>
          </a:p>
        </p:txBody>
      </p:sp>
      <p:sp>
        <p:nvSpPr>
          <p:cNvPr id="9" name="小标题">
            <a:extLst>
              <a:ext uri="{FF2B5EF4-FFF2-40B4-BE49-F238E27FC236}">
                <a16:creationId xmlns:a16="http://schemas.microsoft.com/office/drawing/2014/main" id="{A5F8B4F8-2EC9-51F4-9576-8D37706C9715}"/>
              </a:ext>
            </a:extLst>
          </p:cNvPr>
          <p:cNvSpPr txBox="1"/>
          <p:nvPr/>
        </p:nvSpPr>
        <p:spPr>
          <a:xfrm>
            <a:off x="1741709" y="3429349"/>
            <a:ext cx="870857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定制。免费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769A8F-A08B-FF0B-39F6-E773A889903B}"/>
              </a:ext>
            </a:extLst>
          </p:cNvPr>
          <p:cNvSpPr/>
          <p:nvPr/>
        </p:nvSpPr>
        <p:spPr>
          <a:xfrm>
            <a:off x="1208314" y="5186390"/>
            <a:ext cx="9775372" cy="79828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流程图: 磁盘 11">
            <a:extLst>
              <a:ext uri="{FF2B5EF4-FFF2-40B4-BE49-F238E27FC236}">
                <a16:creationId xmlns:a16="http://schemas.microsoft.com/office/drawing/2014/main" id="{6B8F76EB-7F67-AA33-E10F-D04D95B98E3A}"/>
              </a:ext>
            </a:extLst>
          </p:cNvPr>
          <p:cNvSpPr/>
          <p:nvPr/>
        </p:nvSpPr>
        <p:spPr>
          <a:xfrm>
            <a:off x="4559697" y="4582627"/>
            <a:ext cx="3072606" cy="798286"/>
          </a:xfrm>
          <a:prstGeom prst="flowChartMagneticDisk">
            <a:avLst/>
          </a:prstGeom>
          <a:gradFill>
            <a:gsLst>
              <a:gs pos="0">
                <a:schemeClr val="accent4">
                  <a:alpha val="95000"/>
                </a:schemeClr>
              </a:gs>
              <a:gs pos="50000">
                <a:schemeClr val="accent4">
                  <a:alpha val="96000"/>
                </a:schemeClr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A158F2-4E95-8F32-52AD-DE8183A5BD38}"/>
              </a:ext>
            </a:extLst>
          </p:cNvPr>
          <p:cNvSpPr/>
          <p:nvPr/>
        </p:nvSpPr>
        <p:spPr>
          <a:xfrm>
            <a:off x="2433366" y="5038921"/>
            <a:ext cx="7325268" cy="64387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DC9DE24-7893-D4A4-866D-A708FF881A54}"/>
              </a:ext>
            </a:extLst>
          </p:cNvPr>
          <p:cNvSpPr txBox="1"/>
          <p:nvPr/>
        </p:nvSpPr>
        <p:spPr>
          <a:xfrm>
            <a:off x="4974773" y="4273676"/>
            <a:ext cx="2242454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[ 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 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]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6360EC-402C-630D-6578-E87051087766}"/>
              </a:ext>
            </a:extLst>
          </p:cNvPr>
          <p:cNvSpPr txBox="1"/>
          <p:nvPr/>
        </p:nvSpPr>
        <p:spPr>
          <a:xfrm>
            <a:off x="4593771" y="1077173"/>
            <a:ext cx="3004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+mj-ea"/>
                <a:ea typeface="+mj-ea"/>
              </a:rPr>
              <a:t>2080</a:t>
            </a:r>
            <a:endParaRPr lang="zh-CN" altLang="en-US" sz="6600" spc="3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32" name="图片 31" descr="黑暗中的灯光&#10;&#10;描述已自动生成">
            <a:extLst>
              <a:ext uri="{FF2B5EF4-FFF2-40B4-BE49-F238E27FC236}">
                <a16:creationId xmlns:a16="http://schemas.microsoft.com/office/drawing/2014/main" id="{7FF11134-90FA-C5E9-E409-3172C6E9C3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6581540" y="822992"/>
            <a:ext cx="1041898" cy="1041896"/>
          </a:xfrm>
          <a:prstGeom prst="rect">
            <a:avLst/>
          </a:prstGeom>
        </p:spPr>
      </p:pic>
      <p:pic>
        <p:nvPic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AE3C759-27A8-C162-7126-316F3139A1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3292" y="1394284"/>
            <a:ext cx="749873" cy="463336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C205600-132B-9291-1802-A1DBD5FA79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3521" y="1410316"/>
            <a:ext cx="749873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64FF34A3-355A-5140-CD07-17829D3DCFC3}"/>
              </a:ext>
            </a:extLst>
          </p:cNvPr>
          <p:cNvSpPr>
            <a:spLocks/>
          </p:cNvSpPr>
          <p:nvPr/>
        </p:nvSpPr>
        <p:spPr bwMode="auto">
          <a:xfrm>
            <a:off x="1425668" y="22474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8" name="椭圆 167">
            <a:extLst>
              <a:ext uri="{FF2B5EF4-FFF2-40B4-BE49-F238E27FC236}">
                <a16:creationId xmlns:a16="http://schemas.microsoft.com/office/drawing/2014/main" id="{636DBE1C-0976-16BD-6B4A-950EF08CC695}"/>
              </a:ext>
            </a:extLst>
          </p:cNvPr>
          <p:cNvSpPr/>
          <p:nvPr/>
        </p:nvSpPr>
        <p:spPr>
          <a:xfrm>
            <a:off x="1524275" y="23460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45487D7-F1C2-B768-0369-D6ED8CEFF7B5}"/>
              </a:ext>
            </a:extLst>
          </p:cNvPr>
          <p:cNvSpPr txBox="1"/>
          <p:nvPr/>
        </p:nvSpPr>
        <p:spPr>
          <a:xfrm>
            <a:off x="1578658" y="2449454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kumimoji="0" lang="zh-CN" altLang="en-US" sz="2400" b="0" i="0" u="none" strike="noStrike" kern="1200" cap="none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0" name="矩形: 圆角 169">
            <a:extLst>
              <a:ext uri="{FF2B5EF4-FFF2-40B4-BE49-F238E27FC236}">
                <a16:creationId xmlns:a16="http://schemas.microsoft.com/office/drawing/2014/main" id="{8F6E86B5-9BA7-EBA5-3D93-4F45AB972717}"/>
              </a:ext>
            </a:extLst>
          </p:cNvPr>
          <p:cNvSpPr/>
          <p:nvPr/>
        </p:nvSpPr>
        <p:spPr>
          <a:xfrm>
            <a:off x="870693" y="3559629"/>
            <a:ext cx="1975698" cy="5388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w="9525" cap="rnd"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65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1" name="小标题">
            <a:extLst>
              <a:ext uri="{FF2B5EF4-FFF2-40B4-BE49-F238E27FC236}">
                <a16:creationId xmlns:a16="http://schemas.microsoft.com/office/drawing/2014/main" id="{AF2703C4-CD97-0150-9FFD-3259B16E1185}"/>
              </a:ext>
            </a:extLst>
          </p:cNvPr>
          <p:cNvSpPr txBox="1"/>
          <p:nvPr/>
        </p:nvSpPr>
        <p:spPr>
          <a:xfrm>
            <a:off x="563142" y="483331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7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DCC54B8-0CF6-802C-FB7E-BC5FC843F0BD}"/>
              </a:ext>
            </a:extLst>
          </p:cNvPr>
          <p:cNvSpPr txBox="1"/>
          <p:nvPr/>
        </p:nvSpPr>
        <p:spPr>
          <a:xfrm>
            <a:off x="1151373" y="3601873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77" name="图片 176" descr="图片包含 游戏机, 灯, 灯光, 夜空&#10;&#10;描述已自动生成">
            <a:extLst>
              <a:ext uri="{FF2B5EF4-FFF2-40B4-BE49-F238E27FC236}">
                <a16:creationId xmlns:a16="http://schemas.microsoft.com/office/drawing/2014/main" id="{8937C897-B309-C3B5-D5BD-96A35EC6B9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885" y="4275547"/>
            <a:ext cx="862122" cy="479398"/>
          </a:xfrm>
          <a:prstGeom prst="rect">
            <a:avLst/>
          </a:prstGeom>
        </p:spPr>
      </p:pic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E8E3969-3862-7891-132B-8CAFCA8DC8D5}"/>
              </a:ext>
            </a:extLst>
          </p:cNvPr>
          <p:cNvSpPr>
            <a:spLocks/>
          </p:cNvSpPr>
          <p:nvPr/>
        </p:nvSpPr>
        <p:spPr bwMode="auto">
          <a:xfrm>
            <a:off x="4250640" y="22474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138A9DCD-5A1A-7DD4-0D62-51E86D1989BF}"/>
              </a:ext>
            </a:extLst>
          </p:cNvPr>
          <p:cNvSpPr/>
          <p:nvPr/>
        </p:nvSpPr>
        <p:spPr>
          <a:xfrm>
            <a:off x="4349247" y="23460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D5BA6DD-9445-B640-F088-8C8B8C165ABB}"/>
              </a:ext>
            </a:extLst>
          </p:cNvPr>
          <p:cNvSpPr txBox="1"/>
          <p:nvPr/>
        </p:nvSpPr>
        <p:spPr>
          <a:xfrm>
            <a:off x="4403630" y="2449454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kumimoji="0" lang="zh-CN" altLang="en-US" sz="2400" b="0" i="0" u="none" strike="noStrike" kern="1200" cap="none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7F224D-1457-E03E-38AC-8207ADFCADF4}"/>
              </a:ext>
            </a:extLst>
          </p:cNvPr>
          <p:cNvSpPr/>
          <p:nvPr/>
        </p:nvSpPr>
        <p:spPr>
          <a:xfrm>
            <a:off x="3695665" y="3559629"/>
            <a:ext cx="1975698" cy="5388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w="9525" cap="rnd"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65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2" name="小标题">
            <a:extLst>
              <a:ext uri="{FF2B5EF4-FFF2-40B4-BE49-F238E27FC236}">
                <a16:creationId xmlns:a16="http://schemas.microsoft.com/office/drawing/2014/main" id="{7DF21B78-5B58-E4BB-A04F-404185CD48F8}"/>
              </a:ext>
            </a:extLst>
          </p:cNvPr>
          <p:cNvSpPr txBox="1"/>
          <p:nvPr/>
        </p:nvSpPr>
        <p:spPr>
          <a:xfrm>
            <a:off x="3388114" y="483331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B093A2F-CEA9-2C21-8F15-63196F7326B5}"/>
              </a:ext>
            </a:extLst>
          </p:cNvPr>
          <p:cNvSpPr txBox="1"/>
          <p:nvPr/>
        </p:nvSpPr>
        <p:spPr>
          <a:xfrm>
            <a:off x="3976345" y="3601873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84" name="图片 183" descr="图片包含 游戏机, 灯, 灯光, 夜空&#10;&#10;描述已自动生成">
            <a:extLst>
              <a:ext uri="{FF2B5EF4-FFF2-40B4-BE49-F238E27FC236}">
                <a16:creationId xmlns:a16="http://schemas.microsoft.com/office/drawing/2014/main" id="{D0DE8FE2-C983-DBD3-2412-E8A30E4268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857" y="4275547"/>
            <a:ext cx="862122" cy="479398"/>
          </a:xfrm>
          <a:prstGeom prst="rect">
            <a:avLst/>
          </a:prstGeom>
        </p:spPr>
      </p:pic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4D4211E4-41E9-7B60-1B20-A9051124F682}"/>
              </a:ext>
            </a:extLst>
          </p:cNvPr>
          <p:cNvSpPr>
            <a:spLocks/>
          </p:cNvSpPr>
          <p:nvPr/>
        </p:nvSpPr>
        <p:spPr bwMode="auto">
          <a:xfrm>
            <a:off x="7075612" y="22474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10D126D8-9EAD-4CFB-7026-1C086116F5D6}"/>
              </a:ext>
            </a:extLst>
          </p:cNvPr>
          <p:cNvSpPr/>
          <p:nvPr/>
        </p:nvSpPr>
        <p:spPr>
          <a:xfrm>
            <a:off x="7174219" y="23460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5BC445C-9B72-1359-ED2A-0A5978D7F3B9}"/>
              </a:ext>
            </a:extLst>
          </p:cNvPr>
          <p:cNvSpPr txBox="1"/>
          <p:nvPr/>
        </p:nvSpPr>
        <p:spPr>
          <a:xfrm>
            <a:off x="7228602" y="2449454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kumimoji="0" lang="zh-CN" altLang="en-US" sz="2400" b="0" i="0" u="none" strike="noStrike" kern="1200" cap="none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EDAF941D-2D4C-A69B-21C3-FA1681426A68}"/>
              </a:ext>
            </a:extLst>
          </p:cNvPr>
          <p:cNvSpPr/>
          <p:nvPr/>
        </p:nvSpPr>
        <p:spPr>
          <a:xfrm>
            <a:off x="6520637" y="3559629"/>
            <a:ext cx="1975698" cy="5388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w="9525" cap="rnd"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65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2" name="小标题">
            <a:extLst>
              <a:ext uri="{FF2B5EF4-FFF2-40B4-BE49-F238E27FC236}">
                <a16:creationId xmlns:a16="http://schemas.microsoft.com/office/drawing/2014/main" id="{E2D7A6D4-1F16-CCD8-2D86-86811B661DA9}"/>
              </a:ext>
            </a:extLst>
          </p:cNvPr>
          <p:cNvSpPr txBox="1"/>
          <p:nvPr/>
        </p:nvSpPr>
        <p:spPr>
          <a:xfrm>
            <a:off x="6213086" y="483331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9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57E7385-6635-E53A-3FB6-34106FAC0883}"/>
              </a:ext>
            </a:extLst>
          </p:cNvPr>
          <p:cNvSpPr txBox="1"/>
          <p:nvPr/>
        </p:nvSpPr>
        <p:spPr>
          <a:xfrm>
            <a:off x="6801316" y="3601873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94" name="图片 193" descr="图片包含 游戏机, 灯, 灯光, 夜空&#10;&#10;描述已自动生成">
            <a:extLst>
              <a:ext uri="{FF2B5EF4-FFF2-40B4-BE49-F238E27FC236}">
                <a16:creationId xmlns:a16="http://schemas.microsoft.com/office/drawing/2014/main" id="{F2DA9957-8A18-1893-7A5B-28FD89A35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9829" y="4275547"/>
            <a:ext cx="862122" cy="479398"/>
          </a:xfrm>
          <a:prstGeom prst="rect">
            <a:avLst/>
          </a:prstGeom>
        </p:spPr>
      </p:pic>
      <p:sp>
        <p:nvSpPr>
          <p:cNvPr id="19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079AEE7-36FC-F7A1-88FC-DF0381827BF5}"/>
              </a:ext>
            </a:extLst>
          </p:cNvPr>
          <p:cNvSpPr>
            <a:spLocks/>
          </p:cNvSpPr>
          <p:nvPr/>
        </p:nvSpPr>
        <p:spPr bwMode="auto">
          <a:xfrm>
            <a:off x="9900584" y="22474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8CC3F53B-EEC3-A28F-4FC5-A83D04874DDC}"/>
              </a:ext>
            </a:extLst>
          </p:cNvPr>
          <p:cNvSpPr/>
          <p:nvPr/>
        </p:nvSpPr>
        <p:spPr>
          <a:xfrm>
            <a:off x="9999191" y="23460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D1D35FF-C9DD-4DE9-464E-D30B2658DD8E}"/>
              </a:ext>
            </a:extLst>
          </p:cNvPr>
          <p:cNvSpPr txBox="1"/>
          <p:nvPr/>
        </p:nvSpPr>
        <p:spPr>
          <a:xfrm>
            <a:off x="10053574" y="2449454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kumimoji="0" lang="zh-CN" altLang="en-US" sz="2400" b="0" i="0" u="none" strike="noStrike" kern="1200" cap="none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9" name="矩形: 圆角 198">
            <a:extLst>
              <a:ext uri="{FF2B5EF4-FFF2-40B4-BE49-F238E27FC236}">
                <a16:creationId xmlns:a16="http://schemas.microsoft.com/office/drawing/2014/main" id="{713F7EDB-5757-340D-3693-6E342694C2D9}"/>
              </a:ext>
            </a:extLst>
          </p:cNvPr>
          <p:cNvSpPr/>
          <p:nvPr/>
        </p:nvSpPr>
        <p:spPr>
          <a:xfrm>
            <a:off x="9345609" y="3559629"/>
            <a:ext cx="1975698" cy="5388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w="9525" cap="rnd"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65000"/>
                  </a:scheme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970EE83-B489-C987-D0A5-780F5DD14FFE}"/>
              </a:ext>
            </a:extLst>
          </p:cNvPr>
          <p:cNvSpPr txBox="1"/>
          <p:nvPr/>
        </p:nvSpPr>
        <p:spPr>
          <a:xfrm>
            <a:off x="9038058" y="483331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0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FEFB46D-3087-843B-1EE8-038F63D7F68D}"/>
              </a:ext>
            </a:extLst>
          </p:cNvPr>
          <p:cNvSpPr txBox="1"/>
          <p:nvPr/>
        </p:nvSpPr>
        <p:spPr>
          <a:xfrm>
            <a:off x="9616574" y="3601873"/>
            <a:ext cx="151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02" name="图片 201" descr="图片包含 游戏机, 灯, 灯光, 夜空&#10;&#10;描述已自动生成">
            <a:extLst>
              <a:ext uri="{FF2B5EF4-FFF2-40B4-BE49-F238E27FC236}">
                <a16:creationId xmlns:a16="http://schemas.microsoft.com/office/drawing/2014/main" id="{81F005A0-D0FB-C376-E17F-A1C4161927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4801" y="4275547"/>
            <a:ext cx="862122" cy="47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5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92F848-9547-F14F-8135-80BE102FBB51}"/>
              </a:ext>
            </a:extLst>
          </p:cNvPr>
          <p:cNvGrpSpPr>
            <a:grpSpLocks noChangeAspect="1"/>
          </p:cNvGrpSpPr>
          <p:nvPr/>
        </p:nvGrpSpPr>
        <p:grpSpPr>
          <a:xfrm>
            <a:off x="4560642" y="1992170"/>
            <a:ext cx="2889758" cy="781022"/>
            <a:chOff x="7512050" y="2897185"/>
            <a:chExt cx="2349500" cy="635004"/>
          </a:xfrm>
          <a:gradFill flip="none" rotWithShape="1">
            <a:gsLst>
              <a:gs pos="0">
                <a:schemeClr val="accent2">
                  <a:alpha val="71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393212CE-F9EC-B670-24E6-9977A26F2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363" y="2901949"/>
              <a:ext cx="850900" cy="60325"/>
            </a:xfrm>
            <a:custGeom>
              <a:avLst/>
              <a:gdLst>
                <a:gd name="T0" fmla="*/ 496 w 536"/>
                <a:gd name="T1" fmla="*/ 0 h 38"/>
                <a:gd name="T2" fmla="*/ 37 w 536"/>
                <a:gd name="T3" fmla="*/ 0 h 38"/>
                <a:gd name="T4" fmla="*/ 0 w 536"/>
                <a:gd name="T5" fmla="*/ 38 h 38"/>
                <a:gd name="T6" fmla="*/ 536 w 536"/>
                <a:gd name="T7" fmla="*/ 38 h 38"/>
                <a:gd name="T8" fmla="*/ 496 w 53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38">
                  <a:moveTo>
                    <a:pt x="496" y="0"/>
                  </a:moveTo>
                  <a:lnTo>
                    <a:pt x="37" y="0"/>
                  </a:lnTo>
                  <a:lnTo>
                    <a:pt x="0" y="38"/>
                  </a:lnTo>
                  <a:lnTo>
                    <a:pt x="536" y="38"/>
                  </a:lnTo>
                  <a:lnTo>
                    <a:pt x="496" y="0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" name="Freeform 32">
              <a:extLst>
                <a:ext uri="{FF2B5EF4-FFF2-40B4-BE49-F238E27FC236}">
                  <a16:creationId xmlns:a16="http://schemas.microsoft.com/office/drawing/2014/main" id="{3EBA40A8-C1AE-278E-69D7-716405F41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2888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80A52DB-21E3-FFED-BFFE-3E0C558B4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2897186"/>
              <a:ext cx="71438" cy="34925"/>
            </a:xfrm>
            <a:custGeom>
              <a:avLst/>
              <a:gdLst>
                <a:gd name="T0" fmla="*/ 45 w 45"/>
                <a:gd name="T1" fmla="*/ 22 h 22"/>
                <a:gd name="T2" fmla="*/ 24 w 45"/>
                <a:gd name="T3" fmla="*/ 0 h 22"/>
                <a:gd name="T4" fmla="*/ 0 w 45"/>
                <a:gd name="T5" fmla="*/ 0 h 22"/>
                <a:gd name="T6" fmla="*/ 21 w 45"/>
                <a:gd name="T7" fmla="*/ 22 h 22"/>
                <a:gd name="T8" fmla="*/ 45 w 4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C667AFFD-0DED-FA49-686F-D05E69BE6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0" y="2897186"/>
              <a:ext cx="76200" cy="34925"/>
            </a:xfrm>
            <a:custGeom>
              <a:avLst/>
              <a:gdLst>
                <a:gd name="T0" fmla="*/ 48 w 48"/>
                <a:gd name="T1" fmla="*/ 22 h 22"/>
                <a:gd name="T2" fmla="*/ 26 w 48"/>
                <a:gd name="T3" fmla="*/ 0 h 22"/>
                <a:gd name="T4" fmla="*/ 0 w 48"/>
                <a:gd name="T5" fmla="*/ 0 h 22"/>
                <a:gd name="T6" fmla="*/ 24 w 48"/>
                <a:gd name="T7" fmla="*/ 22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3B83E009-4F0E-FD41-D9B0-DE2B906DA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25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4 w 46"/>
                <a:gd name="T3" fmla="*/ 0 h 22"/>
                <a:gd name="T4" fmla="*/ 0 w 46"/>
                <a:gd name="T5" fmla="*/ 0 h 22"/>
                <a:gd name="T6" fmla="*/ 21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B3B04357-DDFD-50C5-605D-F42F98FE7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0" y="2897185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B26D0B0C-5DD0-6901-77AE-DDFF9F6FEC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4813" y="2905125"/>
              <a:ext cx="374650" cy="17463"/>
            </a:xfrm>
            <a:custGeom>
              <a:avLst/>
              <a:gdLst>
                <a:gd name="T0" fmla="*/ 86 w 88"/>
                <a:gd name="T1" fmla="*/ 0 h 4"/>
                <a:gd name="T2" fmla="*/ 88 w 88"/>
                <a:gd name="T3" fmla="*/ 2 h 4"/>
                <a:gd name="T4" fmla="*/ 86 w 88"/>
                <a:gd name="T5" fmla="*/ 4 h 4"/>
                <a:gd name="T6" fmla="*/ 84 w 88"/>
                <a:gd name="T7" fmla="*/ 2 h 4"/>
                <a:gd name="T8" fmla="*/ 74 w 88"/>
                <a:gd name="T9" fmla="*/ 0 h 4"/>
                <a:gd name="T10" fmla="*/ 76 w 88"/>
                <a:gd name="T11" fmla="*/ 2 h 4"/>
                <a:gd name="T12" fmla="*/ 74 w 88"/>
                <a:gd name="T13" fmla="*/ 4 h 4"/>
                <a:gd name="T14" fmla="*/ 72 w 88"/>
                <a:gd name="T15" fmla="*/ 2 h 4"/>
                <a:gd name="T16" fmla="*/ 62 w 88"/>
                <a:gd name="T17" fmla="*/ 0 h 4"/>
                <a:gd name="T18" fmla="*/ 64 w 88"/>
                <a:gd name="T19" fmla="*/ 2 h 4"/>
                <a:gd name="T20" fmla="*/ 62 w 88"/>
                <a:gd name="T21" fmla="*/ 4 h 4"/>
                <a:gd name="T22" fmla="*/ 60 w 88"/>
                <a:gd name="T23" fmla="*/ 2 h 4"/>
                <a:gd name="T24" fmla="*/ 50 w 88"/>
                <a:gd name="T25" fmla="*/ 0 h 4"/>
                <a:gd name="T26" fmla="*/ 52 w 88"/>
                <a:gd name="T27" fmla="*/ 2 h 4"/>
                <a:gd name="T28" fmla="*/ 50 w 88"/>
                <a:gd name="T29" fmla="*/ 4 h 4"/>
                <a:gd name="T30" fmla="*/ 48 w 88"/>
                <a:gd name="T31" fmla="*/ 2 h 4"/>
                <a:gd name="T32" fmla="*/ 38 w 88"/>
                <a:gd name="T33" fmla="*/ 0 h 4"/>
                <a:gd name="T34" fmla="*/ 40 w 88"/>
                <a:gd name="T35" fmla="*/ 2 h 4"/>
                <a:gd name="T36" fmla="*/ 38 w 88"/>
                <a:gd name="T37" fmla="*/ 4 h 4"/>
                <a:gd name="T38" fmla="*/ 36 w 88"/>
                <a:gd name="T39" fmla="*/ 2 h 4"/>
                <a:gd name="T40" fmla="*/ 26 w 88"/>
                <a:gd name="T41" fmla="*/ 0 h 4"/>
                <a:gd name="T42" fmla="*/ 28 w 88"/>
                <a:gd name="T43" fmla="*/ 2 h 4"/>
                <a:gd name="T44" fmla="*/ 26 w 88"/>
                <a:gd name="T45" fmla="*/ 4 h 4"/>
                <a:gd name="T46" fmla="*/ 24 w 88"/>
                <a:gd name="T47" fmla="*/ 2 h 4"/>
                <a:gd name="T48" fmla="*/ 14 w 88"/>
                <a:gd name="T49" fmla="*/ 0 h 4"/>
                <a:gd name="T50" fmla="*/ 16 w 88"/>
                <a:gd name="T51" fmla="*/ 2 h 4"/>
                <a:gd name="T52" fmla="*/ 14 w 88"/>
                <a:gd name="T53" fmla="*/ 4 h 4"/>
                <a:gd name="T54" fmla="*/ 12 w 88"/>
                <a:gd name="T55" fmla="*/ 2 h 4"/>
                <a:gd name="T56" fmla="*/ 2 w 88"/>
                <a:gd name="T57" fmla="*/ 0 h 4"/>
                <a:gd name="T58" fmla="*/ 4 w 88"/>
                <a:gd name="T59" fmla="*/ 2 h 4"/>
                <a:gd name="T60" fmla="*/ 2 w 88"/>
                <a:gd name="T61" fmla="*/ 4 h 4"/>
                <a:gd name="T62" fmla="*/ 0 w 88"/>
                <a:gd name="T6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4">
                  <a:moveTo>
                    <a:pt x="84" y="2"/>
                  </a:moveTo>
                  <a:cubicBezTo>
                    <a:pt x="84" y="1"/>
                    <a:pt x="85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1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4" y="3"/>
                    <a:pt x="84" y="2"/>
                  </a:cubicBezTo>
                  <a:close/>
                  <a:moveTo>
                    <a:pt x="72" y="2"/>
                  </a:moveTo>
                  <a:cubicBezTo>
                    <a:pt x="72" y="1"/>
                    <a:pt x="73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5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lose/>
                  <a:moveTo>
                    <a:pt x="60" y="2"/>
                  </a:moveTo>
                  <a:cubicBezTo>
                    <a:pt x="60" y="1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0" y="3"/>
                    <a:pt x="60" y="2"/>
                  </a:cubicBezTo>
                  <a:close/>
                  <a:moveTo>
                    <a:pt x="48" y="2"/>
                  </a:moveTo>
                  <a:cubicBezTo>
                    <a:pt x="48" y="1"/>
                    <a:pt x="49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lose/>
                  <a:moveTo>
                    <a:pt x="36" y="2"/>
                  </a:moveTo>
                  <a:cubicBezTo>
                    <a:pt x="36" y="1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2"/>
                  </a:cubicBezTo>
                  <a:close/>
                  <a:moveTo>
                    <a:pt x="24" y="2"/>
                  </a:moveTo>
                  <a:cubicBezTo>
                    <a:pt x="24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lose/>
                  <a:moveTo>
                    <a:pt x="12" y="2"/>
                  </a:move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3"/>
                    <a:pt x="12" y="2"/>
                  </a:cubicBez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4E54B4E-0B89-BA6A-5CCD-2416B322F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938" y="3492499"/>
              <a:ext cx="71438" cy="39688"/>
            </a:xfrm>
            <a:custGeom>
              <a:avLst/>
              <a:gdLst>
                <a:gd name="T0" fmla="*/ 24 w 45"/>
                <a:gd name="T1" fmla="*/ 0 h 25"/>
                <a:gd name="T2" fmla="*/ 0 w 45"/>
                <a:gd name="T3" fmla="*/ 25 h 25"/>
                <a:gd name="T4" fmla="*/ 24 w 45"/>
                <a:gd name="T5" fmla="*/ 25 h 25"/>
                <a:gd name="T6" fmla="*/ 45 w 45"/>
                <a:gd name="T7" fmla="*/ 0 h 25"/>
                <a:gd name="T8" fmla="*/ 24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5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4" name="Freeform 39">
              <a:extLst>
                <a:ext uri="{FF2B5EF4-FFF2-40B4-BE49-F238E27FC236}">
                  <a16:creationId xmlns:a16="http://schemas.microsoft.com/office/drawing/2014/main" id="{C9ED6931-64AB-BC03-5890-6D73F62B4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75" y="3492499"/>
              <a:ext cx="73025" cy="39688"/>
            </a:xfrm>
            <a:custGeom>
              <a:avLst/>
              <a:gdLst>
                <a:gd name="T0" fmla="*/ 24 w 46"/>
                <a:gd name="T1" fmla="*/ 0 h 25"/>
                <a:gd name="T2" fmla="*/ 0 w 46"/>
                <a:gd name="T3" fmla="*/ 25 h 25"/>
                <a:gd name="T4" fmla="*/ 24 w 46"/>
                <a:gd name="T5" fmla="*/ 25 h 25"/>
                <a:gd name="T6" fmla="*/ 46 w 46"/>
                <a:gd name="T7" fmla="*/ 0 h 25"/>
                <a:gd name="T8" fmla="*/ 24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5" name="Freeform 40">
              <a:extLst>
                <a:ext uri="{FF2B5EF4-FFF2-40B4-BE49-F238E27FC236}">
                  <a16:creationId xmlns:a16="http://schemas.microsoft.com/office/drawing/2014/main" id="{9BAB2D46-6721-0F3F-DB2A-2DF3BBC91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3400" y="3492499"/>
              <a:ext cx="76200" cy="39688"/>
            </a:xfrm>
            <a:custGeom>
              <a:avLst/>
              <a:gdLst>
                <a:gd name="T0" fmla="*/ 24 w 48"/>
                <a:gd name="T1" fmla="*/ 0 h 25"/>
                <a:gd name="T2" fmla="*/ 0 w 48"/>
                <a:gd name="T3" fmla="*/ 25 h 25"/>
                <a:gd name="T4" fmla="*/ 24 w 48"/>
                <a:gd name="T5" fmla="*/ 25 h 25"/>
                <a:gd name="T6" fmla="*/ 48 w 48"/>
                <a:gd name="T7" fmla="*/ 0 h 25"/>
                <a:gd name="T8" fmla="*/ 24 w 4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0BE2262A-8AD4-5501-2571-910BC591D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9600" y="3492499"/>
              <a:ext cx="73025" cy="39688"/>
            </a:xfrm>
            <a:custGeom>
              <a:avLst/>
              <a:gdLst>
                <a:gd name="T0" fmla="*/ 21 w 46"/>
                <a:gd name="T1" fmla="*/ 0 h 25"/>
                <a:gd name="T2" fmla="*/ 0 w 46"/>
                <a:gd name="T3" fmla="*/ 25 h 25"/>
                <a:gd name="T4" fmla="*/ 21 w 46"/>
                <a:gd name="T5" fmla="*/ 25 h 25"/>
                <a:gd name="T6" fmla="*/ 46 w 46"/>
                <a:gd name="T7" fmla="*/ 0 h 25"/>
                <a:gd name="T8" fmla="*/ 21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6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Freeform 42">
              <a:extLst>
                <a:ext uri="{FF2B5EF4-FFF2-40B4-BE49-F238E27FC236}">
                  <a16:creationId xmlns:a16="http://schemas.microsoft.com/office/drawing/2014/main" id="{0CD8E230-68DC-30FB-AED3-8CB478EE4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2625" y="3492499"/>
              <a:ext cx="71438" cy="39688"/>
            </a:xfrm>
            <a:custGeom>
              <a:avLst/>
              <a:gdLst>
                <a:gd name="T0" fmla="*/ 21 w 45"/>
                <a:gd name="T1" fmla="*/ 0 h 25"/>
                <a:gd name="T2" fmla="*/ 0 w 45"/>
                <a:gd name="T3" fmla="*/ 25 h 25"/>
                <a:gd name="T4" fmla="*/ 21 w 45"/>
                <a:gd name="T5" fmla="*/ 25 h 25"/>
                <a:gd name="T6" fmla="*/ 45 w 45"/>
                <a:gd name="T7" fmla="*/ 0 h 25"/>
                <a:gd name="T8" fmla="*/ 21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2E99252-9ADA-480B-8AE1-5487EEF1F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050" y="2962276"/>
              <a:ext cx="2349500" cy="569913"/>
            </a:xfrm>
            <a:custGeom>
              <a:avLst/>
              <a:gdLst>
                <a:gd name="connsiteX0" fmla="*/ 195263 w 2349500"/>
                <a:gd name="connsiteY0" fmla="*/ 50800 h 569913"/>
                <a:gd name="connsiteX1" fmla="*/ 50800 w 2349500"/>
                <a:gd name="connsiteY1" fmla="*/ 198438 h 569913"/>
                <a:gd name="connsiteX2" fmla="*/ 50800 w 2349500"/>
                <a:gd name="connsiteY2" fmla="*/ 517525 h 569913"/>
                <a:gd name="connsiteX3" fmla="*/ 1698625 w 2349500"/>
                <a:gd name="connsiteY3" fmla="*/ 517525 h 569913"/>
                <a:gd name="connsiteX4" fmla="*/ 1757362 w 2349500"/>
                <a:gd name="connsiteY4" fmla="*/ 457200 h 569913"/>
                <a:gd name="connsiteX5" fmla="*/ 2268538 w 2349500"/>
                <a:gd name="connsiteY5" fmla="*/ 457200 h 569913"/>
                <a:gd name="connsiteX6" fmla="*/ 2298700 w 2349500"/>
                <a:gd name="connsiteY6" fmla="*/ 422275 h 569913"/>
                <a:gd name="connsiteX7" fmla="*/ 2298700 w 2349500"/>
                <a:gd name="connsiteY7" fmla="*/ 50800 h 569913"/>
                <a:gd name="connsiteX8" fmla="*/ 174625 w 2349500"/>
                <a:gd name="connsiteY8" fmla="*/ 0 h 569913"/>
                <a:gd name="connsiteX9" fmla="*/ 2349500 w 2349500"/>
                <a:gd name="connsiteY9" fmla="*/ 0 h 569913"/>
                <a:gd name="connsiteX10" fmla="*/ 2349500 w 2349500"/>
                <a:gd name="connsiteY10" fmla="*/ 73025 h 569913"/>
                <a:gd name="connsiteX11" fmla="*/ 2319338 w 2349500"/>
                <a:gd name="connsiteY11" fmla="*/ 103188 h 569913"/>
                <a:gd name="connsiteX12" fmla="*/ 2319338 w 2349500"/>
                <a:gd name="connsiteY12" fmla="*/ 254000 h 569913"/>
                <a:gd name="connsiteX13" fmla="*/ 2349500 w 2349500"/>
                <a:gd name="connsiteY13" fmla="*/ 284163 h 569913"/>
                <a:gd name="connsiteX14" fmla="*/ 2349500 w 2349500"/>
                <a:gd name="connsiteY14" fmla="*/ 392113 h 569913"/>
                <a:gd name="connsiteX15" fmla="*/ 2349500 w 2349500"/>
                <a:gd name="connsiteY15" fmla="*/ 444501 h 569913"/>
                <a:gd name="connsiteX16" fmla="*/ 2289175 w 2349500"/>
                <a:gd name="connsiteY16" fmla="*/ 509588 h 569913"/>
                <a:gd name="connsiteX17" fmla="*/ 1779588 w 2349500"/>
                <a:gd name="connsiteY17" fmla="*/ 509588 h 569913"/>
                <a:gd name="connsiteX18" fmla="*/ 1719262 w 2349500"/>
                <a:gd name="connsiteY18" fmla="*/ 569913 h 569913"/>
                <a:gd name="connsiteX19" fmla="*/ 1068388 w 2349500"/>
                <a:gd name="connsiteY19" fmla="*/ 569913 h 569913"/>
                <a:gd name="connsiteX20" fmla="*/ 1038225 w 2349500"/>
                <a:gd name="connsiteY20" fmla="*/ 539751 h 569913"/>
                <a:gd name="connsiteX21" fmla="*/ 311150 w 2349500"/>
                <a:gd name="connsiteY21" fmla="*/ 539751 h 569913"/>
                <a:gd name="connsiteX22" fmla="*/ 280988 w 2349500"/>
                <a:gd name="connsiteY22" fmla="*/ 569913 h 569913"/>
                <a:gd name="connsiteX23" fmla="*/ 0 w 2349500"/>
                <a:gd name="connsiteY23" fmla="*/ 569913 h 569913"/>
                <a:gd name="connsiteX24" fmla="*/ 0 w 2349500"/>
                <a:gd name="connsiteY24" fmla="*/ 495301 h 569913"/>
                <a:gd name="connsiteX25" fmla="*/ 30163 w 2349500"/>
                <a:gd name="connsiteY25" fmla="*/ 465138 h 569913"/>
                <a:gd name="connsiteX26" fmla="*/ 30163 w 2349500"/>
                <a:gd name="connsiteY26" fmla="*/ 314325 h 569913"/>
                <a:gd name="connsiteX27" fmla="*/ 0 w 2349500"/>
                <a:gd name="connsiteY27" fmla="*/ 284163 h 569913"/>
                <a:gd name="connsiteX28" fmla="*/ 0 w 2349500"/>
                <a:gd name="connsiteY28" fmla="*/ 176213 h 5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49500" h="569913">
                  <a:moveTo>
                    <a:pt x="195263" y="50800"/>
                  </a:moveTo>
                  <a:lnTo>
                    <a:pt x="50800" y="198438"/>
                  </a:lnTo>
                  <a:lnTo>
                    <a:pt x="50800" y="517525"/>
                  </a:lnTo>
                  <a:lnTo>
                    <a:pt x="1698625" y="517525"/>
                  </a:lnTo>
                  <a:lnTo>
                    <a:pt x="1757362" y="457200"/>
                  </a:lnTo>
                  <a:lnTo>
                    <a:pt x="2268538" y="457200"/>
                  </a:lnTo>
                  <a:lnTo>
                    <a:pt x="2298700" y="422275"/>
                  </a:lnTo>
                  <a:lnTo>
                    <a:pt x="2298700" y="50800"/>
                  </a:lnTo>
                  <a:close/>
                  <a:moveTo>
                    <a:pt x="174625" y="0"/>
                  </a:moveTo>
                  <a:lnTo>
                    <a:pt x="2349500" y="0"/>
                  </a:lnTo>
                  <a:lnTo>
                    <a:pt x="2349500" y="73025"/>
                  </a:lnTo>
                  <a:lnTo>
                    <a:pt x="2319338" y="103188"/>
                  </a:lnTo>
                  <a:lnTo>
                    <a:pt x="2319338" y="254000"/>
                  </a:lnTo>
                  <a:lnTo>
                    <a:pt x="2349500" y="284163"/>
                  </a:lnTo>
                  <a:lnTo>
                    <a:pt x="2349500" y="392113"/>
                  </a:lnTo>
                  <a:lnTo>
                    <a:pt x="2349500" y="444501"/>
                  </a:lnTo>
                  <a:lnTo>
                    <a:pt x="2289175" y="509588"/>
                  </a:lnTo>
                  <a:lnTo>
                    <a:pt x="1779588" y="509588"/>
                  </a:lnTo>
                  <a:lnTo>
                    <a:pt x="1719262" y="569913"/>
                  </a:lnTo>
                  <a:lnTo>
                    <a:pt x="1068388" y="569913"/>
                  </a:lnTo>
                  <a:lnTo>
                    <a:pt x="1038225" y="539751"/>
                  </a:lnTo>
                  <a:lnTo>
                    <a:pt x="311150" y="539751"/>
                  </a:lnTo>
                  <a:lnTo>
                    <a:pt x="280988" y="569913"/>
                  </a:lnTo>
                  <a:lnTo>
                    <a:pt x="0" y="569913"/>
                  </a:lnTo>
                  <a:lnTo>
                    <a:pt x="0" y="495301"/>
                  </a:lnTo>
                  <a:lnTo>
                    <a:pt x="30163" y="465138"/>
                  </a:lnTo>
                  <a:lnTo>
                    <a:pt x="30163" y="314325"/>
                  </a:lnTo>
                  <a:lnTo>
                    <a:pt x="0" y="284163"/>
                  </a:lnTo>
                  <a:lnTo>
                    <a:pt x="0" y="176213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565DCE2-9DA4-3496-9567-20ABF00E40AC}"/>
              </a:ext>
            </a:extLst>
          </p:cNvPr>
          <p:cNvCxnSpPr>
            <a:cxnSpLocks/>
          </p:cNvCxnSpPr>
          <p:nvPr/>
        </p:nvCxnSpPr>
        <p:spPr>
          <a:xfrm flipV="1">
            <a:off x="4560642" y="2035127"/>
            <a:ext cx="151824" cy="15182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0A790A7-9BB2-4D2C-2032-D8A49796A185}"/>
              </a:ext>
            </a:extLst>
          </p:cNvPr>
          <p:cNvSpPr txBox="1"/>
          <p:nvPr/>
        </p:nvSpPr>
        <p:spPr>
          <a:xfrm>
            <a:off x="4932150" y="2189829"/>
            <a:ext cx="2146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陈西设计之家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3" name="小标题">
            <a:extLst>
              <a:ext uri="{FF2B5EF4-FFF2-40B4-BE49-F238E27FC236}">
                <a16:creationId xmlns:a16="http://schemas.microsoft.com/office/drawing/2014/main" id="{2C96491D-3982-9276-EB13-7F6B8317806C}"/>
              </a:ext>
            </a:extLst>
          </p:cNvPr>
          <p:cNvSpPr txBox="1"/>
          <p:nvPr/>
        </p:nvSpPr>
        <p:spPr>
          <a:xfrm flipH="1">
            <a:off x="7799001" y="2023415"/>
            <a:ext cx="3671904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pic>
        <p:nvPicPr>
          <p:cNvPr id="167" name="图片 166" descr="图片包含 游戏机, 星星&#10;&#10;描述已自动生成">
            <a:extLst>
              <a:ext uri="{FF2B5EF4-FFF2-40B4-BE49-F238E27FC236}">
                <a16:creationId xmlns:a16="http://schemas.microsoft.com/office/drawing/2014/main" id="{656F999A-CE5B-C286-BA02-0F8B17024B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00000" flipH="1">
            <a:off x="629334" y="2092875"/>
            <a:ext cx="3715214" cy="3715214"/>
          </a:xfrm>
          <a:prstGeom prst="rect">
            <a:avLst/>
          </a:prstGeom>
        </p:spPr>
      </p:pic>
      <p:sp>
        <p:nvSpPr>
          <p:cNvPr id="16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F4BCD44-C3F3-E12E-969D-88B84BE821BD}"/>
              </a:ext>
            </a:extLst>
          </p:cNvPr>
          <p:cNvSpPr/>
          <p:nvPr/>
        </p:nvSpPr>
        <p:spPr>
          <a:xfrm>
            <a:off x="853970" y="5787962"/>
            <a:ext cx="318740" cy="318740"/>
          </a:xfrm>
          <a:prstGeom prst="ellipse">
            <a:avLst/>
          </a:prstGeom>
          <a:gradFill flip="none" rotWithShape="1">
            <a:gsLst>
              <a:gs pos="0">
                <a:srgbClr val="F2D5AA">
                  <a:alpha val="21000"/>
                </a:srgbClr>
              </a:gs>
              <a:gs pos="100000">
                <a:srgbClr val="F7BF8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0" name="弧形 169">
            <a:extLst>
              <a:ext uri="{FF2B5EF4-FFF2-40B4-BE49-F238E27FC236}">
                <a16:creationId xmlns:a16="http://schemas.microsoft.com/office/drawing/2014/main" id="{D2DA42AB-E5B5-B88C-639A-915F9A6AD3B2}"/>
              </a:ext>
            </a:extLst>
          </p:cNvPr>
          <p:cNvSpPr/>
          <p:nvPr/>
        </p:nvSpPr>
        <p:spPr>
          <a:xfrm>
            <a:off x="495144" y="1973362"/>
            <a:ext cx="3973970" cy="3973970"/>
          </a:xfrm>
          <a:prstGeom prst="arc">
            <a:avLst>
              <a:gd name="adj1" fmla="val 16200000"/>
              <a:gd name="adj2" fmla="val 5629800"/>
            </a:avLst>
          </a:prstGeom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3E296B6-B976-A09A-DC2B-895B5E41E3A1}"/>
              </a:ext>
            </a:extLst>
          </p:cNvPr>
          <p:cNvSpPr txBox="1"/>
          <p:nvPr/>
        </p:nvSpPr>
        <p:spPr>
          <a:xfrm>
            <a:off x="1857599" y="3298627"/>
            <a:ext cx="12490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endParaRPr lang="en-US" altLang="zh-CN" sz="4000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</a:t>
            </a:r>
            <a:endParaRPr kumimoji="0" lang="zh-CN" altLang="en-US" sz="48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A958FFA8-145D-9CE8-5AF0-21569ADE01D9}"/>
              </a:ext>
            </a:extLst>
          </p:cNvPr>
          <p:cNvSpPr/>
          <p:nvPr/>
        </p:nvSpPr>
        <p:spPr>
          <a:xfrm>
            <a:off x="1379657" y="2816761"/>
            <a:ext cx="2267442" cy="2267442"/>
          </a:xfrm>
          <a:prstGeom prst="ellipse">
            <a:avLst/>
          </a:prstGeom>
          <a:noFill/>
          <a:ln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63000"/>
                  </a:schemeClr>
                </a:gs>
              </a:gsLst>
              <a:lin ang="27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FAD3853-7882-E033-3661-FD3E28309D18}"/>
              </a:ext>
            </a:extLst>
          </p:cNvPr>
          <p:cNvSpPr/>
          <p:nvPr/>
        </p:nvSpPr>
        <p:spPr>
          <a:xfrm>
            <a:off x="3738627" y="2412334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id="{DCDBBE4B-1016-C018-8680-D60E40A5BEEF}"/>
              </a:ext>
            </a:extLst>
          </p:cNvPr>
          <p:cNvSpPr/>
          <p:nvPr/>
        </p:nvSpPr>
        <p:spPr>
          <a:xfrm>
            <a:off x="3784259" y="2457966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2BC337AD-69E6-2302-C442-4B153BAD6FA4}"/>
              </a:ext>
            </a:extLst>
          </p:cNvPr>
          <p:cNvGrpSpPr>
            <a:grpSpLocks noChangeAspect="1"/>
          </p:cNvGrpSpPr>
          <p:nvPr/>
        </p:nvGrpSpPr>
        <p:grpSpPr>
          <a:xfrm>
            <a:off x="5075865" y="3564493"/>
            <a:ext cx="2889758" cy="781022"/>
            <a:chOff x="7512050" y="2897185"/>
            <a:chExt cx="2349500" cy="635004"/>
          </a:xfrm>
          <a:gradFill flip="none" rotWithShape="1">
            <a:gsLst>
              <a:gs pos="0">
                <a:schemeClr val="accent2">
                  <a:alpha val="71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178" name="Freeform 31">
              <a:extLst>
                <a:ext uri="{FF2B5EF4-FFF2-40B4-BE49-F238E27FC236}">
                  <a16:creationId xmlns:a16="http://schemas.microsoft.com/office/drawing/2014/main" id="{4D905DCB-BC59-ACC2-7A3E-26158B080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363" y="2901949"/>
              <a:ext cx="850900" cy="60325"/>
            </a:xfrm>
            <a:custGeom>
              <a:avLst/>
              <a:gdLst>
                <a:gd name="T0" fmla="*/ 496 w 536"/>
                <a:gd name="T1" fmla="*/ 0 h 38"/>
                <a:gd name="T2" fmla="*/ 37 w 536"/>
                <a:gd name="T3" fmla="*/ 0 h 38"/>
                <a:gd name="T4" fmla="*/ 0 w 536"/>
                <a:gd name="T5" fmla="*/ 38 h 38"/>
                <a:gd name="T6" fmla="*/ 536 w 536"/>
                <a:gd name="T7" fmla="*/ 38 h 38"/>
                <a:gd name="T8" fmla="*/ 496 w 53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38">
                  <a:moveTo>
                    <a:pt x="496" y="0"/>
                  </a:moveTo>
                  <a:lnTo>
                    <a:pt x="37" y="0"/>
                  </a:lnTo>
                  <a:lnTo>
                    <a:pt x="0" y="38"/>
                  </a:lnTo>
                  <a:lnTo>
                    <a:pt x="536" y="38"/>
                  </a:lnTo>
                  <a:lnTo>
                    <a:pt x="496" y="0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9" name="Freeform 32">
              <a:extLst>
                <a:ext uri="{FF2B5EF4-FFF2-40B4-BE49-F238E27FC236}">
                  <a16:creationId xmlns:a16="http://schemas.microsoft.com/office/drawing/2014/main" id="{C1AD6665-7AFF-C979-3BFD-FDB9A011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2888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BE2EA08-8668-A9E5-6079-2A9185EF9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2897186"/>
              <a:ext cx="71438" cy="34925"/>
            </a:xfrm>
            <a:custGeom>
              <a:avLst/>
              <a:gdLst>
                <a:gd name="T0" fmla="*/ 45 w 45"/>
                <a:gd name="T1" fmla="*/ 22 h 22"/>
                <a:gd name="T2" fmla="*/ 24 w 45"/>
                <a:gd name="T3" fmla="*/ 0 h 22"/>
                <a:gd name="T4" fmla="*/ 0 w 45"/>
                <a:gd name="T5" fmla="*/ 0 h 22"/>
                <a:gd name="T6" fmla="*/ 21 w 45"/>
                <a:gd name="T7" fmla="*/ 22 h 22"/>
                <a:gd name="T8" fmla="*/ 45 w 4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1" name="Freeform 34">
              <a:extLst>
                <a:ext uri="{FF2B5EF4-FFF2-40B4-BE49-F238E27FC236}">
                  <a16:creationId xmlns:a16="http://schemas.microsoft.com/office/drawing/2014/main" id="{E8D412A4-5CA9-A44D-E8ED-38CAAF3CF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0" y="2897186"/>
              <a:ext cx="76200" cy="34925"/>
            </a:xfrm>
            <a:custGeom>
              <a:avLst/>
              <a:gdLst>
                <a:gd name="T0" fmla="*/ 48 w 48"/>
                <a:gd name="T1" fmla="*/ 22 h 22"/>
                <a:gd name="T2" fmla="*/ 26 w 48"/>
                <a:gd name="T3" fmla="*/ 0 h 22"/>
                <a:gd name="T4" fmla="*/ 0 w 48"/>
                <a:gd name="T5" fmla="*/ 0 h 22"/>
                <a:gd name="T6" fmla="*/ 24 w 48"/>
                <a:gd name="T7" fmla="*/ 22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2" name="Freeform 35">
              <a:extLst>
                <a:ext uri="{FF2B5EF4-FFF2-40B4-BE49-F238E27FC236}">
                  <a16:creationId xmlns:a16="http://schemas.microsoft.com/office/drawing/2014/main" id="{82304DB7-C73D-48E7-1B58-9B742A74D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25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4 w 46"/>
                <a:gd name="T3" fmla="*/ 0 h 22"/>
                <a:gd name="T4" fmla="*/ 0 w 46"/>
                <a:gd name="T5" fmla="*/ 0 h 22"/>
                <a:gd name="T6" fmla="*/ 21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3" name="Freeform 36">
              <a:extLst>
                <a:ext uri="{FF2B5EF4-FFF2-40B4-BE49-F238E27FC236}">
                  <a16:creationId xmlns:a16="http://schemas.microsoft.com/office/drawing/2014/main" id="{65FBBABC-DD9D-C5EB-0D16-0BA6BB856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0" y="2897185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DAF87A5F-1BAA-B5F9-9F17-1624BB3FE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4813" y="2905125"/>
              <a:ext cx="374650" cy="17463"/>
            </a:xfrm>
            <a:custGeom>
              <a:avLst/>
              <a:gdLst>
                <a:gd name="T0" fmla="*/ 86 w 88"/>
                <a:gd name="T1" fmla="*/ 0 h 4"/>
                <a:gd name="T2" fmla="*/ 88 w 88"/>
                <a:gd name="T3" fmla="*/ 2 h 4"/>
                <a:gd name="T4" fmla="*/ 86 w 88"/>
                <a:gd name="T5" fmla="*/ 4 h 4"/>
                <a:gd name="T6" fmla="*/ 84 w 88"/>
                <a:gd name="T7" fmla="*/ 2 h 4"/>
                <a:gd name="T8" fmla="*/ 74 w 88"/>
                <a:gd name="T9" fmla="*/ 0 h 4"/>
                <a:gd name="T10" fmla="*/ 76 w 88"/>
                <a:gd name="T11" fmla="*/ 2 h 4"/>
                <a:gd name="T12" fmla="*/ 74 w 88"/>
                <a:gd name="T13" fmla="*/ 4 h 4"/>
                <a:gd name="T14" fmla="*/ 72 w 88"/>
                <a:gd name="T15" fmla="*/ 2 h 4"/>
                <a:gd name="T16" fmla="*/ 62 w 88"/>
                <a:gd name="T17" fmla="*/ 0 h 4"/>
                <a:gd name="T18" fmla="*/ 64 w 88"/>
                <a:gd name="T19" fmla="*/ 2 h 4"/>
                <a:gd name="T20" fmla="*/ 62 w 88"/>
                <a:gd name="T21" fmla="*/ 4 h 4"/>
                <a:gd name="T22" fmla="*/ 60 w 88"/>
                <a:gd name="T23" fmla="*/ 2 h 4"/>
                <a:gd name="T24" fmla="*/ 50 w 88"/>
                <a:gd name="T25" fmla="*/ 0 h 4"/>
                <a:gd name="T26" fmla="*/ 52 w 88"/>
                <a:gd name="T27" fmla="*/ 2 h 4"/>
                <a:gd name="T28" fmla="*/ 50 w 88"/>
                <a:gd name="T29" fmla="*/ 4 h 4"/>
                <a:gd name="T30" fmla="*/ 48 w 88"/>
                <a:gd name="T31" fmla="*/ 2 h 4"/>
                <a:gd name="T32" fmla="*/ 38 w 88"/>
                <a:gd name="T33" fmla="*/ 0 h 4"/>
                <a:gd name="T34" fmla="*/ 40 w 88"/>
                <a:gd name="T35" fmla="*/ 2 h 4"/>
                <a:gd name="T36" fmla="*/ 38 w 88"/>
                <a:gd name="T37" fmla="*/ 4 h 4"/>
                <a:gd name="T38" fmla="*/ 36 w 88"/>
                <a:gd name="T39" fmla="*/ 2 h 4"/>
                <a:gd name="T40" fmla="*/ 26 w 88"/>
                <a:gd name="T41" fmla="*/ 0 h 4"/>
                <a:gd name="T42" fmla="*/ 28 w 88"/>
                <a:gd name="T43" fmla="*/ 2 h 4"/>
                <a:gd name="T44" fmla="*/ 26 w 88"/>
                <a:gd name="T45" fmla="*/ 4 h 4"/>
                <a:gd name="T46" fmla="*/ 24 w 88"/>
                <a:gd name="T47" fmla="*/ 2 h 4"/>
                <a:gd name="T48" fmla="*/ 14 w 88"/>
                <a:gd name="T49" fmla="*/ 0 h 4"/>
                <a:gd name="T50" fmla="*/ 16 w 88"/>
                <a:gd name="T51" fmla="*/ 2 h 4"/>
                <a:gd name="T52" fmla="*/ 14 w 88"/>
                <a:gd name="T53" fmla="*/ 4 h 4"/>
                <a:gd name="T54" fmla="*/ 12 w 88"/>
                <a:gd name="T55" fmla="*/ 2 h 4"/>
                <a:gd name="T56" fmla="*/ 2 w 88"/>
                <a:gd name="T57" fmla="*/ 0 h 4"/>
                <a:gd name="T58" fmla="*/ 4 w 88"/>
                <a:gd name="T59" fmla="*/ 2 h 4"/>
                <a:gd name="T60" fmla="*/ 2 w 88"/>
                <a:gd name="T61" fmla="*/ 4 h 4"/>
                <a:gd name="T62" fmla="*/ 0 w 88"/>
                <a:gd name="T6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4">
                  <a:moveTo>
                    <a:pt x="84" y="2"/>
                  </a:moveTo>
                  <a:cubicBezTo>
                    <a:pt x="84" y="1"/>
                    <a:pt x="85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1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4" y="3"/>
                    <a:pt x="84" y="2"/>
                  </a:cubicBezTo>
                  <a:close/>
                  <a:moveTo>
                    <a:pt x="72" y="2"/>
                  </a:moveTo>
                  <a:cubicBezTo>
                    <a:pt x="72" y="1"/>
                    <a:pt x="73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5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lose/>
                  <a:moveTo>
                    <a:pt x="60" y="2"/>
                  </a:moveTo>
                  <a:cubicBezTo>
                    <a:pt x="60" y="1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0" y="3"/>
                    <a:pt x="60" y="2"/>
                  </a:cubicBezTo>
                  <a:close/>
                  <a:moveTo>
                    <a:pt x="48" y="2"/>
                  </a:moveTo>
                  <a:cubicBezTo>
                    <a:pt x="48" y="1"/>
                    <a:pt x="49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lose/>
                  <a:moveTo>
                    <a:pt x="36" y="2"/>
                  </a:moveTo>
                  <a:cubicBezTo>
                    <a:pt x="36" y="1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2"/>
                  </a:cubicBezTo>
                  <a:close/>
                  <a:moveTo>
                    <a:pt x="24" y="2"/>
                  </a:moveTo>
                  <a:cubicBezTo>
                    <a:pt x="24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lose/>
                  <a:moveTo>
                    <a:pt x="12" y="2"/>
                  </a:move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3"/>
                    <a:pt x="12" y="2"/>
                  </a:cubicBez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5" name="Freeform 38">
              <a:extLst>
                <a:ext uri="{FF2B5EF4-FFF2-40B4-BE49-F238E27FC236}">
                  <a16:creationId xmlns:a16="http://schemas.microsoft.com/office/drawing/2014/main" id="{7EE7CDF9-CAB2-A701-4199-8F7E71563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938" y="3492499"/>
              <a:ext cx="71438" cy="39688"/>
            </a:xfrm>
            <a:custGeom>
              <a:avLst/>
              <a:gdLst>
                <a:gd name="T0" fmla="*/ 24 w 45"/>
                <a:gd name="T1" fmla="*/ 0 h 25"/>
                <a:gd name="T2" fmla="*/ 0 w 45"/>
                <a:gd name="T3" fmla="*/ 25 h 25"/>
                <a:gd name="T4" fmla="*/ 24 w 45"/>
                <a:gd name="T5" fmla="*/ 25 h 25"/>
                <a:gd name="T6" fmla="*/ 45 w 45"/>
                <a:gd name="T7" fmla="*/ 0 h 25"/>
                <a:gd name="T8" fmla="*/ 24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5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6" name="Freeform 39">
              <a:extLst>
                <a:ext uri="{FF2B5EF4-FFF2-40B4-BE49-F238E27FC236}">
                  <a16:creationId xmlns:a16="http://schemas.microsoft.com/office/drawing/2014/main" id="{EEBCE49E-9FFF-3EBF-A45A-306E53233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75" y="3492499"/>
              <a:ext cx="73025" cy="39688"/>
            </a:xfrm>
            <a:custGeom>
              <a:avLst/>
              <a:gdLst>
                <a:gd name="T0" fmla="*/ 24 w 46"/>
                <a:gd name="T1" fmla="*/ 0 h 25"/>
                <a:gd name="T2" fmla="*/ 0 w 46"/>
                <a:gd name="T3" fmla="*/ 25 h 25"/>
                <a:gd name="T4" fmla="*/ 24 w 46"/>
                <a:gd name="T5" fmla="*/ 25 h 25"/>
                <a:gd name="T6" fmla="*/ 46 w 46"/>
                <a:gd name="T7" fmla="*/ 0 h 25"/>
                <a:gd name="T8" fmla="*/ 24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7" name="Freeform 40">
              <a:extLst>
                <a:ext uri="{FF2B5EF4-FFF2-40B4-BE49-F238E27FC236}">
                  <a16:creationId xmlns:a16="http://schemas.microsoft.com/office/drawing/2014/main" id="{DBAC36F6-7232-522C-5AB0-C8E24D669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3400" y="3492499"/>
              <a:ext cx="76200" cy="39688"/>
            </a:xfrm>
            <a:custGeom>
              <a:avLst/>
              <a:gdLst>
                <a:gd name="T0" fmla="*/ 24 w 48"/>
                <a:gd name="T1" fmla="*/ 0 h 25"/>
                <a:gd name="T2" fmla="*/ 0 w 48"/>
                <a:gd name="T3" fmla="*/ 25 h 25"/>
                <a:gd name="T4" fmla="*/ 24 w 48"/>
                <a:gd name="T5" fmla="*/ 25 h 25"/>
                <a:gd name="T6" fmla="*/ 48 w 48"/>
                <a:gd name="T7" fmla="*/ 0 h 25"/>
                <a:gd name="T8" fmla="*/ 24 w 4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8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178962B-EEE8-91F7-0E18-ED868FD75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9600" y="3492499"/>
              <a:ext cx="73025" cy="39688"/>
            </a:xfrm>
            <a:custGeom>
              <a:avLst/>
              <a:gdLst>
                <a:gd name="T0" fmla="*/ 21 w 46"/>
                <a:gd name="T1" fmla="*/ 0 h 25"/>
                <a:gd name="T2" fmla="*/ 0 w 46"/>
                <a:gd name="T3" fmla="*/ 25 h 25"/>
                <a:gd name="T4" fmla="*/ 21 w 46"/>
                <a:gd name="T5" fmla="*/ 25 h 25"/>
                <a:gd name="T6" fmla="*/ 46 w 46"/>
                <a:gd name="T7" fmla="*/ 0 h 25"/>
                <a:gd name="T8" fmla="*/ 21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6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9" name="Freeform 42">
              <a:extLst>
                <a:ext uri="{FF2B5EF4-FFF2-40B4-BE49-F238E27FC236}">
                  <a16:creationId xmlns:a16="http://schemas.microsoft.com/office/drawing/2014/main" id="{DCD9AC2E-294B-D339-5D9B-6A9DCDE45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2625" y="3492499"/>
              <a:ext cx="71438" cy="39688"/>
            </a:xfrm>
            <a:custGeom>
              <a:avLst/>
              <a:gdLst>
                <a:gd name="T0" fmla="*/ 21 w 45"/>
                <a:gd name="T1" fmla="*/ 0 h 25"/>
                <a:gd name="T2" fmla="*/ 0 w 45"/>
                <a:gd name="T3" fmla="*/ 25 h 25"/>
                <a:gd name="T4" fmla="*/ 21 w 45"/>
                <a:gd name="T5" fmla="*/ 25 h 25"/>
                <a:gd name="T6" fmla="*/ 45 w 45"/>
                <a:gd name="T7" fmla="*/ 0 h 25"/>
                <a:gd name="T8" fmla="*/ 21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FD6269B-F7D7-30F8-01DA-8107B2544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050" y="2962276"/>
              <a:ext cx="2349500" cy="569913"/>
            </a:xfrm>
            <a:custGeom>
              <a:avLst/>
              <a:gdLst>
                <a:gd name="connsiteX0" fmla="*/ 195263 w 2349500"/>
                <a:gd name="connsiteY0" fmla="*/ 50800 h 569913"/>
                <a:gd name="connsiteX1" fmla="*/ 50800 w 2349500"/>
                <a:gd name="connsiteY1" fmla="*/ 198438 h 569913"/>
                <a:gd name="connsiteX2" fmla="*/ 50800 w 2349500"/>
                <a:gd name="connsiteY2" fmla="*/ 517525 h 569913"/>
                <a:gd name="connsiteX3" fmla="*/ 1698625 w 2349500"/>
                <a:gd name="connsiteY3" fmla="*/ 517525 h 569913"/>
                <a:gd name="connsiteX4" fmla="*/ 1757362 w 2349500"/>
                <a:gd name="connsiteY4" fmla="*/ 457200 h 569913"/>
                <a:gd name="connsiteX5" fmla="*/ 2268538 w 2349500"/>
                <a:gd name="connsiteY5" fmla="*/ 457200 h 569913"/>
                <a:gd name="connsiteX6" fmla="*/ 2298700 w 2349500"/>
                <a:gd name="connsiteY6" fmla="*/ 422275 h 569913"/>
                <a:gd name="connsiteX7" fmla="*/ 2298700 w 2349500"/>
                <a:gd name="connsiteY7" fmla="*/ 50800 h 569913"/>
                <a:gd name="connsiteX8" fmla="*/ 174625 w 2349500"/>
                <a:gd name="connsiteY8" fmla="*/ 0 h 569913"/>
                <a:gd name="connsiteX9" fmla="*/ 2349500 w 2349500"/>
                <a:gd name="connsiteY9" fmla="*/ 0 h 569913"/>
                <a:gd name="connsiteX10" fmla="*/ 2349500 w 2349500"/>
                <a:gd name="connsiteY10" fmla="*/ 73025 h 569913"/>
                <a:gd name="connsiteX11" fmla="*/ 2319338 w 2349500"/>
                <a:gd name="connsiteY11" fmla="*/ 103188 h 569913"/>
                <a:gd name="connsiteX12" fmla="*/ 2319338 w 2349500"/>
                <a:gd name="connsiteY12" fmla="*/ 254000 h 569913"/>
                <a:gd name="connsiteX13" fmla="*/ 2349500 w 2349500"/>
                <a:gd name="connsiteY13" fmla="*/ 284163 h 569913"/>
                <a:gd name="connsiteX14" fmla="*/ 2349500 w 2349500"/>
                <a:gd name="connsiteY14" fmla="*/ 392113 h 569913"/>
                <a:gd name="connsiteX15" fmla="*/ 2349500 w 2349500"/>
                <a:gd name="connsiteY15" fmla="*/ 444501 h 569913"/>
                <a:gd name="connsiteX16" fmla="*/ 2289175 w 2349500"/>
                <a:gd name="connsiteY16" fmla="*/ 509588 h 569913"/>
                <a:gd name="connsiteX17" fmla="*/ 1779588 w 2349500"/>
                <a:gd name="connsiteY17" fmla="*/ 509588 h 569913"/>
                <a:gd name="connsiteX18" fmla="*/ 1719262 w 2349500"/>
                <a:gd name="connsiteY18" fmla="*/ 569913 h 569913"/>
                <a:gd name="connsiteX19" fmla="*/ 1068388 w 2349500"/>
                <a:gd name="connsiteY19" fmla="*/ 569913 h 569913"/>
                <a:gd name="connsiteX20" fmla="*/ 1038225 w 2349500"/>
                <a:gd name="connsiteY20" fmla="*/ 539751 h 569913"/>
                <a:gd name="connsiteX21" fmla="*/ 311150 w 2349500"/>
                <a:gd name="connsiteY21" fmla="*/ 539751 h 569913"/>
                <a:gd name="connsiteX22" fmla="*/ 280988 w 2349500"/>
                <a:gd name="connsiteY22" fmla="*/ 569913 h 569913"/>
                <a:gd name="connsiteX23" fmla="*/ 0 w 2349500"/>
                <a:gd name="connsiteY23" fmla="*/ 569913 h 569913"/>
                <a:gd name="connsiteX24" fmla="*/ 0 w 2349500"/>
                <a:gd name="connsiteY24" fmla="*/ 495301 h 569913"/>
                <a:gd name="connsiteX25" fmla="*/ 30163 w 2349500"/>
                <a:gd name="connsiteY25" fmla="*/ 465138 h 569913"/>
                <a:gd name="connsiteX26" fmla="*/ 30163 w 2349500"/>
                <a:gd name="connsiteY26" fmla="*/ 314325 h 569913"/>
                <a:gd name="connsiteX27" fmla="*/ 0 w 2349500"/>
                <a:gd name="connsiteY27" fmla="*/ 284163 h 569913"/>
                <a:gd name="connsiteX28" fmla="*/ 0 w 2349500"/>
                <a:gd name="connsiteY28" fmla="*/ 176213 h 5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49500" h="569913">
                  <a:moveTo>
                    <a:pt x="195263" y="50800"/>
                  </a:moveTo>
                  <a:lnTo>
                    <a:pt x="50800" y="198438"/>
                  </a:lnTo>
                  <a:lnTo>
                    <a:pt x="50800" y="517525"/>
                  </a:lnTo>
                  <a:lnTo>
                    <a:pt x="1698625" y="517525"/>
                  </a:lnTo>
                  <a:lnTo>
                    <a:pt x="1757362" y="457200"/>
                  </a:lnTo>
                  <a:lnTo>
                    <a:pt x="2268538" y="457200"/>
                  </a:lnTo>
                  <a:lnTo>
                    <a:pt x="2298700" y="422275"/>
                  </a:lnTo>
                  <a:lnTo>
                    <a:pt x="2298700" y="50800"/>
                  </a:lnTo>
                  <a:close/>
                  <a:moveTo>
                    <a:pt x="174625" y="0"/>
                  </a:moveTo>
                  <a:lnTo>
                    <a:pt x="2349500" y="0"/>
                  </a:lnTo>
                  <a:lnTo>
                    <a:pt x="2349500" y="73025"/>
                  </a:lnTo>
                  <a:lnTo>
                    <a:pt x="2319338" y="103188"/>
                  </a:lnTo>
                  <a:lnTo>
                    <a:pt x="2319338" y="254000"/>
                  </a:lnTo>
                  <a:lnTo>
                    <a:pt x="2349500" y="284163"/>
                  </a:lnTo>
                  <a:lnTo>
                    <a:pt x="2349500" y="392113"/>
                  </a:lnTo>
                  <a:lnTo>
                    <a:pt x="2349500" y="444501"/>
                  </a:lnTo>
                  <a:lnTo>
                    <a:pt x="2289175" y="509588"/>
                  </a:lnTo>
                  <a:lnTo>
                    <a:pt x="1779588" y="509588"/>
                  </a:lnTo>
                  <a:lnTo>
                    <a:pt x="1719262" y="569913"/>
                  </a:lnTo>
                  <a:lnTo>
                    <a:pt x="1068388" y="569913"/>
                  </a:lnTo>
                  <a:lnTo>
                    <a:pt x="1038225" y="539751"/>
                  </a:lnTo>
                  <a:lnTo>
                    <a:pt x="311150" y="539751"/>
                  </a:lnTo>
                  <a:lnTo>
                    <a:pt x="280988" y="569913"/>
                  </a:lnTo>
                  <a:lnTo>
                    <a:pt x="0" y="569913"/>
                  </a:lnTo>
                  <a:lnTo>
                    <a:pt x="0" y="495301"/>
                  </a:lnTo>
                  <a:lnTo>
                    <a:pt x="30163" y="465138"/>
                  </a:lnTo>
                  <a:lnTo>
                    <a:pt x="30163" y="314325"/>
                  </a:lnTo>
                  <a:lnTo>
                    <a:pt x="0" y="284163"/>
                  </a:lnTo>
                  <a:lnTo>
                    <a:pt x="0" y="176213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2FB6F03E-0978-4719-B70B-37F7EA9AE561}"/>
              </a:ext>
            </a:extLst>
          </p:cNvPr>
          <p:cNvCxnSpPr>
            <a:cxnSpLocks/>
          </p:cNvCxnSpPr>
          <p:nvPr/>
        </p:nvCxnSpPr>
        <p:spPr>
          <a:xfrm flipV="1">
            <a:off x="5075865" y="3607450"/>
            <a:ext cx="151824" cy="15182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A4BF88A-4600-19D1-FA27-A3AD1A513FE0}"/>
              </a:ext>
            </a:extLst>
          </p:cNvPr>
          <p:cNvSpPr txBox="1"/>
          <p:nvPr/>
        </p:nvSpPr>
        <p:spPr>
          <a:xfrm>
            <a:off x="5437661" y="3762152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2" name="小标题">
            <a:extLst>
              <a:ext uri="{FF2B5EF4-FFF2-40B4-BE49-F238E27FC236}">
                <a16:creationId xmlns:a16="http://schemas.microsoft.com/office/drawing/2014/main" id="{4F14B90D-B2EE-853B-76C5-D02EDC996D72}"/>
              </a:ext>
            </a:extLst>
          </p:cNvPr>
          <p:cNvSpPr txBox="1"/>
          <p:nvPr/>
        </p:nvSpPr>
        <p:spPr>
          <a:xfrm flipH="1">
            <a:off x="8314224" y="3595738"/>
            <a:ext cx="3442347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9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55A6124-B24B-EC04-30F7-27C1BF80CE9E}"/>
              </a:ext>
            </a:extLst>
          </p:cNvPr>
          <p:cNvSpPr/>
          <p:nvPr/>
        </p:nvSpPr>
        <p:spPr>
          <a:xfrm>
            <a:off x="4349766" y="383185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196EA831-C52C-39A3-28CE-4C1C7817CAF4}"/>
              </a:ext>
            </a:extLst>
          </p:cNvPr>
          <p:cNvSpPr/>
          <p:nvPr/>
        </p:nvSpPr>
        <p:spPr>
          <a:xfrm>
            <a:off x="4395398" y="387748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21503708-9A9E-A652-4587-BF5FEEE5162C}"/>
              </a:ext>
            </a:extLst>
          </p:cNvPr>
          <p:cNvGrpSpPr>
            <a:grpSpLocks noChangeAspect="1"/>
          </p:cNvGrpSpPr>
          <p:nvPr/>
        </p:nvGrpSpPr>
        <p:grpSpPr>
          <a:xfrm>
            <a:off x="4373198" y="5096395"/>
            <a:ext cx="2889758" cy="781022"/>
            <a:chOff x="7512050" y="2897185"/>
            <a:chExt cx="2349500" cy="635004"/>
          </a:xfrm>
          <a:gradFill flip="none" rotWithShape="1">
            <a:gsLst>
              <a:gs pos="0">
                <a:schemeClr val="accent2">
                  <a:alpha val="71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198" name="Freeform 31">
              <a:extLst>
                <a:ext uri="{FF2B5EF4-FFF2-40B4-BE49-F238E27FC236}">
                  <a16:creationId xmlns:a16="http://schemas.microsoft.com/office/drawing/2014/main" id="{3C130C3E-01A7-DA32-C47B-75F31D78D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363" y="2901949"/>
              <a:ext cx="850900" cy="60325"/>
            </a:xfrm>
            <a:custGeom>
              <a:avLst/>
              <a:gdLst>
                <a:gd name="T0" fmla="*/ 496 w 536"/>
                <a:gd name="T1" fmla="*/ 0 h 38"/>
                <a:gd name="T2" fmla="*/ 37 w 536"/>
                <a:gd name="T3" fmla="*/ 0 h 38"/>
                <a:gd name="T4" fmla="*/ 0 w 536"/>
                <a:gd name="T5" fmla="*/ 38 h 38"/>
                <a:gd name="T6" fmla="*/ 536 w 536"/>
                <a:gd name="T7" fmla="*/ 38 h 38"/>
                <a:gd name="T8" fmla="*/ 496 w 53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38">
                  <a:moveTo>
                    <a:pt x="496" y="0"/>
                  </a:moveTo>
                  <a:lnTo>
                    <a:pt x="37" y="0"/>
                  </a:lnTo>
                  <a:lnTo>
                    <a:pt x="0" y="38"/>
                  </a:lnTo>
                  <a:lnTo>
                    <a:pt x="536" y="38"/>
                  </a:lnTo>
                  <a:lnTo>
                    <a:pt x="496" y="0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9" name="Freeform 32">
              <a:extLst>
                <a:ext uri="{FF2B5EF4-FFF2-40B4-BE49-F238E27FC236}">
                  <a16:creationId xmlns:a16="http://schemas.microsoft.com/office/drawing/2014/main" id="{CBB2E753-08E3-CF6C-CF0F-AB3890791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2888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0" name="Freeform 33">
              <a:extLst>
                <a:ext uri="{FF2B5EF4-FFF2-40B4-BE49-F238E27FC236}">
                  <a16:creationId xmlns:a16="http://schemas.microsoft.com/office/drawing/2014/main" id="{E59691DD-E82B-86CF-EE73-6FE0BDFD9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2897186"/>
              <a:ext cx="71438" cy="34925"/>
            </a:xfrm>
            <a:custGeom>
              <a:avLst/>
              <a:gdLst>
                <a:gd name="T0" fmla="*/ 45 w 45"/>
                <a:gd name="T1" fmla="*/ 22 h 22"/>
                <a:gd name="T2" fmla="*/ 24 w 45"/>
                <a:gd name="T3" fmla="*/ 0 h 22"/>
                <a:gd name="T4" fmla="*/ 0 w 45"/>
                <a:gd name="T5" fmla="*/ 0 h 22"/>
                <a:gd name="T6" fmla="*/ 21 w 45"/>
                <a:gd name="T7" fmla="*/ 22 h 22"/>
                <a:gd name="T8" fmla="*/ 45 w 4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2">
                  <a:moveTo>
                    <a:pt x="45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1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92CE02B-279F-968F-0AF6-C027E072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0" y="2897186"/>
              <a:ext cx="76200" cy="34925"/>
            </a:xfrm>
            <a:custGeom>
              <a:avLst/>
              <a:gdLst>
                <a:gd name="T0" fmla="*/ 48 w 48"/>
                <a:gd name="T1" fmla="*/ 22 h 22"/>
                <a:gd name="T2" fmla="*/ 26 w 48"/>
                <a:gd name="T3" fmla="*/ 0 h 22"/>
                <a:gd name="T4" fmla="*/ 0 w 48"/>
                <a:gd name="T5" fmla="*/ 0 h 22"/>
                <a:gd name="T6" fmla="*/ 24 w 48"/>
                <a:gd name="T7" fmla="*/ 22 h 22"/>
                <a:gd name="T8" fmla="*/ 48 w 4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8" y="22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2" name="Freeform 35">
              <a:extLst>
                <a:ext uri="{FF2B5EF4-FFF2-40B4-BE49-F238E27FC236}">
                  <a16:creationId xmlns:a16="http://schemas.microsoft.com/office/drawing/2014/main" id="{173E7FC3-5641-B35C-FF0D-27DB326E4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2225" y="2897186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4 w 46"/>
                <a:gd name="T3" fmla="*/ 0 h 22"/>
                <a:gd name="T4" fmla="*/ 0 w 46"/>
                <a:gd name="T5" fmla="*/ 0 h 22"/>
                <a:gd name="T6" fmla="*/ 21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1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3" name="Freeform 36">
              <a:extLst>
                <a:ext uri="{FF2B5EF4-FFF2-40B4-BE49-F238E27FC236}">
                  <a16:creationId xmlns:a16="http://schemas.microsoft.com/office/drawing/2014/main" id="{D350FC8A-0764-596B-EE5A-7789E6806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00" y="2897185"/>
              <a:ext cx="73025" cy="34925"/>
            </a:xfrm>
            <a:custGeom>
              <a:avLst/>
              <a:gdLst>
                <a:gd name="T0" fmla="*/ 46 w 46"/>
                <a:gd name="T1" fmla="*/ 22 h 22"/>
                <a:gd name="T2" fmla="*/ 25 w 46"/>
                <a:gd name="T3" fmla="*/ 0 h 22"/>
                <a:gd name="T4" fmla="*/ 0 w 46"/>
                <a:gd name="T5" fmla="*/ 0 h 22"/>
                <a:gd name="T6" fmla="*/ 22 w 46"/>
                <a:gd name="T7" fmla="*/ 22 h 22"/>
                <a:gd name="T8" fmla="*/ 46 w 4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22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22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0E08844-BE5A-9B3A-F68A-DE4E8FC481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4813" y="2905125"/>
              <a:ext cx="374650" cy="17463"/>
            </a:xfrm>
            <a:custGeom>
              <a:avLst/>
              <a:gdLst>
                <a:gd name="T0" fmla="*/ 86 w 88"/>
                <a:gd name="T1" fmla="*/ 0 h 4"/>
                <a:gd name="T2" fmla="*/ 88 w 88"/>
                <a:gd name="T3" fmla="*/ 2 h 4"/>
                <a:gd name="T4" fmla="*/ 86 w 88"/>
                <a:gd name="T5" fmla="*/ 4 h 4"/>
                <a:gd name="T6" fmla="*/ 84 w 88"/>
                <a:gd name="T7" fmla="*/ 2 h 4"/>
                <a:gd name="T8" fmla="*/ 74 w 88"/>
                <a:gd name="T9" fmla="*/ 0 h 4"/>
                <a:gd name="T10" fmla="*/ 76 w 88"/>
                <a:gd name="T11" fmla="*/ 2 h 4"/>
                <a:gd name="T12" fmla="*/ 74 w 88"/>
                <a:gd name="T13" fmla="*/ 4 h 4"/>
                <a:gd name="T14" fmla="*/ 72 w 88"/>
                <a:gd name="T15" fmla="*/ 2 h 4"/>
                <a:gd name="T16" fmla="*/ 62 w 88"/>
                <a:gd name="T17" fmla="*/ 0 h 4"/>
                <a:gd name="T18" fmla="*/ 64 w 88"/>
                <a:gd name="T19" fmla="*/ 2 h 4"/>
                <a:gd name="T20" fmla="*/ 62 w 88"/>
                <a:gd name="T21" fmla="*/ 4 h 4"/>
                <a:gd name="T22" fmla="*/ 60 w 88"/>
                <a:gd name="T23" fmla="*/ 2 h 4"/>
                <a:gd name="T24" fmla="*/ 50 w 88"/>
                <a:gd name="T25" fmla="*/ 0 h 4"/>
                <a:gd name="T26" fmla="*/ 52 w 88"/>
                <a:gd name="T27" fmla="*/ 2 h 4"/>
                <a:gd name="T28" fmla="*/ 50 w 88"/>
                <a:gd name="T29" fmla="*/ 4 h 4"/>
                <a:gd name="T30" fmla="*/ 48 w 88"/>
                <a:gd name="T31" fmla="*/ 2 h 4"/>
                <a:gd name="T32" fmla="*/ 38 w 88"/>
                <a:gd name="T33" fmla="*/ 0 h 4"/>
                <a:gd name="T34" fmla="*/ 40 w 88"/>
                <a:gd name="T35" fmla="*/ 2 h 4"/>
                <a:gd name="T36" fmla="*/ 38 w 88"/>
                <a:gd name="T37" fmla="*/ 4 h 4"/>
                <a:gd name="T38" fmla="*/ 36 w 88"/>
                <a:gd name="T39" fmla="*/ 2 h 4"/>
                <a:gd name="T40" fmla="*/ 26 w 88"/>
                <a:gd name="T41" fmla="*/ 0 h 4"/>
                <a:gd name="T42" fmla="*/ 28 w 88"/>
                <a:gd name="T43" fmla="*/ 2 h 4"/>
                <a:gd name="T44" fmla="*/ 26 w 88"/>
                <a:gd name="T45" fmla="*/ 4 h 4"/>
                <a:gd name="T46" fmla="*/ 24 w 88"/>
                <a:gd name="T47" fmla="*/ 2 h 4"/>
                <a:gd name="T48" fmla="*/ 14 w 88"/>
                <a:gd name="T49" fmla="*/ 0 h 4"/>
                <a:gd name="T50" fmla="*/ 16 w 88"/>
                <a:gd name="T51" fmla="*/ 2 h 4"/>
                <a:gd name="T52" fmla="*/ 14 w 88"/>
                <a:gd name="T53" fmla="*/ 4 h 4"/>
                <a:gd name="T54" fmla="*/ 12 w 88"/>
                <a:gd name="T55" fmla="*/ 2 h 4"/>
                <a:gd name="T56" fmla="*/ 2 w 88"/>
                <a:gd name="T57" fmla="*/ 0 h 4"/>
                <a:gd name="T58" fmla="*/ 4 w 88"/>
                <a:gd name="T59" fmla="*/ 2 h 4"/>
                <a:gd name="T60" fmla="*/ 2 w 88"/>
                <a:gd name="T61" fmla="*/ 4 h 4"/>
                <a:gd name="T62" fmla="*/ 0 w 88"/>
                <a:gd name="T6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4">
                  <a:moveTo>
                    <a:pt x="84" y="2"/>
                  </a:moveTo>
                  <a:cubicBezTo>
                    <a:pt x="84" y="1"/>
                    <a:pt x="85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1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4" y="3"/>
                    <a:pt x="84" y="2"/>
                  </a:cubicBezTo>
                  <a:close/>
                  <a:moveTo>
                    <a:pt x="72" y="2"/>
                  </a:moveTo>
                  <a:cubicBezTo>
                    <a:pt x="72" y="1"/>
                    <a:pt x="73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5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lose/>
                  <a:moveTo>
                    <a:pt x="60" y="2"/>
                  </a:moveTo>
                  <a:cubicBezTo>
                    <a:pt x="60" y="1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0" y="3"/>
                    <a:pt x="60" y="2"/>
                  </a:cubicBezTo>
                  <a:close/>
                  <a:moveTo>
                    <a:pt x="48" y="2"/>
                  </a:moveTo>
                  <a:cubicBezTo>
                    <a:pt x="48" y="1"/>
                    <a:pt x="49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lose/>
                  <a:moveTo>
                    <a:pt x="36" y="2"/>
                  </a:moveTo>
                  <a:cubicBezTo>
                    <a:pt x="36" y="1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2"/>
                  </a:cubicBezTo>
                  <a:close/>
                  <a:moveTo>
                    <a:pt x="24" y="2"/>
                  </a:moveTo>
                  <a:cubicBezTo>
                    <a:pt x="24" y="1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lose/>
                  <a:moveTo>
                    <a:pt x="12" y="2"/>
                  </a:move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3"/>
                    <a:pt x="12" y="2"/>
                  </a:cubicBezTo>
                  <a:close/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5" name="Freeform 38">
              <a:extLst>
                <a:ext uri="{FF2B5EF4-FFF2-40B4-BE49-F238E27FC236}">
                  <a16:creationId xmlns:a16="http://schemas.microsoft.com/office/drawing/2014/main" id="{0A04A22E-1CE0-D1D9-C6DC-7AF553AD8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8938" y="3492499"/>
              <a:ext cx="71438" cy="39688"/>
            </a:xfrm>
            <a:custGeom>
              <a:avLst/>
              <a:gdLst>
                <a:gd name="T0" fmla="*/ 24 w 45"/>
                <a:gd name="T1" fmla="*/ 0 h 25"/>
                <a:gd name="T2" fmla="*/ 0 w 45"/>
                <a:gd name="T3" fmla="*/ 25 h 25"/>
                <a:gd name="T4" fmla="*/ 24 w 45"/>
                <a:gd name="T5" fmla="*/ 25 h 25"/>
                <a:gd name="T6" fmla="*/ 45 w 45"/>
                <a:gd name="T7" fmla="*/ 0 h 25"/>
                <a:gd name="T8" fmla="*/ 24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5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6" name="Freeform 39">
              <a:extLst>
                <a:ext uri="{FF2B5EF4-FFF2-40B4-BE49-F238E27FC236}">
                  <a16:creationId xmlns:a16="http://schemas.microsoft.com/office/drawing/2014/main" id="{B8B2FCE2-AB57-C00D-D257-864443F20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75" y="3492499"/>
              <a:ext cx="73025" cy="39688"/>
            </a:xfrm>
            <a:custGeom>
              <a:avLst/>
              <a:gdLst>
                <a:gd name="T0" fmla="*/ 24 w 46"/>
                <a:gd name="T1" fmla="*/ 0 h 25"/>
                <a:gd name="T2" fmla="*/ 0 w 46"/>
                <a:gd name="T3" fmla="*/ 25 h 25"/>
                <a:gd name="T4" fmla="*/ 24 w 46"/>
                <a:gd name="T5" fmla="*/ 25 h 25"/>
                <a:gd name="T6" fmla="*/ 46 w 46"/>
                <a:gd name="T7" fmla="*/ 0 h 25"/>
                <a:gd name="T8" fmla="*/ 24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E600DB8-713D-0AC4-FAC2-A2B30911F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3400" y="3492499"/>
              <a:ext cx="76200" cy="39688"/>
            </a:xfrm>
            <a:custGeom>
              <a:avLst/>
              <a:gdLst>
                <a:gd name="T0" fmla="*/ 24 w 48"/>
                <a:gd name="T1" fmla="*/ 0 h 25"/>
                <a:gd name="T2" fmla="*/ 0 w 48"/>
                <a:gd name="T3" fmla="*/ 25 h 25"/>
                <a:gd name="T4" fmla="*/ 24 w 48"/>
                <a:gd name="T5" fmla="*/ 25 h 25"/>
                <a:gd name="T6" fmla="*/ 48 w 48"/>
                <a:gd name="T7" fmla="*/ 0 h 25"/>
                <a:gd name="T8" fmla="*/ 24 w 4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5">
                  <a:moveTo>
                    <a:pt x="24" y="0"/>
                  </a:moveTo>
                  <a:lnTo>
                    <a:pt x="0" y="25"/>
                  </a:lnTo>
                  <a:lnTo>
                    <a:pt x="24" y="25"/>
                  </a:lnTo>
                  <a:lnTo>
                    <a:pt x="4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8" name="Freeform 41">
              <a:extLst>
                <a:ext uri="{FF2B5EF4-FFF2-40B4-BE49-F238E27FC236}">
                  <a16:creationId xmlns:a16="http://schemas.microsoft.com/office/drawing/2014/main" id="{309FA78C-22B5-D236-C8B2-B62EA8BD6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9600" y="3492499"/>
              <a:ext cx="73025" cy="39688"/>
            </a:xfrm>
            <a:custGeom>
              <a:avLst/>
              <a:gdLst>
                <a:gd name="T0" fmla="*/ 21 w 46"/>
                <a:gd name="T1" fmla="*/ 0 h 25"/>
                <a:gd name="T2" fmla="*/ 0 w 46"/>
                <a:gd name="T3" fmla="*/ 25 h 25"/>
                <a:gd name="T4" fmla="*/ 21 w 46"/>
                <a:gd name="T5" fmla="*/ 25 h 25"/>
                <a:gd name="T6" fmla="*/ 46 w 46"/>
                <a:gd name="T7" fmla="*/ 0 h 25"/>
                <a:gd name="T8" fmla="*/ 21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6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09" name="Freeform 42">
              <a:extLst>
                <a:ext uri="{FF2B5EF4-FFF2-40B4-BE49-F238E27FC236}">
                  <a16:creationId xmlns:a16="http://schemas.microsoft.com/office/drawing/2014/main" id="{ED2FBA7E-2482-CBC0-96F8-278DA580A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2625" y="3492499"/>
              <a:ext cx="71438" cy="39688"/>
            </a:xfrm>
            <a:custGeom>
              <a:avLst/>
              <a:gdLst>
                <a:gd name="T0" fmla="*/ 21 w 45"/>
                <a:gd name="T1" fmla="*/ 0 h 25"/>
                <a:gd name="T2" fmla="*/ 0 w 45"/>
                <a:gd name="T3" fmla="*/ 25 h 25"/>
                <a:gd name="T4" fmla="*/ 21 w 45"/>
                <a:gd name="T5" fmla="*/ 25 h 25"/>
                <a:gd name="T6" fmla="*/ 45 w 45"/>
                <a:gd name="T7" fmla="*/ 0 h 25"/>
                <a:gd name="T8" fmla="*/ 21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21" y="0"/>
                  </a:moveTo>
                  <a:lnTo>
                    <a:pt x="0" y="25"/>
                  </a:lnTo>
                  <a:lnTo>
                    <a:pt x="21" y="25"/>
                  </a:lnTo>
                  <a:lnTo>
                    <a:pt x="4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23FE29B-C891-692D-E4EB-E2951FA2E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050" y="2962276"/>
              <a:ext cx="2349500" cy="569913"/>
            </a:xfrm>
            <a:custGeom>
              <a:avLst/>
              <a:gdLst>
                <a:gd name="connsiteX0" fmla="*/ 195263 w 2349500"/>
                <a:gd name="connsiteY0" fmla="*/ 50800 h 569913"/>
                <a:gd name="connsiteX1" fmla="*/ 50800 w 2349500"/>
                <a:gd name="connsiteY1" fmla="*/ 198438 h 569913"/>
                <a:gd name="connsiteX2" fmla="*/ 50800 w 2349500"/>
                <a:gd name="connsiteY2" fmla="*/ 517525 h 569913"/>
                <a:gd name="connsiteX3" fmla="*/ 1698625 w 2349500"/>
                <a:gd name="connsiteY3" fmla="*/ 517525 h 569913"/>
                <a:gd name="connsiteX4" fmla="*/ 1757362 w 2349500"/>
                <a:gd name="connsiteY4" fmla="*/ 457200 h 569913"/>
                <a:gd name="connsiteX5" fmla="*/ 2268538 w 2349500"/>
                <a:gd name="connsiteY5" fmla="*/ 457200 h 569913"/>
                <a:gd name="connsiteX6" fmla="*/ 2298700 w 2349500"/>
                <a:gd name="connsiteY6" fmla="*/ 422275 h 569913"/>
                <a:gd name="connsiteX7" fmla="*/ 2298700 w 2349500"/>
                <a:gd name="connsiteY7" fmla="*/ 50800 h 569913"/>
                <a:gd name="connsiteX8" fmla="*/ 174625 w 2349500"/>
                <a:gd name="connsiteY8" fmla="*/ 0 h 569913"/>
                <a:gd name="connsiteX9" fmla="*/ 2349500 w 2349500"/>
                <a:gd name="connsiteY9" fmla="*/ 0 h 569913"/>
                <a:gd name="connsiteX10" fmla="*/ 2349500 w 2349500"/>
                <a:gd name="connsiteY10" fmla="*/ 73025 h 569913"/>
                <a:gd name="connsiteX11" fmla="*/ 2319338 w 2349500"/>
                <a:gd name="connsiteY11" fmla="*/ 103188 h 569913"/>
                <a:gd name="connsiteX12" fmla="*/ 2319338 w 2349500"/>
                <a:gd name="connsiteY12" fmla="*/ 254000 h 569913"/>
                <a:gd name="connsiteX13" fmla="*/ 2349500 w 2349500"/>
                <a:gd name="connsiteY13" fmla="*/ 284163 h 569913"/>
                <a:gd name="connsiteX14" fmla="*/ 2349500 w 2349500"/>
                <a:gd name="connsiteY14" fmla="*/ 392113 h 569913"/>
                <a:gd name="connsiteX15" fmla="*/ 2349500 w 2349500"/>
                <a:gd name="connsiteY15" fmla="*/ 444501 h 569913"/>
                <a:gd name="connsiteX16" fmla="*/ 2289175 w 2349500"/>
                <a:gd name="connsiteY16" fmla="*/ 509588 h 569913"/>
                <a:gd name="connsiteX17" fmla="*/ 1779588 w 2349500"/>
                <a:gd name="connsiteY17" fmla="*/ 509588 h 569913"/>
                <a:gd name="connsiteX18" fmla="*/ 1719262 w 2349500"/>
                <a:gd name="connsiteY18" fmla="*/ 569913 h 569913"/>
                <a:gd name="connsiteX19" fmla="*/ 1068388 w 2349500"/>
                <a:gd name="connsiteY19" fmla="*/ 569913 h 569913"/>
                <a:gd name="connsiteX20" fmla="*/ 1038225 w 2349500"/>
                <a:gd name="connsiteY20" fmla="*/ 539751 h 569913"/>
                <a:gd name="connsiteX21" fmla="*/ 311150 w 2349500"/>
                <a:gd name="connsiteY21" fmla="*/ 539751 h 569913"/>
                <a:gd name="connsiteX22" fmla="*/ 280988 w 2349500"/>
                <a:gd name="connsiteY22" fmla="*/ 569913 h 569913"/>
                <a:gd name="connsiteX23" fmla="*/ 0 w 2349500"/>
                <a:gd name="connsiteY23" fmla="*/ 569913 h 569913"/>
                <a:gd name="connsiteX24" fmla="*/ 0 w 2349500"/>
                <a:gd name="connsiteY24" fmla="*/ 495301 h 569913"/>
                <a:gd name="connsiteX25" fmla="*/ 30163 w 2349500"/>
                <a:gd name="connsiteY25" fmla="*/ 465138 h 569913"/>
                <a:gd name="connsiteX26" fmla="*/ 30163 w 2349500"/>
                <a:gd name="connsiteY26" fmla="*/ 314325 h 569913"/>
                <a:gd name="connsiteX27" fmla="*/ 0 w 2349500"/>
                <a:gd name="connsiteY27" fmla="*/ 284163 h 569913"/>
                <a:gd name="connsiteX28" fmla="*/ 0 w 2349500"/>
                <a:gd name="connsiteY28" fmla="*/ 176213 h 5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49500" h="569913">
                  <a:moveTo>
                    <a:pt x="195263" y="50800"/>
                  </a:moveTo>
                  <a:lnTo>
                    <a:pt x="50800" y="198438"/>
                  </a:lnTo>
                  <a:lnTo>
                    <a:pt x="50800" y="517525"/>
                  </a:lnTo>
                  <a:lnTo>
                    <a:pt x="1698625" y="517525"/>
                  </a:lnTo>
                  <a:lnTo>
                    <a:pt x="1757362" y="457200"/>
                  </a:lnTo>
                  <a:lnTo>
                    <a:pt x="2268538" y="457200"/>
                  </a:lnTo>
                  <a:lnTo>
                    <a:pt x="2298700" y="422275"/>
                  </a:lnTo>
                  <a:lnTo>
                    <a:pt x="2298700" y="50800"/>
                  </a:lnTo>
                  <a:close/>
                  <a:moveTo>
                    <a:pt x="174625" y="0"/>
                  </a:moveTo>
                  <a:lnTo>
                    <a:pt x="2349500" y="0"/>
                  </a:lnTo>
                  <a:lnTo>
                    <a:pt x="2349500" y="73025"/>
                  </a:lnTo>
                  <a:lnTo>
                    <a:pt x="2319338" y="103188"/>
                  </a:lnTo>
                  <a:lnTo>
                    <a:pt x="2319338" y="254000"/>
                  </a:lnTo>
                  <a:lnTo>
                    <a:pt x="2349500" y="284163"/>
                  </a:lnTo>
                  <a:lnTo>
                    <a:pt x="2349500" y="392113"/>
                  </a:lnTo>
                  <a:lnTo>
                    <a:pt x="2349500" y="444501"/>
                  </a:lnTo>
                  <a:lnTo>
                    <a:pt x="2289175" y="509588"/>
                  </a:lnTo>
                  <a:lnTo>
                    <a:pt x="1779588" y="509588"/>
                  </a:lnTo>
                  <a:lnTo>
                    <a:pt x="1719262" y="569913"/>
                  </a:lnTo>
                  <a:lnTo>
                    <a:pt x="1068388" y="569913"/>
                  </a:lnTo>
                  <a:lnTo>
                    <a:pt x="1038225" y="539751"/>
                  </a:lnTo>
                  <a:lnTo>
                    <a:pt x="311150" y="539751"/>
                  </a:lnTo>
                  <a:lnTo>
                    <a:pt x="280988" y="569913"/>
                  </a:lnTo>
                  <a:lnTo>
                    <a:pt x="0" y="569913"/>
                  </a:lnTo>
                  <a:lnTo>
                    <a:pt x="0" y="495301"/>
                  </a:lnTo>
                  <a:lnTo>
                    <a:pt x="30163" y="465138"/>
                  </a:lnTo>
                  <a:lnTo>
                    <a:pt x="30163" y="314325"/>
                  </a:lnTo>
                  <a:lnTo>
                    <a:pt x="0" y="284163"/>
                  </a:lnTo>
                  <a:lnTo>
                    <a:pt x="0" y="176213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02F54452-3E5F-5E7B-1EA3-FA77BC5A8B74}"/>
              </a:ext>
            </a:extLst>
          </p:cNvPr>
          <p:cNvCxnSpPr>
            <a:cxnSpLocks/>
          </p:cNvCxnSpPr>
          <p:nvPr/>
        </p:nvCxnSpPr>
        <p:spPr>
          <a:xfrm flipV="1">
            <a:off x="4373198" y="5139352"/>
            <a:ext cx="151824" cy="15182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66F4356-A8CE-8307-D1EE-BCDBA0121DBD}"/>
              </a:ext>
            </a:extLst>
          </p:cNvPr>
          <p:cNvSpPr txBox="1"/>
          <p:nvPr/>
        </p:nvSpPr>
        <p:spPr>
          <a:xfrm>
            <a:off x="4648431" y="5294054"/>
            <a:ext cx="2339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2" name="小标题">
            <a:extLst>
              <a:ext uri="{FF2B5EF4-FFF2-40B4-BE49-F238E27FC236}">
                <a16:creationId xmlns:a16="http://schemas.microsoft.com/office/drawing/2014/main" id="{924989DB-6548-069B-5E69-0CE42C4B8DFB}"/>
              </a:ext>
            </a:extLst>
          </p:cNvPr>
          <p:cNvSpPr txBox="1"/>
          <p:nvPr/>
        </p:nvSpPr>
        <p:spPr>
          <a:xfrm flipH="1">
            <a:off x="7611556" y="5127640"/>
            <a:ext cx="4019829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BF4CDD-9C22-0648-678F-6CC1C739BADE}"/>
              </a:ext>
            </a:extLst>
          </p:cNvPr>
          <p:cNvSpPr/>
          <p:nvPr/>
        </p:nvSpPr>
        <p:spPr>
          <a:xfrm>
            <a:off x="3647099" y="5363758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363B86B3-8138-3192-D7F4-96F6F2130591}"/>
              </a:ext>
            </a:extLst>
          </p:cNvPr>
          <p:cNvSpPr/>
          <p:nvPr/>
        </p:nvSpPr>
        <p:spPr>
          <a:xfrm>
            <a:off x="3692731" y="5409390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0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 descr="夜晚的月亮&#10;&#10;描述已自动生成">
            <a:extLst>
              <a:ext uri="{FF2B5EF4-FFF2-40B4-BE49-F238E27FC236}">
                <a16:creationId xmlns:a16="http://schemas.microsoft.com/office/drawing/2014/main" id="{94C227DC-3974-F271-1F4E-EF1357AAD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9634" y="1375818"/>
            <a:ext cx="1002832" cy="996992"/>
          </a:xfrm>
          <a:prstGeom prst="rect">
            <a:avLst/>
          </a:prstGeom>
        </p:spPr>
      </p:pic>
      <p:pic>
        <p:nvPicPr>
          <p:cNvPr id="91" name="微信：2090298045【陈西】公众号：陈西设计之家。微信搜索即可。更多免费PPT模版教程等都可以在公众号内获取" descr="夜晚的月亮&#10;&#10;描述已自动生成">
            <a:extLst>
              <a:ext uri="{FF2B5EF4-FFF2-40B4-BE49-F238E27FC236}">
                <a16:creationId xmlns:a16="http://schemas.microsoft.com/office/drawing/2014/main" id="{EFD5C875-AE59-7D9E-537B-2B0E2B2F94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8239" y="1805640"/>
            <a:ext cx="1002832" cy="996992"/>
          </a:xfrm>
          <a:prstGeom prst="rect">
            <a:avLst/>
          </a:prstGeom>
        </p:spPr>
      </p:pic>
      <p:pic>
        <p:nvPicPr>
          <p:cNvPr id="89" name="图片 88" descr="夜晚的月亮&#10;&#10;描述已自动生成">
            <a:extLst>
              <a:ext uri="{FF2B5EF4-FFF2-40B4-BE49-F238E27FC236}">
                <a16:creationId xmlns:a16="http://schemas.microsoft.com/office/drawing/2014/main" id="{DC709021-A010-E224-E6FF-5A77188E22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993" y="2267214"/>
            <a:ext cx="1002832" cy="996992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18458" y="-1230534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7D87D47-DE35-095B-F098-CD93B8717483}"/>
              </a:ext>
            </a:extLst>
          </p:cNvPr>
          <p:cNvSpPr/>
          <p:nvPr/>
        </p:nvSpPr>
        <p:spPr>
          <a:xfrm>
            <a:off x="-23587" y="4641583"/>
            <a:ext cx="12244616" cy="2216419"/>
          </a:xfrm>
          <a:custGeom>
            <a:avLst/>
            <a:gdLst>
              <a:gd name="connsiteX0" fmla="*/ 12186558 w 12186558"/>
              <a:gd name="connsiteY0" fmla="*/ 0 h 2216419"/>
              <a:gd name="connsiteX1" fmla="*/ 12186558 w 12186558"/>
              <a:gd name="connsiteY1" fmla="*/ 2216419 h 2216419"/>
              <a:gd name="connsiteX2" fmla="*/ 0 w 12186558"/>
              <a:gd name="connsiteY2" fmla="*/ 2216419 h 2216419"/>
              <a:gd name="connsiteX3" fmla="*/ 0 w 12186558"/>
              <a:gd name="connsiteY3" fmla="*/ 1179111 h 2216419"/>
              <a:gd name="connsiteX4" fmla="*/ 361174 w 12186558"/>
              <a:gd name="connsiteY4" fmla="*/ 1217792 h 2216419"/>
              <a:gd name="connsiteX5" fmla="*/ 5898108 w 12186558"/>
              <a:gd name="connsiteY5" fmla="*/ 1161561 h 2216419"/>
              <a:gd name="connsiteX6" fmla="*/ 11962999 w 12186558"/>
              <a:gd name="connsiteY6" fmla="*/ 74560 h 221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6558" h="2216419">
                <a:moveTo>
                  <a:pt x="12186558" y="0"/>
                </a:moveTo>
                <a:lnTo>
                  <a:pt x="12186558" y="2216419"/>
                </a:lnTo>
                <a:lnTo>
                  <a:pt x="0" y="2216419"/>
                </a:lnTo>
                <a:lnTo>
                  <a:pt x="0" y="1179111"/>
                </a:lnTo>
                <a:lnTo>
                  <a:pt x="361174" y="1217792"/>
                </a:lnTo>
                <a:cubicBezTo>
                  <a:pt x="1879138" y="1353544"/>
                  <a:pt x="3809171" y="1345458"/>
                  <a:pt x="5898108" y="1161561"/>
                </a:cubicBezTo>
                <a:cubicBezTo>
                  <a:pt x="8285463" y="951393"/>
                  <a:pt x="10428345" y="551386"/>
                  <a:pt x="11962999" y="745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8000"/>
                </a:schemeClr>
              </a:gs>
              <a:gs pos="100000">
                <a:schemeClr val="accent3">
                  <a:alpha val="5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BA50664-06F9-E9F5-78EA-558CF85682A9}"/>
              </a:ext>
            </a:extLst>
          </p:cNvPr>
          <p:cNvSpPr>
            <a:spLocks/>
          </p:cNvSpPr>
          <p:nvPr/>
        </p:nvSpPr>
        <p:spPr bwMode="auto">
          <a:xfrm>
            <a:off x="1358077" y="233428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8BE923F-3BD7-D3A0-D595-2CDBC48CC620}"/>
              </a:ext>
            </a:extLst>
          </p:cNvPr>
          <p:cNvSpPr/>
          <p:nvPr/>
        </p:nvSpPr>
        <p:spPr>
          <a:xfrm>
            <a:off x="1456684" y="243289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小标题">
            <a:extLst>
              <a:ext uri="{FF2B5EF4-FFF2-40B4-BE49-F238E27FC236}">
                <a16:creationId xmlns:a16="http://schemas.microsoft.com/office/drawing/2014/main" id="{22CE5DB9-9525-DA27-C850-6B78E5F20A2F}"/>
              </a:ext>
            </a:extLst>
          </p:cNvPr>
          <p:cNvSpPr txBox="1"/>
          <p:nvPr/>
        </p:nvSpPr>
        <p:spPr>
          <a:xfrm>
            <a:off x="495551" y="4376737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3028DCA-A3F4-749D-9AE2-EC552329ED3B}"/>
              </a:ext>
            </a:extLst>
          </p:cNvPr>
          <p:cNvSpPr txBox="1"/>
          <p:nvPr/>
        </p:nvSpPr>
        <p:spPr>
          <a:xfrm>
            <a:off x="1083782" y="3481975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4" name="图片 23" descr="图片包含 游戏机, 灯, 灯光, 夜空&#10;&#10;描述已自动生成">
            <a:extLst>
              <a:ext uri="{FF2B5EF4-FFF2-40B4-BE49-F238E27FC236}">
                <a16:creationId xmlns:a16="http://schemas.microsoft.com/office/drawing/2014/main" id="{77CBC258-14A2-7A11-7CAC-40D8E57D72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294" y="3893520"/>
            <a:ext cx="862122" cy="479398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601BE6D-CDE2-3712-A37D-AD28922BC363}"/>
              </a:ext>
            </a:extLst>
          </p:cNvPr>
          <p:cNvCxnSpPr>
            <a:cxnSpLocks/>
          </p:cNvCxnSpPr>
          <p:nvPr/>
        </p:nvCxnSpPr>
        <p:spPr>
          <a:xfrm>
            <a:off x="1790951" y="5552585"/>
            <a:ext cx="0" cy="496244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16200000" scaled="1"/>
              <a:tileRect/>
            </a:gradFill>
            <a:prstDash val="sysDash"/>
            <a:round/>
            <a:headEnd type="oval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9DD56B5-89BD-137F-53C2-485513E8E1CF}"/>
              </a:ext>
            </a:extLst>
          </p:cNvPr>
          <p:cNvSpPr>
            <a:spLocks/>
          </p:cNvSpPr>
          <p:nvPr/>
        </p:nvSpPr>
        <p:spPr bwMode="auto">
          <a:xfrm>
            <a:off x="4228110" y="2132242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6525C7F-D0DF-1137-2959-EC4468EBABEB}"/>
              </a:ext>
            </a:extLst>
          </p:cNvPr>
          <p:cNvSpPr/>
          <p:nvPr/>
        </p:nvSpPr>
        <p:spPr>
          <a:xfrm>
            <a:off x="4326717" y="2230849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DCB75A02-BA42-9E5D-CEE1-1399AF14423C}"/>
              </a:ext>
            </a:extLst>
          </p:cNvPr>
          <p:cNvSpPr txBox="1"/>
          <p:nvPr/>
        </p:nvSpPr>
        <p:spPr>
          <a:xfrm>
            <a:off x="3365584" y="4174696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8EC4338-DD77-8397-AC8D-3D9E2E0852AF}"/>
              </a:ext>
            </a:extLst>
          </p:cNvPr>
          <p:cNvSpPr txBox="1"/>
          <p:nvPr/>
        </p:nvSpPr>
        <p:spPr>
          <a:xfrm>
            <a:off x="3944102" y="3279934"/>
            <a:ext cx="151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33" name="图片 32" descr="图片包含 游戏机, 灯, 灯光, 夜空&#10;&#10;描述已自动生成">
            <a:extLst>
              <a:ext uri="{FF2B5EF4-FFF2-40B4-BE49-F238E27FC236}">
                <a16:creationId xmlns:a16="http://schemas.microsoft.com/office/drawing/2014/main" id="{0F6CBE6B-3846-613A-8CFE-160F8A7305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2327" y="3691479"/>
            <a:ext cx="862122" cy="479398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6AD482F-DA2E-B968-B9DB-7ACA38B5ABFD}"/>
              </a:ext>
            </a:extLst>
          </p:cNvPr>
          <p:cNvCxnSpPr>
            <a:cxnSpLocks/>
          </p:cNvCxnSpPr>
          <p:nvPr/>
        </p:nvCxnSpPr>
        <p:spPr>
          <a:xfrm>
            <a:off x="4660984" y="5350544"/>
            <a:ext cx="0" cy="496244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16200000" scaled="1"/>
              <a:tileRect/>
            </a:gradFill>
            <a:prstDash val="sysDash"/>
            <a:round/>
            <a:headEnd type="oval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88CF28B-FC41-F366-B4E2-27D90B8D033E}"/>
              </a:ext>
            </a:extLst>
          </p:cNvPr>
          <p:cNvSpPr>
            <a:spLocks/>
          </p:cNvSpPr>
          <p:nvPr/>
        </p:nvSpPr>
        <p:spPr bwMode="auto">
          <a:xfrm>
            <a:off x="7098143" y="1874314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4DE9E46-1FE6-4BE6-E5C6-415AD1586252}"/>
              </a:ext>
            </a:extLst>
          </p:cNvPr>
          <p:cNvSpPr/>
          <p:nvPr/>
        </p:nvSpPr>
        <p:spPr>
          <a:xfrm>
            <a:off x="7196750" y="1972921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670D3A36-C68A-2D7B-BAFE-AAC4541B9E56}"/>
              </a:ext>
            </a:extLst>
          </p:cNvPr>
          <p:cNvSpPr txBox="1"/>
          <p:nvPr/>
        </p:nvSpPr>
        <p:spPr>
          <a:xfrm>
            <a:off x="6235617" y="391676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26669E4-9A70-34CE-C489-02C6754D1F2E}"/>
              </a:ext>
            </a:extLst>
          </p:cNvPr>
          <p:cNvSpPr txBox="1"/>
          <p:nvPr/>
        </p:nvSpPr>
        <p:spPr>
          <a:xfrm>
            <a:off x="6823847" y="3022006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40" name="图片 39" descr="图片包含 游戏机, 灯, 灯光, 夜空&#10;&#10;描述已自动生成">
            <a:extLst>
              <a:ext uri="{FF2B5EF4-FFF2-40B4-BE49-F238E27FC236}">
                <a16:creationId xmlns:a16="http://schemas.microsoft.com/office/drawing/2014/main" id="{1F67C574-E829-0CF8-0FD4-9064919E56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360" y="3433551"/>
            <a:ext cx="862122" cy="479398"/>
          </a:xfrm>
          <a:prstGeom prst="rect">
            <a:avLst/>
          </a:prstGeom>
        </p:spPr>
      </p:pic>
      <p:cxnSp>
        <p:nvCxnSpPr>
          <p:cNvPr id="4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BCAC5C3-809B-77C5-1DD1-C6F2A7497609}"/>
              </a:ext>
            </a:extLst>
          </p:cNvPr>
          <p:cNvCxnSpPr>
            <a:cxnSpLocks/>
          </p:cNvCxnSpPr>
          <p:nvPr/>
        </p:nvCxnSpPr>
        <p:spPr>
          <a:xfrm>
            <a:off x="7531017" y="5092616"/>
            <a:ext cx="0" cy="496244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16200000" scaled="1"/>
              <a:tileRect/>
            </a:gradFill>
            <a:prstDash val="sysDash"/>
            <a:round/>
            <a:headEnd type="oval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D9D1CF4-8093-DE70-1FCE-086484D89313}"/>
              </a:ext>
            </a:extLst>
          </p:cNvPr>
          <p:cNvSpPr>
            <a:spLocks/>
          </p:cNvSpPr>
          <p:nvPr/>
        </p:nvSpPr>
        <p:spPr bwMode="auto">
          <a:xfrm>
            <a:off x="9968176" y="1431254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CAEF08B-7F1E-D5CC-073C-47FF66ECD36F}"/>
              </a:ext>
            </a:extLst>
          </p:cNvPr>
          <p:cNvSpPr/>
          <p:nvPr/>
        </p:nvSpPr>
        <p:spPr>
          <a:xfrm>
            <a:off x="10066783" y="1529861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1C3D3CEB-E649-2578-9E33-2C69C1A0BABD}"/>
              </a:ext>
            </a:extLst>
          </p:cNvPr>
          <p:cNvSpPr txBox="1"/>
          <p:nvPr/>
        </p:nvSpPr>
        <p:spPr>
          <a:xfrm>
            <a:off x="9105650" y="3473708"/>
            <a:ext cx="259080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79CD0B0-5BB0-CBEB-B7EC-BCAA4B7DCF9D}"/>
              </a:ext>
            </a:extLst>
          </p:cNvPr>
          <p:cNvSpPr txBox="1"/>
          <p:nvPr/>
        </p:nvSpPr>
        <p:spPr>
          <a:xfrm>
            <a:off x="9693880" y="2578946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47" name="图片 46" descr="图片包含 游戏机, 灯, 灯光, 夜空&#10;&#10;描述已自动生成">
            <a:extLst>
              <a:ext uri="{FF2B5EF4-FFF2-40B4-BE49-F238E27FC236}">
                <a16:creationId xmlns:a16="http://schemas.microsoft.com/office/drawing/2014/main" id="{52EDBA41-9B85-95B5-3520-A16F4334DA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2393" y="2990491"/>
            <a:ext cx="862122" cy="479398"/>
          </a:xfrm>
          <a:prstGeom prst="rect">
            <a:avLst/>
          </a:prstGeom>
        </p:spPr>
      </p:pic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B6DA3BF-3C70-BCE7-41F8-8BF6DD446A14}"/>
              </a:ext>
            </a:extLst>
          </p:cNvPr>
          <p:cNvCxnSpPr>
            <a:cxnSpLocks/>
          </p:cNvCxnSpPr>
          <p:nvPr/>
        </p:nvCxnSpPr>
        <p:spPr>
          <a:xfrm>
            <a:off x="10401050" y="4649556"/>
            <a:ext cx="0" cy="496244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16200000" scaled="1"/>
              <a:tileRect/>
            </a:gradFill>
            <a:prstDash val="sysDash"/>
            <a:round/>
            <a:headEnd type="oval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图形 52">
            <a:extLst>
              <a:ext uri="{FF2B5EF4-FFF2-40B4-BE49-F238E27FC236}">
                <a16:creationId xmlns:a16="http://schemas.microsoft.com/office/drawing/2014/main" id="{AE8C8ECF-3544-CD0B-41A4-F27AADC6E76F}"/>
              </a:ext>
            </a:extLst>
          </p:cNvPr>
          <p:cNvSpPr/>
          <p:nvPr/>
        </p:nvSpPr>
        <p:spPr>
          <a:xfrm>
            <a:off x="1612409" y="2585710"/>
            <a:ext cx="360000" cy="360000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2" name="图形 100">
            <a:extLst>
              <a:ext uri="{FF2B5EF4-FFF2-40B4-BE49-F238E27FC236}">
                <a16:creationId xmlns:a16="http://schemas.microsoft.com/office/drawing/2014/main" id="{6A3E0115-CA99-C9BE-2EE7-7650E9172430}"/>
              </a:ext>
            </a:extLst>
          </p:cNvPr>
          <p:cNvSpPr/>
          <p:nvPr/>
        </p:nvSpPr>
        <p:spPr>
          <a:xfrm>
            <a:off x="10221050" y="1684128"/>
            <a:ext cx="360000" cy="360000"/>
          </a:xfrm>
          <a:custGeom>
            <a:avLst/>
            <a:gdLst>
              <a:gd name="connsiteX0" fmla="*/ 331875 w 360000"/>
              <a:gd name="connsiteY0" fmla="*/ 90000 h 360000"/>
              <a:gd name="connsiteX1" fmla="*/ 360000 w 360000"/>
              <a:gd name="connsiteY1" fmla="*/ 61875 h 360000"/>
              <a:gd name="connsiteX2" fmla="*/ 360000 w 360000"/>
              <a:gd name="connsiteY2" fmla="*/ 28125 h 360000"/>
              <a:gd name="connsiteX3" fmla="*/ 331875 w 360000"/>
              <a:gd name="connsiteY3" fmla="*/ 0 h 360000"/>
              <a:gd name="connsiteX4" fmla="*/ 298125 w 360000"/>
              <a:gd name="connsiteY4" fmla="*/ 0 h 360000"/>
              <a:gd name="connsiteX5" fmla="*/ 270000 w 360000"/>
              <a:gd name="connsiteY5" fmla="*/ 28125 h 360000"/>
              <a:gd name="connsiteX6" fmla="*/ 270000 w 360000"/>
              <a:gd name="connsiteY6" fmla="*/ 33750 h 360000"/>
              <a:gd name="connsiteX7" fmla="*/ 90000 w 360000"/>
              <a:gd name="connsiteY7" fmla="*/ 33750 h 360000"/>
              <a:gd name="connsiteX8" fmla="*/ 90000 w 360000"/>
              <a:gd name="connsiteY8" fmla="*/ 28125 h 360000"/>
              <a:gd name="connsiteX9" fmla="*/ 61875 w 360000"/>
              <a:gd name="connsiteY9" fmla="*/ 0 h 360000"/>
              <a:gd name="connsiteX10" fmla="*/ 28125 w 360000"/>
              <a:gd name="connsiteY10" fmla="*/ 0 h 360000"/>
              <a:gd name="connsiteX11" fmla="*/ 0 w 360000"/>
              <a:gd name="connsiteY11" fmla="*/ 28125 h 360000"/>
              <a:gd name="connsiteX12" fmla="*/ 0 w 360000"/>
              <a:gd name="connsiteY12" fmla="*/ 61875 h 360000"/>
              <a:gd name="connsiteX13" fmla="*/ 28125 w 360000"/>
              <a:gd name="connsiteY13" fmla="*/ 90000 h 360000"/>
              <a:gd name="connsiteX14" fmla="*/ 33750 w 360000"/>
              <a:gd name="connsiteY14" fmla="*/ 90000 h 360000"/>
              <a:gd name="connsiteX15" fmla="*/ 33750 w 360000"/>
              <a:gd name="connsiteY15" fmla="*/ 270000 h 360000"/>
              <a:gd name="connsiteX16" fmla="*/ 28125 w 360000"/>
              <a:gd name="connsiteY16" fmla="*/ 270000 h 360000"/>
              <a:gd name="connsiteX17" fmla="*/ 0 w 360000"/>
              <a:gd name="connsiteY17" fmla="*/ 298125 h 360000"/>
              <a:gd name="connsiteX18" fmla="*/ 0 w 360000"/>
              <a:gd name="connsiteY18" fmla="*/ 331875 h 360000"/>
              <a:gd name="connsiteX19" fmla="*/ 28125 w 360000"/>
              <a:gd name="connsiteY19" fmla="*/ 360000 h 360000"/>
              <a:gd name="connsiteX20" fmla="*/ 61875 w 360000"/>
              <a:gd name="connsiteY20" fmla="*/ 360000 h 360000"/>
              <a:gd name="connsiteX21" fmla="*/ 90000 w 360000"/>
              <a:gd name="connsiteY21" fmla="*/ 331875 h 360000"/>
              <a:gd name="connsiteX22" fmla="*/ 90000 w 360000"/>
              <a:gd name="connsiteY22" fmla="*/ 326250 h 360000"/>
              <a:gd name="connsiteX23" fmla="*/ 270000 w 360000"/>
              <a:gd name="connsiteY23" fmla="*/ 326250 h 360000"/>
              <a:gd name="connsiteX24" fmla="*/ 270000 w 360000"/>
              <a:gd name="connsiteY24" fmla="*/ 331875 h 360000"/>
              <a:gd name="connsiteX25" fmla="*/ 298125 w 360000"/>
              <a:gd name="connsiteY25" fmla="*/ 360000 h 360000"/>
              <a:gd name="connsiteX26" fmla="*/ 331875 w 360000"/>
              <a:gd name="connsiteY26" fmla="*/ 360000 h 360000"/>
              <a:gd name="connsiteX27" fmla="*/ 360000 w 360000"/>
              <a:gd name="connsiteY27" fmla="*/ 331875 h 360000"/>
              <a:gd name="connsiteX28" fmla="*/ 360000 w 360000"/>
              <a:gd name="connsiteY28" fmla="*/ 298125 h 360000"/>
              <a:gd name="connsiteX29" fmla="*/ 331875 w 360000"/>
              <a:gd name="connsiteY29" fmla="*/ 270000 h 360000"/>
              <a:gd name="connsiteX30" fmla="*/ 326250 w 360000"/>
              <a:gd name="connsiteY30" fmla="*/ 270000 h 360000"/>
              <a:gd name="connsiteX31" fmla="*/ 326250 w 360000"/>
              <a:gd name="connsiteY31" fmla="*/ 90000 h 360000"/>
              <a:gd name="connsiteX32" fmla="*/ 331875 w 360000"/>
              <a:gd name="connsiteY32" fmla="*/ 90000 h 360000"/>
              <a:gd name="connsiteX33" fmla="*/ 28125 w 360000"/>
              <a:gd name="connsiteY33" fmla="*/ 67500 h 360000"/>
              <a:gd name="connsiteX34" fmla="*/ 22500 w 360000"/>
              <a:gd name="connsiteY34" fmla="*/ 61875 h 360000"/>
              <a:gd name="connsiteX35" fmla="*/ 22500 w 360000"/>
              <a:gd name="connsiteY35" fmla="*/ 28125 h 360000"/>
              <a:gd name="connsiteX36" fmla="*/ 28125 w 360000"/>
              <a:gd name="connsiteY36" fmla="*/ 22500 h 360000"/>
              <a:gd name="connsiteX37" fmla="*/ 61875 w 360000"/>
              <a:gd name="connsiteY37" fmla="*/ 22500 h 360000"/>
              <a:gd name="connsiteX38" fmla="*/ 67500 w 360000"/>
              <a:gd name="connsiteY38" fmla="*/ 28125 h 360000"/>
              <a:gd name="connsiteX39" fmla="*/ 67500 w 360000"/>
              <a:gd name="connsiteY39" fmla="*/ 61875 h 360000"/>
              <a:gd name="connsiteX40" fmla="*/ 61875 w 360000"/>
              <a:gd name="connsiteY40" fmla="*/ 67500 h 360000"/>
              <a:gd name="connsiteX41" fmla="*/ 28125 w 360000"/>
              <a:gd name="connsiteY41" fmla="*/ 67500 h 360000"/>
              <a:gd name="connsiteX42" fmla="*/ 67500 w 360000"/>
              <a:gd name="connsiteY42" fmla="*/ 331875 h 360000"/>
              <a:gd name="connsiteX43" fmla="*/ 61875 w 360000"/>
              <a:gd name="connsiteY43" fmla="*/ 337500 h 360000"/>
              <a:gd name="connsiteX44" fmla="*/ 28125 w 360000"/>
              <a:gd name="connsiteY44" fmla="*/ 337500 h 360000"/>
              <a:gd name="connsiteX45" fmla="*/ 22500 w 360000"/>
              <a:gd name="connsiteY45" fmla="*/ 331875 h 360000"/>
              <a:gd name="connsiteX46" fmla="*/ 22500 w 360000"/>
              <a:gd name="connsiteY46" fmla="*/ 298125 h 360000"/>
              <a:gd name="connsiteX47" fmla="*/ 28125 w 360000"/>
              <a:gd name="connsiteY47" fmla="*/ 292500 h 360000"/>
              <a:gd name="connsiteX48" fmla="*/ 61875 w 360000"/>
              <a:gd name="connsiteY48" fmla="*/ 292500 h 360000"/>
              <a:gd name="connsiteX49" fmla="*/ 67500 w 360000"/>
              <a:gd name="connsiteY49" fmla="*/ 298125 h 360000"/>
              <a:gd name="connsiteX50" fmla="*/ 67500 w 360000"/>
              <a:gd name="connsiteY50" fmla="*/ 331875 h 360000"/>
              <a:gd name="connsiteX51" fmla="*/ 270000 w 360000"/>
              <a:gd name="connsiteY51" fmla="*/ 298125 h 360000"/>
              <a:gd name="connsiteX52" fmla="*/ 270000 w 360000"/>
              <a:gd name="connsiteY52" fmla="*/ 303750 h 360000"/>
              <a:gd name="connsiteX53" fmla="*/ 90000 w 360000"/>
              <a:gd name="connsiteY53" fmla="*/ 303750 h 360000"/>
              <a:gd name="connsiteX54" fmla="*/ 90000 w 360000"/>
              <a:gd name="connsiteY54" fmla="*/ 298125 h 360000"/>
              <a:gd name="connsiteX55" fmla="*/ 61875 w 360000"/>
              <a:gd name="connsiteY55" fmla="*/ 270000 h 360000"/>
              <a:gd name="connsiteX56" fmla="*/ 56250 w 360000"/>
              <a:gd name="connsiteY56" fmla="*/ 270000 h 360000"/>
              <a:gd name="connsiteX57" fmla="*/ 56250 w 360000"/>
              <a:gd name="connsiteY57" fmla="*/ 90000 h 360000"/>
              <a:gd name="connsiteX58" fmla="*/ 61875 w 360000"/>
              <a:gd name="connsiteY58" fmla="*/ 90000 h 360000"/>
              <a:gd name="connsiteX59" fmla="*/ 90000 w 360000"/>
              <a:gd name="connsiteY59" fmla="*/ 61875 h 360000"/>
              <a:gd name="connsiteX60" fmla="*/ 90000 w 360000"/>
              <a:gd name="connsiteY60" fmla="*/ 56250 h 360000"/>
              <a:gd name="connsiteX61" fmla="*/ 270000 w 360000"/>
              <a:gd name="connsiteY61" fmla="*/ 56250 h 360000"/>
              <a:gd name="connsiteX62" fmla="*/ 270000 w 360000"/>
              <a:gd name="connsiteY62" fmla="*/ 61875 h 360000"/>
              <a:gd name="connsiteX63" fmla="*/ 298125 w 360000"/>
              <a:gd name="connsiteY63" fmla="*/ 90000 h 360000"/>
              <a:gd name="connsiteX64" fmla="*/ 303750 w 360000"/>
              <a:gd name="connsiteY64" fmla="*/ 90000 h 360000"/>
              <a:gd name="connsiteX65" fmla="*/ 303750 w 360000"/>
              <a:gd name="connsiteY65" fmla="*/ 270000 h 360000"/>
              <a:gd name="connsiteX66" fmla="*/ 298125 w 360000"/>
              <a:gd name="connsiteY66" fmla="*/ 270000 h 360000"/>
              <a:gd name="connsiteX67" fmla="*/ 270000 w 360000"/>
              <a:gd name="connsiteY67" fmla="*/ 298125 h 360000"/>
              <a:gd name="connsiteX68" fmla="*/ 331875 w 360000"/>
              <a:gd name="connsiteY68" fmla="*/ 292500 h 360000"/>
              <a:gd name="connsiteX69" fmla="*/ 337500 w 360000"/>
              <a:gd name="connsiteY69" fmla="*/ 298125 h 360000"/>
              <a:gd name="connsiteX70" fmla="*/ 337500 w 360000"/>
              <a:gd name="connsiteY70" fmla="*/ 331875 h 360000"/>
              <a:gd name="connsiteX71" fmla="*/ 331875 w 360000"/>
              <a:gd name="connsiteY71" fmla="*/ 337500 h 360000"/>
              <a:gd name="connsiteX72" fmla="*/ 298125 w 360000"/>
              <a:gd name="connsiteY72" fmla="*/ 337500 h 360000"/>
              <a:gd name="connsiteX73" fmla="*/ 292500 w 360000"/>
              <a:gd name="connsiteY73" fmla="*/ 331875 h 360000"/>
              <a:gd name="connsiteX74" fmla="*/ 292500 w 360000"/>
              <a:gd name="connsiteY74" fmla="*/ 298125 h 360000"/>
              <a:gd name="connsiteX75" fmla="*/ 298125 w 360000"/>
              <a:gd name="connsiteY75" fmla="*/ 292500 h 360000"/>
              <a:gd name="connsiteX76" fmla="*/ 331875 w 360000"/>
              <a:gd name="connsiteY76" fmla="*/ 292500 h 360000"/>
              <a:gd name="connsiteX77" fmla="*/ 298125 w 360000"/>
              <a:gd name="connsiteY77" fmla="*/ 67500 h 360000"/>
              <a:gd name="connsiteX78" fmla="*/ 292500 w 360000"/>
              <a:gd name="connsiteY78" fmla="*/ 61875 h 360000"/>
              <a:gd name="connsiteX79" fmla="*/ 292500 w 360000"/>
              <a:gd name="connsiteY79" fmla="*/ 28125 h 360000"/>
              <a:gd name="connsiteX80" fmla="*/ 298125 w 360000"/>
              <a:gd name="connsiteY80" fmla="*/ 22500 h 360000"/>
              <a:gd name="connsiteX81" fmla="*/ 331875 w 360000"/>
              <a:gd name="connsiteY81" fmla="*/ 22500 h 360000"/>
              <a:gd name="connsiteX82" fmla="*/ 337500 w 360000"/>
              <a:gd name="connsiteY82" fmla="*/ 28125 h 360000"/>
              <a:gd name="connsiteX83" fmla="*/ 337500 w 360000"/>
              <a:gd name="connsiteY83" fmla="*/ 61875 h 360000"/>
              <a:gd name="connsiteX84" fmla="*/ 331875 w 360000"/>
              <a:gd name="connsiteY84" fmla="*/ 67500 h 360000"/>
              <a:gd name="connsiteX85" fmla="*/ 298125 w 360000"/>
              <a:gd name="connsiteY85" fmla="*/ 675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60000" h="360000">
                <a:moveTo>
                  <a:pt x="331875" y="90000"/>
                </a:moveTo>
                <a:cubicBezTo>
                  <a:pt x="347389" y="90000"/>
                  <a:pt x="360000" y="77389"/>
                  <a:pt x="360000" y="61875"/>
                </a:cubicBezTo>
                <a:lnTo>
                  <a:pt x="360000" y="28125"/>
                </a:lnTo>
                <a:cubicBezTo>
                  <a:pt x="360000" y="12611"/>
                  <a:pt x="347389" y="0"/>
                  <a:pt x="331875" y="0"/>
                </a:cubicBezTo>
                <a:lnTo>
                  <a:pt x="298125" y="0"/>
                </a:lnTo>
                <a:cubicBezTo>
                  <a:pt x="282611" y="0"/>
                  <a:pt x="270000" y="12611"/>
                  <a:pt x="270000" y="28125"/>
                </a:cubicBezTo>
                <a:lnTo>
                  <a:pt x="270000" y="33750"/>
                </a:lnTo>
                <a:lnTo>
                  <a:pt x="90000" y="33750"/>
                </a:lnTo>
                <a:lnTo>
                  <a:pt x="90000" y="28125"/>
                </a:lnTo>
                <a:cubicBezTo>
                  <a:pt x="90000" y="12611"/>
                  <a:pt x="77389" y="0"/>
                  <a:pt x="61875" y="0"/>
                </a:cubicBezTo>
                <a:lnTo>
                  <a:pt x="28125" y="0"/>
                </a:lnTo>
                <a:cubicBezTo>
                  <a:pt x="12623" y="0"/>
                  <a:pt x="0" y="12611"/>
                  <a:pt x="0" y="28125"/>
                </a:cubicBezTo>
                <a:lnTo>
                  <a:pt x="0" y="61875"/>
                </a:lnTo>
                <a:cubicBezTo>
                  <a:pt x="0" y="77389"/>
                  <a:pt x="12623" y="90000"/>
                  <a:pt x="28125" y="90000"/>
                </a:cubicBezTo>
                <a:lnTo>
                  <a:pt x="33750" y="90000"/>
                </a:lnTo>
                <a:lnTo>
                  <a:pt x="33750" y="270000"/>
                </a:lnTo>
                <a:lnTo>
                  <a:pt x="28125" y="270000"/>
                </a:lnTo>
                <a:cubicBezTo>
                  <a:pt x="12623" y="270000"/>
                  <a:pt x="0" y="282611"/>
                  <a:pt x="0" y="298125"/>
                </a:cubicBezTo>
                <a:lnTo>
                  <a:pt x="0" y="331875"/>
                </a:lnTo>
                <a:cubicBezTo>
                  <a:pt x="0" y="347389"/>
                  <a:pt x="12623" y="360000"/>
                  <a:pt x="28125" y="360000"/>
                </a:cubicBezTo>
                <a:lnTo>
                  <a:pt x="61875" y="360000"/>
                </a:lnTo>
                <a:cubicBezTo>
                  <a:pt x="77389" y="360000"/>
                  <a:pt x="90000" y="347389"/>
                  <a:pt x="90000" y="331875"/>
                </a:cubicBezTo>
                <a:lnTo>
                  <a:pt x="90000" y="326250"/>
                </a:lnTo>
                <a:lnTo>
                  <a:pt x="270000" y="326250"/>
                </a:lnTo>
                <a:lnTo>
                  <a:pt x="270000" y="331875"/>
                </a:lnTo>
                <a:cubicBezTo>
                  <a:pt x="270000" y="347389"/>
                  <a:pt x="282611" y="360000"/>
                  <a:pt x="298125" y="360000"/>
                </a:cubicBezTo>
                <a:lnTo>
                  <a:pt x="331875" y="360000"/>
                </a:lnTo>
                <a:cubicBezTo>
                  <a:pt x="347389" y="360000"/>
                  <a:pt x="360000" y="347389"/>
                  <a:pt x="360000" y="331875"/>
                </a:cubicBezTo>
                <a:lnTo>
                  <a:pt x="360000" y="298125"/>
                </a:lnTo>
                <a:cubicBezTo>
                  <a:pt x="360000" y="282611"/>
                  <a:pt x="347389" y="270000"/>
                  <a:pt x="331875" y="270000"/>
                </a:cubicBezTo>
                <a:lnTo>
                  <a:pt x="326250" y="270000"/>
                </a:lnTo>
                <a:lnTo>
                  <a:pt x="326250" y="90000"/>
                </a:lnTo>
                <a:lnTo>
                  <a:pt x="331875" y="90000"/>
                </a:lnTo>
                <a:close/>
                <a:moveTo>
                  <a:pt x="28125" y="67500"/>
                </a:moveTo>
                <a:cubicBezTo>
                  <a:pt x="25020" y="67500"/>
                  <a:pt x="22500" y="64969"/>
                  <a:pt x="22500" y="61875"/>
                </a:cubicBezTo>
                <a:lnTo>
                  <a:pt x="22500" y="28125"/>
                </a:lnTo>
                <a:cubicBezTo>
                  <a:pt x="22500" y="25031"/>
                  <a:pt x="25020" y="22500"/>
                  <a:pt x="28125" y="22500"/>
                </a:cubicBezTo>
                <a:lnTo>
                  <a:pt x="61875" y="22500"/>
                </a:lnTo>
                <a:cubicBezTo>
                  <a:pt x="64969" y="22500"/>
                  <a:pt x="67500" y="25031"/>
                  <a:pt x="67500" y="28125"/>
                </a:cubicBezTo>
                <a:lnTo>
                  <a:pt x="67500" y="61875"/>
                </a:lnTo>
                <a:cubicBezTo>
                  <a:pt x="67500" y="64969"/>
                  <a:pt x="64969" y="67500"/>
                  <a:pt x="61875" y="67500"/>
                </a:cubicBezTo>
                <a:lnTo>
                  <a:pt x="28125" y="67500"/>
                </a:lnTo>
                <a:close/>
                <a:moveTo>
                  <a:pt x="67500" y="331875"/>
                </a:moveTo>
                <a:cubicBezTo>
                  <a:pt x="67500" y="334969"/>
                  <a:pt x="64969" y="337500"/>
                  <a:pt x="61875" y="337500"/>
                </a:cubicBezTo>
                <a:lnTo>
                  <a:pt x="28125" y="337500"/>
                </a:lnTo>
                <a:cubicBezTo>
                  <a:pt x="25020" y="337500"/>
                  <a:pt x="22500" y="334969"/>
                  <a:pt x="22500" y="331875"/>
                </a:cubicBezTo>
                <a:lnTo>
                  <a:pt x="22500" y="298125"/>
                </a:lnTo>
                <a:cubicBezTo>
                  <a:pt x="22500" y="295031"/>
                  <a:pt x="25020" y="292500"/>
                  <a:pt x="28125" y="292500"/>
                </a:cubicBezTo>
                <a:lnTo>
                  <a:pt x="61875" y="292500"/>
                </a:lnTo>
                <a:cubicBezTo>
                  <a:pt x="64969" y="292500"/>
                  <a:pt x="67500" y="295031"/>
                  <a:pt x="67500" y="298125"/>
                </a:cubicBezTo>
                <a:lnTo>
                  <a:pt x="67500" y="331875"/>
                </a:lnTo>
                <a:close/>
                <a:moveTo>
                  <a:pt x="270000" y="298125"/>
                </a:moveTo>
                <a:lnTo>
                  <a:pt x="270000" y="303750"/>
                </a:lnTo>
                <a:lnTo>
                  <a:pt x="90000" y="303750"/>
                </a:lnTo>
                <a:lnTo>
                  <a:pt x="90000" y="298125"/>
                </a:lnTo>
                <a:cubicBezTo>
                  <a:pt x="90000" y="282611"/>
                  <a:pt x="77389" y="270000"/>
                  <a:pt x="61875" y="270000"/>
                </a:cubicBezTo>
                <a:lnTo>
                  <a:pt x="56250" y="270000"/>
                </a:lnTo>
                <a:lnTo>
                  <a:pt x="56250" y="90000"/>
                </a:lnTo>
                <a:lnTo>
                  <a:pt x="61875" y="90000"/>
                </a:lnTo>
                <a:cubicBezTo>
                  <a:pt x="77389" y="90000"/>
                  <a:pt x="90000" y="77389"/>
                  <a:pt x="90000" y="61875"/>
                </a:cubicBezTo>
                <a:lnTo>
                  <a:pt x="90000" y="56250"/>
                </a:lnTo>
                <a:lnTo>
                  <a:pt x="270000" y="56250"/>
                </a:lnTo>
                <a:lnTo>
                  <a:pt x="270000" y="61875"/>
                </a:lnTo>
                <a:cubicBezTo>
                  <a:pt x="270000" y="77389"/>
                  <a:pt x="282611" y="90000"/>
                  <a:pt x="298125" y="90000"/>
                </a:cubicBezTo>
                <a:lnTo>
                  <a:pt x="303750" y="90000"/>
                </a:lnTo>
                <a:lnTo>
                  <a:pt x="303750" y="270000"/>
                </a:lnTo>
                <a:lnTo>
                  <a:pt x="298125" y="270000"/>
                </a:lnTo>
                <a:cubicBezTo>
                  <a:pt x="282611" y="270000"/>
                  <a:pt x="270000" y="282611"/>
                  <a:pt x="270000" y="298125"/>
                </a:cubicBezTo>
                <a:close/>
                <a:moveTo>
                  <a:pt x="331875" y="292500"/>
                </a:moveTo>
                <a:cubicBezTo>
                  <a:pt x="334969" y="292500"/>
                  <a:pt x="337500" y="295031"/>
                  <a:pt x="337500" y="298125"/>
                </a:cubicBezTo>
                <a:lnTo>
                  <a:pt x="337500" y="331875"/>
                </a:lnTo>
                <a:cubicBezTo>
                  <a:pt x="337500" y="334969"/>
                  <a:pt x="334969" y="337500"/>
                  <a:pt x="331875" y="337500"/>
                </a:cubicBezTo>
                <a:lnTo>
                  <a:pt x="298125" y="337500"/>
                </a:lnTo>
                <a:cubicBezTo>
                  <a:pt x="295031" y="337500"/>
                  <a:pt x="292500" y="334969"/>
                  <a:pt x="292500" y="331875"/>
                </a:cubicBezTo>
                <a:lnTo>
                  <a:pt x="292500" y="298125"/>
                </a:lnTo>
                <a:cubicBezTo>
                  <a:pt x="292500" y="295031"/>
                  <a:pt x="295031" y="292500"/>
                  <a:pt x="298125" y="292500"/>
                </a:cubicBezTo>
                <a:lnTo>
                  <a:pt x="331875" y="292500"/>
                </a:lnTo>
                <a:close/>
                <a:moveTo>
                  <a:pt x="298125" y="67500"/>
                </a:moveTo>
                <a:cubicBezTo>
                  <a:pt x="295031" y="67500"/>
                  <a:pt x="292500" y="64969"/>
                  <a:pt x="292500" y="61875"/>
                </a:cubicBezTo>
                <a:lnTo>
                  <a:pt x="292500" y="28125"/>
                </a:lnTo>
                <a:cubicBezTo>
                  <a:pt x="292500" y="25031"/>
                  <a:pt x="295031" y="22500"/>
                  <a:pt x="298125" y="22500"/>
                </a:cubicBezTo>
                <a:lnTo>
                  <a:pt x="331875" y="22500"/>
                </a:lnTo>
                <a:cubicBezTo>
                  <a:pt x="334969" y="22500"/>
                  <a:pt x="337500" y="25031"/>
                  <a:pt x="337500" y="28125"/>
                </a:cubicBezTo>
                <a:lnTo>
                  <a:pt x="337500" y="61875"/>
                </a:lnTo>
                <a:cubicBezTo>
                  <a:pt x="337500" y="64969"/>
                  <a:pt x="334969" y="67500"/>
                  <a:pt x="331875" y="67500"/>
                </a:cubicBezTo>
                <a:lnTo>
                  <a:pt x="298125" y="67500"/>
                </a:ln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3" name="图形 36">
            <a:extLst>
              <a:ext uri="{FF2B5EF4-FFF2-40B4-BE49-F238E27FC236}">
                <a16:creationId xmlns:a16="http://schemas.microsoft.com/office/drawing/2014/main" id="{92FDFAC1-1D20-F9A7-891D-2C7133F23C45}"/>
              </a:ext>
            </a:extLst>
          </p:cNvPr>
          <p:cNvSpPr/>
          <p:nvPr/>
        </p:nvSpPr>
        <p:spPr>
          <a:xfrm>
            <a:off x="4586951" y="2397011"/>
            <a:ext cx="168750" cy="360000"/>
          </a:xfrm>
          <a:custGeom>
            <a:avLst/>
            <a:gdLst>
              <a:gd name="connsiteX0" fmla="*/ 162428 w 168750"/>
              <a:gd name="connsiteY0" fmla="*/ 216866 h 360000"/>
              <a:gd name="connsiteX1" fmla="*/ 151178 w 168750"/>
              <a:gd name="connsiteY1" fmla="*/ 196481 h 360000"/>
              <a:gd name="connsiteX2" fmla="*/ 142481 w 168750"/>
              <a:gd name="connsiteY2" fmla="*/ 185749 h 360000"/>
              <a:gd name="connsiteX3" fmla="*/ 131006 w 168750"/>
              <a:gd name="connsiteY3" fmla="*/ 173891 h 360000"/>
              <a:gd name="connsiteX4" fmla="*/ 118136 w 168750"/>
              <a:gd name="connsiteY4" fmla="*/ 162371 h 360000"/>
              <a:gd name="connsiteX5" fmla="*/ 107179 w 168750"/>
              <a:gd name="connsiteY5" fmla="*/ 153630 h 360000"/>
              <a:gd name="connsiteX6" fmla="*/ 88886 w 168750"/>
              <a:gd name="connsiteY6" fmla="*/ 138195 h 360000"/>
              <a:gd name="connsiteX7" fmla="*/ 78469 w 168750"/>
              <a:gd name="connsiteY7" fmla="*/ 127125 h 360000"/>
              <a:gd name="connsiteX8" fmla="*/ 72428 w 168750"/>
              <a:gd name="connsiteY8" fmla="*/ 117045 h 360000"/>
              <a:gd name="connsiteX9" fmla="*/ 71494 w 168750"/>
              <a:gd name="connsiteY9" fmla="*/ 112736 h 360000"/>
              <a:gd name="connsiteX10" fmla="*/ 72236 w 168750"/>
              <a:gd name="connsiteY10" fmla="*/ 109058 h 360000"/>
              <a:gd name="connsiteX11" fmla="*/ 76815 w 168750"/>
              <a:gd name="connsiteY11" fmla="*/ 104006 h 360000"/>
              <a:gd name="connsiteX12" fmla="*/ 89089 w 168750"/>
              <a:gd name="connsiteY12" fmla="*/ 102679 h 360000"/>
              <a:gd name="connsiteX13" fmla="*/ 94635 w 168750"/>
              <a:gd name="connsiteY13" fmla="*/ 106245 h 360000"/>
              <a:gd name="connsiteX14" fmla="*/ 96829 w 168750"/>
              <a:gd name="connsiteY14" fmla="*/ 112736 h 360000"/>
              <a:gd name="connsiteX15" fmla="*/ 107685 w 168750"/>
              <a:gd name="connsiteY15" fmla="*/ 137093 h 360000"/>
              <a:gd name="connsiteX16" fmla="*/ 157129 w 168750"/>
              <a:gd name="connsiteY16" fmla="*/ 137070 h 360000"/>
              <a:gd name="connsiteX17" fmla="*/ 167963 w 168750"/>
              <a:gd name="connsiteY17" fmla="*/ 112736 h 360000"/>
              <a:gd name="connsiteX18" fmla="*/ 161303 w 168750"/>
              <a:gd name="connsiteY18" fmla="*/ 81011 h 360000"/>
              <a:gd name="connsiteX19" fmla="*/ 130849 w 168750"/>
              <a:gd name="connsiteY19" fmla="*/ 47025 h 360000"/>
              <a:gd name="connsiteX20" fmla="*/ 95602 w 168750"/>
              <a:gd name="connsiteY20" fmla="*/ 34538 h 360000"/>
              <a:gd name="connsiteX21" fmla="*/ 95602 w 168750"/>
              <a:gd name="connsiteY21" fmla="*/ 11250 h 360000"/>
              <a:gd name="connsiteX22" fmla="*/ 84353 w 168750"/>
              <a:gd name="connsiteY22" fmla="*/ 0 h 360000"/>
              <a:gd name="connsiteX23" fmla="*/ 73103 w 168750"/>
              <a:gd name="connsiteY23" fmla="*/ 11250 h 360000"/>
              <a:gd name="connsiteX24" fmla="*/ 73103 w 168750"/>
              <a:gd name="connsiteY24" fmla="*/ 34459 h 360000"/>
              <a:gd name="connsiteX25" fmla="*/ 51953 w 168750"/>
              <a:gd name="connsiteY25" fmla="*/ 39836 h 360000"/>
              <a:gd name="connsiteX26" fmla="*/ 14321 w 168750"/>
              <a:gd name="connsiteY26" fmla="*/ 68310 h 360000"/>
              <a:gd name="connsiteX27" fmla="*/ 3938 w 168750"/>
              <a:gd name="connsiteY27" fmla="*/ 88909 h 360000"/>
              <a:gd name="connsiteX28" fmla="*/ 0 w 168750"/>
              <a:gd name="connsiteY28" fmla="*/ 112736 h 360000"/>
              <a:gd name="connsiteX29" fmla="*/ 6660 w 168750"/>
              <a:gd name="connsiteY29" fmla="*/ 143944 h 360000"/>
              <a:gd name="connsiteX30" fmla="*/ 31039 w 168750"/>
              <a:gd name="connsiteY30" fmla="*/ 178751 h 360000"/>
              <a:gd name="connsiteX31" fmla="*/ 46598 w 168750"/>
              <a:gd name="connsiteY31" fmla="*/ 193624 h 360000"/>
              <a:gd name="connsiteX32" fmla="*/ 61673 w 168750"/>
              <a:gd name="connsiteY32" fmla="*/ 206145 h 360000"/>
              <a:gd name="connsiteX33" fmla="*/ 79718 w 168750"/>
              <a:gd name="connsiteY33" fmla="*/ 221389 h 360000"/>
              <a:gd name="connsiteX34" fmla="*/ 90506 w 168750"/>
              <a:gd name="connsiteY34" fmla="*/ 232706 h 360000"/>
              <a:gd name="connsiteX35" fmla="*/ 96266 w 168750"/>
              <a:gd name="connsiteY35" fmla="*/ 242528 h 360000"/>
              <a:gd name="connsiteX36" fmla="*/ 97211 w 168750"/>
              <a:gd name="connsiteY36" fmla="*/ 246915 h 360000"/>
              <a:gd name="connsiteX37" fmla="*/ 96548 w 168750"/>
              <a:gd name="connsiteY37" fmla="*/ 250751 h 360000"/>
              <a:gd name="connsiteX38" fmla="*/ 91935 w 168750"/>
              <a:gd name="connsiteY38" fmla="*/ 255960 h 360000"/>
              <a:gd name="connsiteX39" fmla="*/ 84746 w 168750"/>
              <a:gd name="connsiteY39" fmla="*/ 257895 h 360000"/>
              <a:gd name="connsiteX40" fmla="*/ 79493 w 168750"/>
              <a:gd name="connsiteY40" fmla="*/ 257108 h 360000"/>
              <a:gd name="connsiteX41" fmla="*/ 74070 w 168750"/>
              <a:gd name="connsiteY41" fmla="*/ 253373 h 360000"/>
              <a:gd name="connsiteX42" fmla="*/ 71876 w 168750"/>
              <a:gd name="connsiteY42" fmla="*/ 247286 h 360000"/>
              <a:gd name="connsiteX43" fmla="*/ 61009 w 168750"/>
              <a:gd name="connsiteY43" fmla="*/ 222581 h 360000"/>
              <a:gd name="connsiteX44" fmla="*/ 11520 w 168750"/>
              <a:gd name="connsiteY44" fmla="*/ 222671 h 360000"/>
              <a:gd name="connsiteX45" fmla="*/ 754 w 168750"/>
              <a:gd name="connsiteY45" fmla="*/ 247286 h 360000"/>
              <a:gd name="connsiteX46" fmla="*/ 7290 w 168750"/>
              <a:gd name="connsiteY46" fmla="*/ 278404 h 360000"/>
              <a:gd name="connsiteX47" fmla="*/ 37811 w 168750"/>
              <a:gd name="connsiteY47" fmla="*/ 312615 h 360000"/>
              <a:gd name="connsiteX48" fmla="*/ 73125 w 168750"/>
              <a:gd name="connsiteY48" fmla="*/ 325496 h 360000"/>
              <a:gd name="connsiteX49" fmla="*/ 73125 w 168750"/>
              <a:gd name="connsiteY49" fmla="*/ 348750 h 360000"/>
              <a:gd name="connsiteX50" fmla="*/ 84375 w 168750"/>
              <a:gd name="connsiteY50" fmla="*/ 360000 h 360000"/>
              <a:gd name="connsiteX51" fmla="*/ 95625 w 168750"/>
              <a:gd name="connsiteY51" fmla="*/ 348750 h 360000"/>
              <a:gd name="connsiteX52" fmla="*/ 95625 w 168750"/>
              <a:gd name="connsiteY52" fmla="*/ 325463 h 360000"/>
              <a:gd name="connsiteX53" fmla="*/ 117360 w 168750"/>
              <a:gd name="connsiteY53" fmla="*/ 319950 h 360000"/>
              <a:gd name="connsiteX54" fmla="*/ 153698 w 168750"/>
              <a:gd name="connsiteY54" fmla="*/ 291803 h 360000"/>
              <a:gd name="connsiteX55" fmla="*/ 168750 w 168750"/>
              <a:gd name="connsiteY55" fmla="*/ 247286 h 360000"/>
              <a:gd name="connsiteX56" fmla="*/ 162428 w 168750"/>
              <a:gd name="connsiteY56" fmla="*/ 216866 h 360000"/>
              <a:gd name="connsiteX57" fmla="*/ 135608 w 168750"/>
              <a:gd name="connsiteY57" fmla="*/ 278381 h 360000"/>
              <a:gd name="connsiteX58" fmla="*/ 108945 w 168750"/>
              <a:gd name="connsiteY58" fmla="*/ 299081 h 360000"/>
              <a:gd name="connsiteX59" fmla="*/ 49860 w 168750"/>
              <a:gd name="connsiteY59" fmla="*/ 293580 h 360000"/>
              <a:gd name="connsiteX60" fmla="*/ 27776 w 168750"/>
              <a:gd name="connsiteY60" fmla="*/ 269055 h 360000"/>
              <a:gd name="connsiteX61" fmla="*/ 23254 w 168750"/>
              <a:gd name="connsiteY61" fmla="*/ 247275 h 360000"/>
              <a:gd name="connsiteX62" fmla="*/ 26865 w 168750"/>
              <a:gd name="connsiteY62" fmla="*/ 239074 h 360000"/>
              <a:gd name="connsiteX63" fmla="*/ 36326 w 168750"/>
              <a:gd name="connsiteY63" fmla="*/ 235406 h 360000"/>
              <a:gd name="connsiteX64" fmla="*/ 45720 w 168750"/>
              <a:gd name="connsiteY64" fmla="*/ 239018 h 360000"/>
              <a:gd name="connsiteX65" fmla="*/ 49376 w 168750"/>
              <a:gd name="connsiteY65" fmla="*/ 247230 h 360000"/>
              <a:gd name="connsiteX66" fmla="*/ 55924 w 168750"/>
              <a:gd name="connsiteY66" fmla="*/ 266603 h 360000"/>
              <a:gd name="connsiteX67" fmla="*/ 71291 w 168750"/>
              <a:gd name="connsiteY67" fmla="*/ 278021 h 360000"/>
              <a:gd name="connsiteX68" fmla="*/ 104355 w 168750"/>
              <a:gd name="connsiteY68" fmla="*/ 274703 h 360000"/>
              <a:gd name="connsiteX69" fmla="*/ 117011 w 168750"/>
              <a:gd name="connsiteY69" fmla="*/ 260111 h 360000"/>
              <a:gd name="connsiteX70" fmla="*/ 119711 w 168750"/>
              <a:gd name="connsiteY70" fmla="*/ 246881 h 360000"/>
              <a:gd name="connsiteX71" fmla="*/ 116820 w 168750"/>
              <a:gd name="connsiteY71" fmla="*/ 233471 h 360000"/>
              <a:gd name="connsiteX72" fmla="*/ 108000 w 168750"/>
              <a:gd name="connsiteY72" fmla="*/ 218588 h 360000"/>
              <a:gd name="connsiteX73" fmla="*/ 95198 w 168750"/>
              <a:gd name="connsiteY73" fmla="*/ 205099 h 360000"/>
              <a:gd name="connsiteX74" fmla="*/ 75758 w 168750"/>
              <a:gd name="connsiteY74" fmla="*/ 188640 h 360000"/>
              <a:gd name="connsiteX75" fmla="*/ 60975 w 168750"/>
              <a:gd name="connsiteY75" fmla="*/ 176333 h 360000"/>
              <a:gd name="connsiteX76" fmla="*/ 47261 w 168750"/>
              <a:gd name="connsiteY76" fmla="*/ 163181 h 360000"/>
              <a:gd name="connsiteX77" fmla="*/ 27349 w 168750"/>
              <a:gd name="connsiteY77" fmla="*/ 135180 h 360000"/>
              <a:gd name="connsiteX78" fmla="*/ 22500 w 168750"/>
              <a:gd name="connsiteY78" fmla="*/ 112725 h 360000"/>
              <a:gd name="connsiteX79" fmla="*/ 25222 w 168750"/>
              <a:gd name="connsiteY79" fmla="*/ 96255 h 360000"/>
              <a:gd name="connsiteX80" fmla="*/ 32456 w 168750"/>
              <a:gd name="connsiteY80" fmla="*/ 81619 h 360000"/>
              <a:gd name="connsiteX81" fmla="*/ 60334 w 168750"/>
              <a:gd name="connsiteY81" fmla="*/ 60727 h 360000"/>
              <a:gd name="connsiteX82" fmla="*/ 83959 w 168750"/>
              <a:gd name="connsiteY82" fmla="*/ 56250 h 360000"/>
              <a:gd name="connsiteX83" fmla="*/ 118766 w 168750"/>
              <a:gd name="connsiteY83" fmla="*/ 65993 h 360000"/>
              <a:gd name="connsiteX84" fmla="*/ 140895 w 168750"/>
              <a:gd name="connsiteY84" fmla="*/ 90484 h 360000"/>
              <a:gd name="connsiteX85" fmla="*/ 145463 w 168750"/>
              <a:gd name="connsiteY85" fmla="*/ 112736 h 360000"/>
              <a:gd name="connsiteX86" fmla="*/ 141840 w 168750"/>
              <a:gd name="connsiteY86" fmla="*/ 120566 h 360000"/>
              <a:gd name="connsiteX87" fmla="*/ 122985 w 168750"/>
              <a:gd name="connsiteY87" fmla="*/ 120589 h 360000"/>
              <a:gd name="connsiteX88" fmla="*/ 119340 w 168750"/>
              <a:gd name="connsiteY88" fmla="*/ 112736 h 360000"/>
              <a:gd name="connsiteX89" fmla="*/ 112770 w 168750"/>
              <a:gd name="connsiteY89" fmla="*/ 92970 h 360000"/>
              <a:gd name="connsiteX90" fmla="*/ 97425 w 168750"/>
              <a:gd name="connsiteY90" fmla="*/ 81765 h 360000"/>
              <a:gd name="connsiteX91" fmla="*/ 64699 w 168750"/>
              <a:gd name="connsiteY91" fmla="*/ 85061 h 360000"/>
              <a:gd name="connsiteX92" fmla="*/ 51840 w 168750"/>
              <a:gd name="connsiteY92" fmla="*/ 99585 h 360000"/>
              <a:gd name="connsiteX93" fmla="*/ 49005 w 168750"/>
              <a:gd name="connsiteY93" fmla="*/ 112736 h 360000"/>
              <a:gd name="connsiteX94" fmla="*/ 51874 w 168750"/>
              <a:gd name="connsiteY94" fmla="*/ 126113 h 360000"/>
              <a:gd name="connsiteX95" fmla="*/ 60806 w 168750"/>
              <a:gd name="connsiteY95" fmla="*/ 141019 h 360000"/>
              <a:gd name="connsiteX96" fmla="*/ 73800 w 168750"/>
              <a:gd name="connsiteY96" fmla="*/ 154856 h 360000"/>
              <a:gd name="connsiteX97" fmla="*/ 93544 w 168750"/>
              <a:gd name="connsiteY97" fmla="*/ 171495 h 360000"/>
              <a:gd name="connsiteX98" fmla="*/ 103984 w 168750"/>
              <a:gd name="connsiteY98" fmla="*/ 179820 h 360000"/>
              <a:gd name="connsiteX99" fmla="*/ 115470 w 168750"/>
              <a:gd name="connsiteY99" fmla="*/ 190136 h 360000"/>
              <a:gd name="connsiteX100" fmla="*/ 125359 w 168750"/>
              <a:gd name="connsiteY100" fmla="*/ 200351 h 360000"/>
              <a:gd name="connsiteX101" fmla="*/ 133121 w 168750"/>
              <a:gd name="connsiteY101" fmla="*/ 209914 h 360000"/>
              <a:gd name="connsiteX102" fmla="*/ 141413 w 168750"/>
              <a:gd name="connsiteY102" fmla="*/ 225079 h 360000"/>
              <a:gd name="connsiteX103" fmla="*/ 146239 w 168750"/>
              <a:gd name="connsiteY103" fmla="*/ 247320 h 360000"/>
              <a:gd name="connsiteX104" fmla="*/ 135608 w 168750"/>
              <a:gd name="connsiteY104" fmla="*/ 278381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68750" h="360000">
                <a:moveTo>
                  <a:pt x="162428" y="216866"/>
                </a:moveTo>
                <a:cubicBezTo>
                  <a:pt x="160099" y="210465"/>
                  <a:pt x="156386" y="203704"/>
                  <a:pt x="151178" y="196481"/>
                </a:cubicBezTo>
                <a:cubicBezTo>
                  <a:pt x="148478" y="192971"/>
                  <a:pt x="145575" y="189383"/>
                  <a:pt x="142481" y="185749"/>
                </a:cubicBezTo>
                <a:cubicBezTo>
                  <a:pt x="139117" y="181811"/>
                  <a:pt x="135191" y="177739"/>
                  <a:pt x="131006" y="173891"/>
                </a:cubicBezTo>
                <a:cubicBezTo>
                  <a:pt x="126855" y="169785"/>
                  <a:pt x="122524" y="165904"/>
                  <a:pt x="118136" y="162371"/>
                </a:cubicBezTo>
                <a:cubicBezTo>
                  <a:pt x="114570" y="159469"/>
                  <a:pt x="111218" y="156814"/>
                  <a:pt x="107179" y="153630"/>
                </a:cubicBezTo>
                <a:cubicBezTo>
                  <a:pt x="99855" y="147735"/>
                  <a:pt x="93769" y="142583"/>
                  <a:pt x="88886" y="138195"/>
                </a:cubicBezTo>
                <a:cubicBezTo>
                  <a:pt x="84634" y="134325"/>
                  <a:pt x="81180" y="130691"/>
                  <a:pt x="78469" y="127125"/>
                </a:cubicBezTo>
                <a:cubicBezTo>
                  <a:pt x="75724" y="123728"/>
                  <a:pt x="73946" y="120836"/>
                  <a:pt x="72428" y="117045"/>
                </a:cubicBezTo>
                <a:cubicBezTo>
                  <a:pt x="71775" y="115763"/>
                  <a:pt x="71494" y="114435"/>
                  <a:pt x="71494" y="112736"/>
                </a:cubicBezTo>
                <a:cubicBezTo>
                  <a:pt x="71494" y="111364"/>
                  <a:pt x="71741" y="110126"/>
                  <a:pt x="72236" y="109058"/>
                </a:cubicBezTo>
                <a:cubicBezTo>
                  <a:pt x="73215" y="106942"/>
                  <a:pt x="74599" y="105413"/>
                  <a:pt x="76815" y="104006"/>
                </a:cubicBezTo>
                <a:cubicBezTo>
                  <a:pt x="81034" y="101273"/>
                  <a:pt x="85489" y="101239"/>
                  <a:pt x="89089" y="102679"/>
                </a:cubicBezTo>
                <a:cubicBezTo>
                  <a:pt x="91631" y="103680"/>
                  <a:pt x="93690" y="105176"/>
                  <a:pt x="94635" y="106245"/>
                </a:cubicBezTo>
                <a:cubicBezTo>
                  <a:pt x="96154" y="108551"/>
                  <a:pt x="96829" y="110554"/>
                  <a:pt x="96829" y="112736"/>
                </a:cubicBezTo>
                <a:cubicBezTo>
                  <a:pt x="96829" y="122074"/>
                  <a:pt x="100564" y="130500"/>
                  <a:pt x="107685" y="137093"/>
                </a:cubicBezTo>
                <a:cubicBezTo>
                  <a:pt x="121331" y="149704"/>
                  <a:pt x="143438" y="149738"/>
                  <a:pt x="157129" y="137070"/>
                </a:cubicBezTo>
                <a:cubicBezTo>
                  <a:pt x="164228" y="130489"/>
                  <a:pt x="167963" y="122074"/>
                  <a:pt x="167963" y="112736"/>
                </a:cubicBezTo>
                <a:cubicBezTo>
                  <a:pt x="167963" y="101790"/>
                  <a:pt x="165814" y="91283"/>
                  <a:pt x="161303" y="81011"/>
                </a:cubicBezTo>
                <a:cubicBezTo>
                  <a:pt x="154361" y="66960"/>
                  <a:pt x="144124" y="55530"/>
                  <a:pt x="130849" y="47025"/>
                </a:cubicBezTo>
                <a:cubicBezTo>
                  <a:pt x="120150" y="40253"/>
                  <a:pt x="108326" y="36113"/>
                  <a:pt x="95602" y="34538"/>
                </a:cubicBezTo>
                <a:lnTo>
                  <a:pt x="95602" y="11250"/>
                </a:lnTo>
                <a:cubicBezTo>
                  <a:pt x="95602" y="5040"/>
                  <a:pt x="90574" y="0"/>
                  <a:pt x="84353" y="0"/>
                </a:cubicBezTo>
                <a:cubicBezTo>
                  <a:pt x="78131" y="0"/>
                  <a:pt x="73103" y="5040"/>
                  <a:pt x="73103" y="11250"/>
                </a:cubicBezTo>
                <a:lnTo>
                  <a:pt x="73103" y="34459"/>
                </a:lnTo>
                <a:cubicBezTo>
                  <a:pt x="65565" y="35359"/>
                  <a:pt x="58433" y="37114"/>
                  <a:pt x="51953" y="39836"/>
                </a:cubicBezTo>
                <a:cubicBezTo>
                  <a:pt x="37406" y="45405"/>
                  <a:pt x="24885" y="54799"/>
                  <a:pt x="14321" y="68310"/>
                </a:cubicBezTo>
                <a:cubicBezTo>
                  <a:pt x="9934" y="74666"/>
                  <a:pt x="6446" y="81619"/>
                  <a:pt x="3938" y="88909"/>
                </a:cubicBezTo>
                <a:cubicBezTo>
                  <a:pt x="1328" y="96458"/>
                  <a:pt x="0" y="104479"/>
                  <a:pt x="0" y="112736"/>
                </a:cubicBezTo>
                <a:cubicBezTo>
                  <a:pt x="0" y="122906"/>
                  <a:pt x="2227" y="133403"/>
                  <a:pt x="6660" y="143944"/>
                </a:cubicBezTo>
                <a:cubicBezTo>
                  <a:pt x="11813" y="156071"/>
                  <a:pt x="20138" y="167918"/>
                  <a:pt x="31039" y="178751"/>
                </a:cubicBezTo>
                <a:cubicBezTo>
                  <a:pt x="35775" y="183949"/>
                  <a:pt x="40995" y="188933"/>
                  <a:pt x="46598" y="193624"/>
                </a:cubicBezTo>
                <a:lnTo>
                  <a:pt x="61673" y="206145"/>
                </a:lnTo>
                <a:cubicBezTo>
                  <a:pt x="69311" y="212096"/>
                  <a:pt x="75195" y="217091"/>
                  <a:pt x="79718" y="221389"/>
                </a:cubicBezTo>
                <a:cubicBezTo>
                  <a:pt x="84049" y="225473"/>
                  <a:pt x="87829" y="229478"/>
                  <a:pt x="90506" y="232706"/>
                </a:cubicBezTo>
                <a:cubicBezTo>
                  <a:pt x="93038" y="235901"/>
                  <a:pt x="94793" y="238815"/>
                  <a:pt x="96266" y="242528"/>
                </a:cubicBezTo>
                <a:cubicBezTo>
                  <a:pt x="96930" y="243799"/>
                  <a:pt x="97211" y="245228"/>
                  <a:pt x="97211" y="246915"/>
                </a:cubicBezTo>
                <a:cubicBezTo>
                  <a:pt x="97211" y="248479"/>
                  <a:pt x="96964" y="249851"/>
                  <a:pt x="96548" y="250751"/>
                </a:cubicBezTo>
                <a:cubicBezTo>
                  <a:pt x="95557" y="252844"/>
                  <a:pt x="93994" y="254554"/>
                  <a:pt x="91935" y="255960"/>
                </a:cubicBezTo>
                <a:cubicBezTo>
                  <a:pt x="89843" y="257299"/>
                  <a:pt x="87638" y="257895"/>
                  <a:pt x="84746" y="257895"/>
                </a:cubicBezTo>
                <a:cubicBezTo>
                  <a:pt x="82733" y="257895"/>
                  <a:pt x="80809" y="257591"/>
                  <a:pt x="79493" y="257108"/>
                </a:cubicBezTo>
                <a:cubicBezTo>
                  <a:pt x="77108" y="256118"/>
                  <a:pt x="75083" y="254587"/>
                  <a:pt x="74070" y="253373"/>
                </a:cubicBezTo>
                <a:cubicBezTo>
                  <a:pt x="72101" y="250414"/>
                  <a:pt x="71876" y="248479"/>
                  <a:pt x="71876" y="247286"/>
                </a:cubicBezTo>
                <a:cubicBezTo>
                  <a:pt x="71876" y="237724"/>
                  <a:pt x="68130" y="229208"/>
                  <a:pt x="61009" y="222581"/>
                </a:cubicBezTo>
                <a:cubicBezTo>
                  <a:pt x="47385" y="209981"/>
                  <a:pt x="25279" y="209936"/>
                  <a:pt x="11520" y="222671"/>
                </a:cubicBezTo>
                <a:cubicBezTo>
                  <a:pt x="4477" y="229286"/>
                  <a:pt x="754" y="237825"/>
                  <a:pt x="754" y="247286"/>
                </a:cubicBezTo>
                <a:cubicBezTo>
                  <a:pt x="754" y="258053"/>
                  <a:pt x="2914" y="268425"/>
                  <a:pt x="7290" y="278404"/>
                </a:cubicBezTo>
                <a:cubicBezTo>
                  <a:pt x="13984" y="292624"/>
                  <a:pt x="24289" y="304144"/>
                  <a:pt x="37811" y="312615"/>
                </a:cubicBezTo>
                <a:cubicBezTo>
                  <a:pt x="48701" y="319556"/>
                  <a:pt x="60548" y="323843"/>
                  <a:pt x="73125" y="325496"/>
                </a:cubicBezTo>
                <a:lnTo>
                  <a:pt x="73125" y="348750"/>
                </a:lnTo>
                <a:cubicBezTo>
                  <a:pt x="73125" y="354971"/>
                  <a:pt x="78154" y="360000"/>
                  <a:pt x="84375" y="360000"/>
                </a:cubicBezTo>
                <a:cubicBezTo>
                  <a:pt x="90596" y="360000"/>
                  <a:pt x="95625" y="354971"/>
                  <a:pt x="95625" y="348750"/>
                </a:cubicBezTo>
                <a:lnTo>
                  <a:pt x="95625" y="325463"/>
                </a:lnTo>
                <a:cubicBezTo>
                  <a:pt x="102791" y="324540"/>
                  <a:pt x="110014" y="322763"/>
                  <a:pt x="117360" y="319950"/>
                </a:cubicBezTo>
                <a:cubicBezTo>
                  <a:pt x="132278" y="313628"/>
                  <a:pt x="144495" y="304166"/>
                  <a:pt x="153698" y="291803"/>
                </a:cubicBezTo>
                <a:cubicBezTo>
                  <a:pt x="163699" y="278336"/>
                  <a:pt x="168750" y="263363"/>
                  <a:pt x="168750" y="247286"/>
                </a:cubicBezTo>
                <a:cubicBezTo>
                  <a:pt x="168739" y="237116"/>
                  <a:pt x="166545" y="226710"/>
                  <a:pt x="162428" y="216866"/>
                </a:cubicBezTo>
                <a:close/>
                <a:moveTo>
                  <a:pt x="135608" y="278381"/>
                </a:moveTo>
                <a:cubicBezTo>
                  <a:pt x="128835" y="287460"/>
                  <a:pt x="119756" y="294480"/>
                  <a:pt x="108945" y="299081"/>
                </a:cubicBezTo>
                <a:cubicBezTo>
                  <a:pt x="88009" y="307080"/>
                  <a:pt x="67106" y="304616"/>
                  <a:pt x="49860" y="293580"/>
                </a:cubicBezTo>
                <a:cubicBezTo>
                  <a:pt x="39949" y="287381"/>
                  <a:pt x="32479" y="279034"/>
                  <a:pt x="27776" y="269055"/>
                </a:cubicBezTo>
                <a:cubicBezTo>
                  <a:pt x="24772" y="262249"/>
                  <a:pt x="23254" y="254903"/>
                  <a:pt x="23254" y="247275"/>
                </a:cubicBezTo>
                <a:cubicBezTo>
                  <a:pt x="23254" y="243956"/>
                  <a:pt x="24390" y="241414"/>
                  <a:pt x="26865" y="239074"/>
                </a:cubicBezTo>
                <a:cubicBezTo>
                  <a:pt x="29565" y="236554"/>
                  <a:pt x="32580" y="235406"/>
                  <a:pt x="36326" y="235406"/>
                </a:cubicBezTo>
                <a:cubicBezTo>
                  <a:pt x="40061" y="235406"/>
                  <a:pt x="43054" y="236576"/>
                  <a:pt x="45720" y="239018"/>
                </a:cubicBezTo>
                <a:cubicBezTo>
                  <a:pt x="48251" y="241391"/>
                  <a:pt x="49376" y="243945"/>
                  <a:pt x="49376" y="247230"/>
                </a:cubicBezTo>
                <a:cubicBezTo>
                  <a:pt x="49376" y="253586"/>
                  <a:pt x="51379" y="259841"/>
                  <a:pt x="55924" y="266603"/>
                </a:cubicBezTo>
                <a:cubicBezTo>
                  <a:pt x="59918" y="271575"/>
                  <a:pt x="64946" y="275355"/>
                  <a:pt x="71291" y="278021"/>
                </a:cubicBezTo>
                <a:cubicBezTo>
                  <a:pt x="82080" y="282004"/>
                  <a:pt x="94489" y="281036"/>
                  <a:pt x="104355" y="274703"/>
                </a:cubicBezTo>
                <a:cubicBezTo>
                  <a:pt x="109913" y="270900"/>
                  <a:pt x="114109" y="266119"/>
                  <a:pt x="117011" y="260111"/>
                </a:cubicBezTo>
                <a:cubicBezTo>
                  <a:pt x="118789" y="255994"/>
                  <a:pt x="119711" y="251539"/>
                  <a:pt x="119711" y="246881"/>
                </a:cubicBezTo>
                <a:cubicBezTo>
                  <a:pt x="119711" y="241785"/>
                  <a:pt x="118598" y="236948"/>
                  <a:pt x="116820" y="233471"/>
                </a:cubicBezTo>
                <a:cubicBezTo>
                  <a:pt x="114908" y="228544"/>
                  <a:pt x="112073" y="223751"/>
                  <a:pt x="108000" y="218588"/>
                </a:cubicBezTo>
                <a:cubicBezTo>
                  <a:pt x="104535" y="214414"/>
                  <a:pt x="100260" y="209869"/>
                  <a:pt x="95198" y="205099"/>
                </a:cubicBezTo>
                <a:cubicBezTo>
                  <a:pt x="90180" y="200273"/>
                  <a:pt x="83711" y="194839"/>
                  <a:pt x="75758" y="188640"/>
                </a:cubicBezTo>
                <a:lnTo>
                  <a:pt x="60975" y="176333"/>
                </a:lnTo>
                <a:cubicBezTo>
                  <a:pt x="56183" y="172316"/>
                  <a:pt x="51694" y="168019"/>
                  <a:pt x="47261" y="163181"/>
                </a:cubicBezTo>
                <a:cubicBezTo>
                  <a:pt x="38059" y="154013"/>
                  <a:pt x="31354" y="144585"/>
                  <a:pt x="27349" y="135180"/>
                </a:cubicBezTo>
                <a:cubicBezTo>
                  <a:pt x="24142" y="127463"/>
                  <a:pt x="22500" y="119903"/>
                  <a:pt x="22500" y="112725"/>
                </a:cubicBezTo>
                <a:cubicBezTo>
                  <a:pt x="22500" y="106976"/>
                  <a:pt x="23411" y="101452"/>
                  <a:pt x="25222" y="96255"/>
                </a:cubicBezTo>
                <a:cubicBezTo>
                  <a:pt x="27068" y="90855"/>
                  <a:pt x="29644" y="85736"/>
                  <a:pt x="32456" y="81619"/>
                </a:cubicBezTo>
                <a:cubicBezTo>
                  <a:pt x="40073" y="71933"/>
                  <a:pt x="49320" y="64946"/>
                  <a:pt x="60334" y="60727"/>
                </a:cubicBezTo>
                <a:cubicBezTo>
                  <a:pt x="67410" y="57757"/>
                  <a:pt x="75364" y="56250"/>
                  <a:pt x="83959" y="56250"/>
                </a:cubicBezTo>
                <a:cubicBezTo>
                  <a:pt x="96818" y="56250"/>
                  <a:pt x="108551" y="59546"/>
                  <a:pt x="118766" y="65993"/>
                </a:cubicBezTo>
                <a:cubicBezTo>
                  <a:pt x="128498" y="72236"/>
                  <a:pt x="136013" y="80640"/>
                  <a:pt x="140895" y="90484"/>
                </a:cubicBezTo>
                <a:cubicBezTo>
                  <a:pt x="143944" y="97425"/>
                  <a:pt x="145463" y="104895"/>
                  <a:pt x="145463" y="112736"/>
                </a:cubicBezTo>
                <a:cubicBezTo>
                  <a:pt x="145463" y="115819"/>
                  <a:pt x="144338" y="118238"/>
                  <a:pt x="141840" y="120566"/>
                </a:cubicBezTo>
                <a:cubicBezTo>
                  <a:pt x="136451" y="125573"/>
                  <a:pt x="128329" y="125516"/>
                  <a:pt x="122985" y="120589"/>
                </a:cubicBezTo>
                <a:cubicBezTo>
                  <a:pt x="120454" y="118238"/>
                  <a:pt x="119340" y="115819"/>
                  <a:pt x="119340" y="112736"/>
                </a:cubicBezTo>
                <a:cubicBezTo>
                  <a:pt x="119340" y="106155"/>
                  <a:pt x="117338" y="99799"/>
                  <a:pt x="112770" y="92970"/>
                </a:cubicBezTo>
                <a:cubicBezTo>
                  <a:pt x="108765" y="87998"/>
                  <a:pt x="103601" y="84218"/>
                  <a:pt x="97425" y="81765"/>
                </a:cubicBezTo>
                <a:cubicBezTo>
                  <a:pt x="87154" y="77659"/>
                  <a:pt x="74779" y="78525"/>
                  <a:pt x="64699" y="85061"/>
                </a:cubicBezTo>
                <a:cubicBezTo>
                  <a:pt x="58961" y="88695"/>
                  <a:pt x="54641" y="93566"/>
                  <a:pt x="51840" y="99585"/>
                </a:cubicBezTo>
                <a:cubicBezTo>
                  <a:pt x="49961" y="103669"/>
                  <a:pt x="49005" y="108090"/>
                  <a:pt x="49005" y="112736"/>
                </a:cubicBezTo>
                <a:cubicBezTo>
                  <a:pt x="49005" y="117889"/>
                  <a:pt x="50119" y="122738"/>
                  <a:pt x="51874" y="126113"/>
                </a:cubicBezTo>
                <a:cubicBezTo>
                  <a:pt x="53797" y="131108"/>
                  <a:pt x="56790" y="136069"/>
                  <a:pt x="60806" y="141019"/>
                </a:cubicBezTo>
                <a:cubicBezTo>
                  <a:pt x="64193" y="145463"/>
                  <a:pt x="68434" y="149974"/>
                  <a:pt x="73800" y="154856"/>
                </a:cubicBezTo>
                <a:cubicBezTo>
                  <a:pt x="78964" y="159514"/>
                  <a:pt x="85388" y="164959"/>
                  <a:pt x="93544" y="171495"/>
                </a:cubicBezTo>
                <a:cubicBezTo>
                  <a:pt x="97155" y="174364"/>
                  <a:pt x="100429" y="176963"/>
                  <a:pt x="103984" y="179820"/>
                </a:cubicBezTo>
                <a:cubicBezTo>
                  <a:pt x="107786" y="182903"/>
                  <a:pt x="111566" y="186289"/>
                  <a:pt x="115470" y="190136"/>
                </a:cubicBezTo>
                <a:cubicBezTo>
                  <a:pt x="119227" y="193646"/>
                  <a:pt x="122546" y="197055"/>
                  <a:pt x="125359" y="200351"/>
                </a:cubicBezTo>
                <a:cubicBezTo>
                  <a:pt x="128216" y="203693"/>
                  <a:pt x="130860" y="206966"/>
                  <a:pt x="133121" y="209914"/>
                </a:cubicBezTo>
                <a:cubicBezTo>
                  <a:pt x="136901" y="215168"/>
                  <a:pt x="139624" y="220061"/>
                  <a:pt x="141413" y="225079"/>
                </a:cubicBezTo>
                <a:cubicBezTo>
                  <a:pt x="144596" y="232661"/>
                  <a:pt x="146239" y="240131"/>
                  <a:pt x="146239" y="247320"/>
                </a:cubicBezTo>
                <a:cubicBezTo>
                  <a:pt x="146239" y="258401"/>
                  <a:pt x="142672" y="268853"/>
                  <a:pt x="135608" y="278381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90" name="图片 89" descr="夜晚的月亮&#10;&#10;描述已自动生成">
            <a:extLst>
              <a:ext uri="{FF2B5EF4-FFF2-40B4-BE49-F238E27FC236}">
                <a16:creationId xmlns:a16="http://schemas.microsoft.com/office/drawing/2014/main" id="{6F5CE1E4-18EA-09B6-8C38-2EB671BCA1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568" y="2063568"/>
            <a:ext cx="1002832" cy="996992"/>
          </a:xfrm>
          <a:prstGeom prst="rect">
            <a:avLst/>
          </a:prstGeom>
        </p:spPr>
      </p:pic>
      <p:sp>
        <p:nvSpPr>
          <p:cNvPr id="84" name="图形 58">
            <a:extLst>
              <a:ext uri="{FF2B5EF4-FFF2-40B4-BE49-F238E27FC236}">
                <a16:creationId xmlns:a16="http://schemas.microsoft.com/office/drawing/2014/main" id="{E2735B0A-63A8-5CBB-12EC-5A386C34EF45}"/>
              </a:ext>
            </a:extLst>
          </p:cNvPr>
          <p:cNvSpPr/>
          <p:nvPr/>
        </p:nvSpPr>
        <p:spPr>
          <a:xfrm>
            <a:off x="7350853" y="2150726"/>
            <a:ext cx="360327" cy="360022"/>
          </a:xfrm>
          <a:custGeom>
            <a:avLst/>
            <a:gdLst>
              <a:gd name="connsiteX0" fmla="*/ 313924 w 360327"/>
              <a:gd name="connsiteY0" fmla="*/ 52380 h 360022"/>
              <a:gd name="connsiteX1" fmla="*/ 312855 w 360327"/>
              <a:gd name="connsiteY1" fmla="*/ 52144 h 360022"/>
              <a:gd name="connsiteX2" fmla="*/ 315296 w 360327"/>
              <a:gd name="connsiteY2" fmla="*/ 11250 h 360022"/>
              <a:gd name="connsiteX3" fmla="*/ 304046 w 360327"/>
              <a:gd name="connsiteY3" fmla="*/ 0 h 360022"/>
              <a:gd name="connsiteX4" fmla="*/ 56546 w 360327"/>
              <a:gd name="connsiteY4" fmla="*/ 0 h 360022"/>
              <a:gd name="connsiteX5" fmla="*/ 45296 w 360327"/>
              <a:gd name="connsiteY5" fmla="*/ 11250 h 360022"/>
              <a:gd name="connsiteX6" fmla="*/ 47749 w 360327"/>
              <a:gd name="connsiteY6" fmla="*/ 52099 h 360022"/>
              <a:gd name="connsiteX7" fmla="*/ 46376 w 360327"/>
              <a:gd name="connsiteY7" fmla="*/ 52380 h 360022"/>
              <a:gd name="connsiteX8" fmla="*/ 5651 w 360327"/>
              <a:gd name="connsiteY8" fmla="*/ 150188 h 360022"/>
              <a:gd name="connsiteX9" fmla="*/ 46129 w 360327"/>
              <a:gd name="connsiteY9" fmla="*/ 190811 h 360022"/>
              <a:gd name="connsiteX10" fmla="*/ 74951 w 360327"/>
              <a:gd name="connsiteY10" fmla="*/ 196627 h 360022"/>
              <a:gd name="connsiteX11" fmla="*/ 97440 w 360327"/>
              <a:gd name="connsiteY11" fmla="*/ 193118 h 360022"/>
              <a:gd name="connsiteX12" fmla="*/ 134126 w 360327"/>
              <a:gd name="connsiteY12" fmla="*/ 241920 h 360022"/>
              <a:gd name="connsiteX13" fmla="*/ 136702 w 360327"/>
              <a:gd name="connsiteY13" fmla="*/ 246173 h 360022"/>
              <a:gd name="connsiteX14" fmla="*/ 146591 w 360327"/>
              <a:gd name="connsiteY14" fmla="*/ 270034 h 360022"/>
              <a:gd name="connsiteX15" fmla="*/ 136702 w 360327"/>
              <a:gd name="connsiteY15" fmla="*/ 293895 h 360022"/>
              <a:gd name="connsiteX16" fmla="*/ 112807 w 360327"/>
              <a:gd name="connsiteY16" fmla="*/ 303773 h 360022"/>
              <a:gd name="connsiteX17" fmla="*/ 67807 w 360327"/>
              <a:gd name="connsiteY17" fmla="*/ 348773 h 360022"/>
              <a:gd name="connsiteX18" fmla="*/ 79057 w 360327"/>
              <a:gd name="connsiteY18" fmla="*/ 360023 h 360022"/>
              <a:gd name="connsiteX19" fmla="*/ 281557 w 360327"/>
              <a:gd name="connsiteY19" fmla="*/ 360023 h 360022"/>
              <a:gd name="connsiteX20" fmla="*/ 292807 w 360327"/>
              <a:gd name="connsiteY20" fmla="*/ 348773 h 360022"/>
              <a:gd name="connsiteX21" fmla="*/ 247807 w 360327"/>
              <a:gd name="connsiteY21" fmla="*/ 303773 h 360022"/>
              <a:gd name="connsiteX22" fmla="*/ 223946 w 360327"/>
              <a:gd name="connsiteY22" fmla="*/ 293884 h 360022"/>
              <a:gd name="connsiteX23" fmla="*/ 214057 w 360327"/>
              <a:gd name="connsiteY23" fmla="*/ 270023 h 360022"/>
              <a:gd name="connsiteX24" fmla="*/ 223946 w 360327"/>
              <a:gd name="connsiteY24" fmla="*/ 246161 h 360022"/>
              <a:gd name="connsiteX25" fmla="*/ 226522 w 360327"/>
              <a:gd name="connsiteY25" fmla="*/ 241909 h 360022"/>
              <a:gd name="connsiteX26" fmla="*/ 263164 w 360327"/>
              <a:gd name="connsiteY26" fmla="*/ 193196 h 360022"/>
              <a:gd name="connsiteX27" fmla="*/ 285416 w 360327"/>
              <a:gd name="connsiteY27" fmla="*/ 196639 h 360022"/>
              <a:gd name="connsiteX28" fmla="*/ 314239 w 360327"/>
              <a:gd name="connsiteY28" fmla="*/ 190834 h 360022"/>
              <a:gd name="connsiteX29" fmla="*/ 354716 w 360327"/>
              <a:gd name="connsiteY29" fmla="*/ 150210 h 360022"/>
              <a:gd name="connsiteX30" fmla="*/ 313924 w 360327"/>
              <a:gd name="connsiteY30" fmla="*/ 52380 h 360022"/>
              <a:gd name="connsiteX31" fmla="*/ 54780 w 360327"/>
              <a:gd name="connsiteY31" fmla="*/ 170044 h 360022"/>
              <a:gd name="connsiteX32" fmla="*/ 26441 w 360327"/>
              <a:gd name="connsiteY32" fmla="*/ 141626 h 360022"/>
              <a:gd name="connsiteX33" fmla="*/ 51202 w 360327"/>
              <a:gd name="connsiteY33" fmla="*/ 75184 h 360022"/>
              <a:gd name="connsiteX34" fmla="*/ 85684 w 360327"/>
              <a:gd name="connsiteY34" fmla="*/ 172924 h 360022"/>
              <a:gd name="connsiteX35" fmla="*/ 54780 w 360327"/>
              <a:gd name="connsiteY35" fmla="*/ 170044 h 360022"/>
              <a:gd name="connsiteX36" fmla="*/ 247796 w 360327"/>
              <a:gd name="connsiteY36" fmla="*/ 326261 h 360022"/>
              <a:gd name="connsiteX37" fmla="*/ 267259 w 360327"/>
              <a:gd name="connsiteY37" fmla="*/ 337511 h 360022"/>
              <a:gd name="connsiteX38" fmla="*/ 93334 w 360327"/>
              <a:gd name="connsiteY38" fmla="*/ 337511 h 360022"/>
              <a:gd name="connsiteX39" fmla="*/ 112785 w 360327"/>
              <a:gd name="connsiteY39" fmla="*/ 326261 h 360022"/>
              <a:gd name="connsiteX40" fmla="*/ 152565 w 360327"/>
              <a:gd name="connsiteY40" fmla="*/ 309780 h 360022"/>
              <a:gd name="connsiteX41" fmla="*/ 168551 w 360327"/>
              <a:gd name="connsiteY41" fmla="*/ 275108 h 360022"/>
              <a:gd name="connsiteX42" fmla="*/ 173670 w 360327"/>
              <a:gd name="connsiteY42" fmla="*/ 279101 h 360022"/>
              <a:gd name="connsiteX43" fmla="*/ 180296 w 360327"/>
              <a:gd name="connsiteY43" fmla="*/ 281250 h 360022"/>
              <a:gd name="connsiteX44" fmla="*/ 186911 w 360327"/>
              <a:gd name="connsiteY44" fmla="*/ 279101 h 360022"/>
              <a:gd name="connsiteX45" fmla="*/ 192041 w 360327"/>
              <a:gd name="connsiteY45" fmla="*/ 275119 h 360022"/>
              <a:gd name="connsiteX46" fmla="*/ 208039 w 360327"/>
              <a:gd name="connsiteY46" fmla="*/ 309803 h 360022"/>
              <a:gd name="connsiteX47" fmla="*/ 247796 w 360327"/>
              <a:gd name="connsiteY47" fmla="*/ 326261 h 360022"/>
              <a:gd name="connsiteX48" fmla="*/ 180296 w 360327"/>
              <a:gd name="connsiteY48" fmla="*/ 255555 h 360022"/>
              <a:gd name="connsiteX49" fmla="*/ 67999 w 360327"/>
              <a:gd name="connsiteY49" fmla="*/ 22511 h 360022"/>
              <a:gd name="connsiteX50" fmla="*/ 292605 w 360327"/>
              <a:gd name="connsiteY50" fmla="*/ 22511 h 360022"/>
              <a:gd name="connsiteX51" fmla="*/ 180296 w 360327"/>
              <a:gd name="connsiteY51" fmla="*/ 255555 h 360022"/>
              <a:gd name="connsiteX52" fmla="*/ 333847 w 360327"/>
              <a:gd name="connsiteY52" fmla="*/ 141626 h 360022"/>
              <a:gd name="connsiteX53" fmla="*/ 305520 w 360327"/>
              <a:gd name="connsiteY53" fmla="*/ 170044 h 360022"/>
              <a:gd name="connsiteX54" fmla="*/ 274852 w 360327"/>
              <a:gd name="connsiteY54" fmla="*/ 172991 h 360022"/>
              <a:gd name="connsiteX55" fmla="*/ 309345 w 360327"/>
              <a:gd name="connsiteY55" fmla="*/ 75330 h 360022"/>
              <a:gd name="connsiteX56" fmla="*/ 333847 w 360327"/>
              <a:gd name="connsiteY56" fmla="*/ 141626 h 36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0327" h="360022">
                <a:moveTo>
                  <a:pt x="313924" y="52380"/>
                </a:moveTo>
                <a:cubicBezTo>
                  <a:pt x="313597" y="52234"/>
                  <a:pt x="313226" y="52279"/>
                  <a:pt x="312855" y="52144"/>
                </a:cubicBezTo>
                <a:cubicBezTo>
                  <a:pt x="314396" y="39060"/>
                  <a:pt x="315296" y="25459"/>
                  <a:pt x="315296" y="11250"/>
                </a:cubicBezTo>
                <a:cubicBezTo>
                  <a:pt x="315296" y="5040"/>
                  <a:pt x="310279" y="0"/>
                  <a:pt x="304046" y="0"/>
                </a:cubicBezTo>
                <a:lnTo>
                  <a:pt x="56546" y="0"/>
                </a:lnTo>
                <a:cubicBezTo>
                  <a:pt x="50336" y="0"/>
                  <a:pt x="45296" y="5040"/>
                  <a:pt x="45296" y="11250"/>
                </a:cubicBezTo>
                <a:cubicBezTo>
                  <a:pt x="45296" y="25436"/>
                  <a:pt x="46196" y="39015"/>
                  <a:pt x="47749" y="52099"/>
                </a:cubicBezTo>
                <a:cubicBezTo>
                  <a:pt x="47287" y="52245"/>
                  <a:pt x="46837" y="52200"/>
                  <a:pt x="46376" y="52380"/>
                </a:cubicBezTo>
                <a:cubicBezTo>
                  <a:pt x="8182" y="68096"/>
                  <a:pt x="-10088" y="111994"/>
                  <a:pt x="5651" y="150188"/>
                </a:cubicBezTo>
                <a:cubicBezTo>
                  <a:pt x="13279" y="168694"/>
                  <a:pt x="27656" y="183128"/>
                  <a:pt x="46129" y="190811"/>
                </a:cubicBezTo>
                <a:cubicBezTo>
                  <a:pt x="55421" y="194693"/>
                  <a:pt x="65164" y="196627"/>
                  <a:pt x="74951" y="196627"/>
                </a:cubicBezTo>
                <a:cubicBezTo>
                  <a:pt x="82534" y="196627"/>
                  <a:pt x="90094" y="195435"/>
                  <a:pt x="97440" y="193118"/>
                </a:cubicBezTo>
                <a:cubicBezTo>
                  <a:pt x="109691" y="212670"/>
                  <a:pt x="122516" y="228983"/>
                  <a:pt x="134126" y="241920"/>
                </a:cubicBezTo>
                <a:cubicBezTo>
                  <a:pt x="134666" y="243484"/>
                  <a:pt x="135454" y="244958"/>
                  <a:pt x="136702" y="246173"/>
                </a:cubicBezTo>
                <a:cubicBezTo>
                  <a:pt x="143070" y="252529"/>
                  <a:pt x="146591" y="261011"/>
                  <a:pt x="146591" y="270034"/>
                </a:cubicBezTo>
                <a:cubicBezTo>
                  <a:pt x="146591" y="279056"/>
                  <a:pt x="143081" y="287539"/>
                  <a:pt x="136702" y="293895"/>
                </a:cubicBezTo>
                <a:cubicBezTo>
                  <a:pt x="130312" y="300251"/>
                  <a:pt x="121819" y="303773"/>
                  <a:pt x="112807" y="303773"/>
                </a:cubicBezTo>
                <a:cubicBezTo>
                  <a:pt x="87990" y="303773"/>
                  <a:pt x="67807" y="323955"/>
                  <a:pt x="67807" y="348773"/>
                </a:cubicBezTo>
                <a:cubicBezTo>
                  <a:pt x="67807" y="354994"/>
                  <a:pt x="72847" y="360023"/>
                  <a:pt x="79057" y="360023"/>
                </a:cubicBezTo>
                <a:lnTo>
                  <a:pt x="281557" y="360023"/>
                </a:lnTo>
                <a:cubicBezTo>
                  <a:pt x="287790" y="360023"/>
                  <a:pt x="292807" y="354994"/>
                  <a:pt x="292807" y="348773"/>
                </a:cubicBezTo>
                <a:cubicBezTo>
                  <a:pt x="292807" y="323955"/>
                  <a:pt x="272636" y="303773"/>
                  <a:pt x="247807" y="303773"/>
                </a:cubicBezTo>
                <a:cubicBezTo>
                  <a:pt x="238796" y="303773"/>
                  <a:pt x="230314" y="300263"/>
                  <a:pt x="223946" y="293884"/>
                </a:cubicBezTo>
                <a:cubicBezTo>
                  <a:pt x="217590" y="287516"/>
                  <a:pt x="214057" y="279045"/>
                  <a:pt x="214057" y="270023"/>
                </a:cubicBezTo>
                <a:cubicBezTo>
                  <a:pt x="214057" y="261000"/>
                  <a:pt x="217567" y="252529"/>
                  <a:pt x="223946" y="246161"/>
                </a:cubicBezTo>
                <a:cubicBezTo>
                  <a:pt x="225195" y="244935"/>
                  <a:pt x="226005" y="243461"/>
                  <a:pt x="226522" y="241909"/>
                </a:cubicBezTo>
                <a:cubicBezTo>
                  <a:pt x="238121" y="228983"/>
                  <a:pt x="250946" y="212726"/>
                  <a:pt x="263164" y="193196"/>
                </a:cubicBezTo>
                <a:cubicBezTo>
                  <a:pt x="270431" y="195469"/>
                  <a:pt x="277924" y="196639"/>
                  <a:pt x="285416" y="196639"/>
                </a:cubicBezTo>
                <a:cubicBezTo>
                  <a:pt x="295159" y="196639"/>
                  <a:pt x="304912" y="194704"/>
                  <a:pt x="314239" y="190834"/>
                </a:cubicBezTo>
                <a:cubicBezTo>
                  <a:pt x="332722" y="183139"/>
                  <a:pt x="347077" y="168705"/>
                  <a:pt x="354716" y="150210"/>
                </a:cubicBezTo>
                <a:cubicBezTo>
                  <a:pt x="370387" y="111994"/>
                  <a:pt x="352106" y="68119"/>
                  <a:pt x="313924" y="52380"/>
                </a:cubicBezTo>
                <a:close/>
                <a:moveTo>
                  <a:pt x="54780" y="170044"/>
                </a:moveTo>
                <a:cubicBezTo>
                  <a:pt x="41865" y="164655"/>
                  <a:pt x="31796" y="154575"/>
                  <a:pt x="26441" y="141626"/>
                </a:cubicBezTo>
                <a:cubicBezTo>
                  <a:pt x="15979" y="116235"/>
                  <a:pt x="27161" y="87458"/>
                  <a:pt x="51202" y="75184"/>
                </a:cubicBezTo>
                <a:cubicBezTo>
                  <a:pt x="58256" y="112905"/>
                  <a:pt x="71002" y="145519"/>
                  <a:pt x="85684" y="172924"/>
                </a:cubicBezTo>
                <a:cubicBezTo>
                  <a:pt x="75412" y="175106"/>
                  <a:pt x="64702" y="174184"/>
                  <a:pt x="54780" y="170044"/>
                </a:cubicBezTo>
                <a:close/>
                <a:moveTo>
                  <a:pt x="247796" y="326261"/>
                </a:moveTo>
                <a:cubicBezTo>
                  <a:pt x="256121" y="326261"/>
                  <a:pt x="263400" y="330784"/>
                  <a:pt x="267259" y="337511"/>
                </a:cubicBezTo>
                <a:lnTo>
                  <a:pt x="93334" y="337511"/>
                </a:lnTo>
                <a:cubicBezTo>
                  <a:pt x="97226" y="330784"/>
                  <a:pt x="104482" y="326261"/>
                  <a:pt x="112785" y="326261"/>
                </a:cubicBezTo>
                <a:cubicBezTo>
                  <a:pt x="127815" y="326261"/>
                  <a:pt x="141934" y="320400"/>
                  <a:pt x="152565" y="309780"/>
                </a:cubicBezTo>
                <a:cubicBezTo>
                  <a:pt x="161947" y="300386"/>
                  <a:pt x="167359" y="288191"/>
                  <a:pt x="168551" y="275108"/>
                </a:cubicBezTo>
                <a:cubicBezTo>
                  <a:pt x="171307" y="277346"/>
                  <a:pt x="173141" y="278708"/>
                  <a:pt x="173670" y="279101"/>
                </a:cubicBezTo>
                <a:cubicBezTo>
                  <a:pt x="175661" y="280530"/>
                  <a:pt x="177979" y="281250"/>
                  <a:pt x="180296" y="281250"/>
                </a:cubicBezTo>
                <a:cubicBezTo>
                  <a:pt x="182625" y="281250"/>
                  <a:pt x="184954" y="280530"/>
                  <a:pt x="186911" y="279101"/>
                </a:cubicBezTo>
                <a:cubicBezTo>
                  <a:pt x="187462" y="278708"/>
                  <a:pt x="189296" y="277346"/>
                  <a:pt x="192041" y="275119"/>
                </a:cubicBezTo>
                <a:cubicBezTo>
                  <a:pt x="193211" y="288203"/>
                  <a:pt x="198656" y="300398"/>
                  <a:pt x="208039" y="309803"/>
                </a:cubicBezTo>
                <a:cubicBezTo>
                  <a:pt x="218681" y="320400"/>
                  <a:pt x="232777" y="326261"/>
                  <a:pt x="247796" y="326261"/>
                </a:cubicBezTo>
                <a:close/>
                <a:moveTo>
                  <a:pt x="180296" y="255555"/>
                </a:moveTo>
                <a:cubicBezTo>
                  <a:pt x="155929" y="234754"/>
                  <a:pt x="72555" y="154238"/>
                  <a:pt x="67999" y="22511"/>
                </a:cubicBezTo>
                <a:lnTo>
                  <a:pt x="292605" y="22511"/>
                </a:lnTo>
                <a:cubicBezTo>
                  <a:pt x="288071" y="154238"/>
                  <a:pt x="204664" y="234754"/>
                  <a:pt x="180296" y="255555"/>
                </a:cubicBezTo>
                <a:close/>
                <a:moveTo>
                  <a:pt x="333847" y="141626"/>
                </a:moveTo>
                <a:cubicBezTo>
                  <a:pt x="328504" y="154575"/>
                  <a:pt x="318457" y="164666"/>
                  <a:pt x="305520" y="170044"/>
                </a:cubicBezTo>
                <a:cubicBezTo>
                  <a:pt x="295676" y="174150"/>
                  <a:pt x="285067" y="175106"/>
                  <a:pt x="274852" y="172991"/>
                </a:cubicBezTo>
                <a:cubicBezTo>
                  <a:pt x="289556" y="145609"/>
                  <a:pt x="302280" y="113018"/>
                  <a:pt x="309345" y="75330"/>
                </a:cubicBezTo>
                <a:cubicBezTo>
                  <a:pt x="333206" y="87683"/>
                  <a:pt x="344265" y="116336"/>
                  <a:pt x="333847" y="141626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887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夜晚的月亮&#10;&#10;描述已自动生成">
            <a:extLst>
              <a:ext uri="{FF2B5EF4-FFF2-40B4-BE49-F238E27FC236}">
                <a16:creationId xmlns:a16="http://schemas.microsoft.com/office/drawing/2014/main" id="{4CBD7CBB-F9A5-BFEF-758C-240AE660AE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2058" y="2697727"/>
            <a:ext cx="2393372" cy="2379434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DD5138BE-2A99-41E4-AE34-AE4612C1BFCC}"/>
              </a:ext>
            </a:extLst>
          </p:cNvPr>
          <p:cNvSpPr>
            <a:spLocks noEditPoints="1"/>
          </p:cNvSpPr>
          <p:nvPr/>
        </p:nvSpPr>
        <p:spPr bwMode="auto">
          <a:xfrm>
            <a:off x="4454894" y="2480920"/>
            <a:ext cx="3270250" cy="2816225"/>
          </a:xfrm>
          <a:custGeom>
            <a:avLst/>
            <a:gdLst>
              <a:gd name="T0" fmla="*/ 1537 w 2060"/>
              <a:gd name="T1" fmla="*/ 1774 h 1774"/>
              <a:gd name="T2" fmla="*/ 1030 w 2060"/>
              <a:gd name="T3" fmla="*/ 1774 h 1774"/>
              <a:gd name="T4" fmla="*/ 1030 w 2060"/>
              <a:gd name="T5" fmla="*/ 1774 h 1774"/>
              <a:gd name="T6" fmla="*/ 521 w 2060"/>
              <a:gd name="T7" fmla="*/ 1774 h 1774"/>
              <a:gd name="T8" fmla="*/ 515 w 2060"/>
              <a:gd name="T9" fmla="*/ 1774 h 1774"/>
              <a:gd name="T10" fmla="*/ 511 w 2060"/>
              <a:gd name="T11" fmla="*/ 1766 h 1774"/>
              <a:gd name="T12" fmla="*/ 257 w 2060"/>
              <a:gd name="T13" fmla="*/ 1329 h 1774"/>
              <a:gd name="T14" fmla="*/ 257 w 2060"/>
              <a:gd name="T15" fmla="*/ 1329 h 1774"/>
              <a:gd name="T16" fmla="*/ 2 w 2060"/>
              <a:gd name="T17" fmla="*/ 893 h 1774"/>
              <a:gd name="T18" fmla="*/ 0 w 2060"/>
              <a:gd name="T19" fmla="*/ 887 h 1774"/>
              <a:gd name="T20" fmla="*/ 2 w 2060"/>
              <a:gd name="T21" fmla="*/ 881 h 1774"/>
              <a:gd name="T22" fmla="*/ 257 w 2060"/>
              <a:gd name="T23" fmla="*/ 444 h 1774"/>
              <a:gd name="T24" fmla="*/ 511 w 2060"/>
              <a:gd name="T25" fmla="*/ 6 h 1774"/>
              <a:gd name="T26" fmla="*/ 515 w 2060"/>
              <a:gd name="T27" fmla="*/ 0 h 1774"/>
              <a:gd name="T28" fmla="*/ 521 w 2060"/>
              <a:gd name="T29" fmla="*/ 0 h 1774"/>
              <a:gd name="T30" fmla="*/ 1030 w 2060"/>
              <a:gd name="T31" fmla="*/ 0 h 1774"/>
              <a:gd name="T32" fmla="*/ 1030 w 2060"/>
              <a:gd name="T33" fmla="*/ 0 h 1774"/>
              <a:gd name="T34" fmla="*/ 1537 w 2060"/>
              <a:gd name="T35" fmla="*/ 0 h 1774"/>
              <a:gd name="T36" fmla="*/ 1545 w 2060"/>
              <a:gd name="T37" fmla="*/ 0 h 1774"/>
              <a:gd name="T38" fmla="*/ 1549 w 2060"/>
              <a:gd name="T39" fmla="*/ 6 h 1774"/>
              <a:gd name="T40" fmla="*/ 1803 w 2060"/>
              <a:gd name="T41" fmla="*/ 444 h 1774"/>
              <a:gd name="T42" fmla="*/ 1803 w 2060"/>
              <a:gd name="T43" fmla="*/ 444 h 1774"/>
              <a:gd name="T44" fmla="*/ 2056 w 2060"/>
              <a:gd name="T45" fmla="*/ 881 h 1774"/>
              <a:gd name="T46" fmla="*/ 2060 w 2060"/>
              <a:gd name="T47" fmla="*/ 887 h 1774"/>
              <a:gd name="T48" fmla="*/ 2056 w 2060"/>
              <a:gd name="T49" fmla="*/ 893 h 1774"/>
              <a:gd name="T50" fmla="*/ 1803 w 2060"/>
              <a:gd name="T51" fmla="*/ 1329 h 1774"/>
              <a:gd name="T52" fmla="*/ 1549 w 2060"/>
              <a:gd name="T53" fmla="*/ 1766 h 1774"/>
              <a:gd name="T54" fmla="*/ 1545 w 2060"/>
              <a:gd name="T55" fmla="*/ 1774 h 1774"/>
              <a:gd name="T56" fmla="*/ 1537 w 2060"/>
              <a:gd name="T57" fmla="*/ 1774 h 1774"/>
              <a:gd name="T58" fmla="*/ 1030 w 2060"/>
              <a:gd name="T59" fmla="*/ 1747 h 1774"/>
              <a:gd name="T60" fmla="*/ 1030 w 2060"/>
              <a:gd name="T61" fmla="*/ 1747 h 1774"/>
              <a:gd name="T62" fmla="*/ 1529 w 2060"/>
              <a:gd name="T63" fmla="*/ 1747 h 1774"/>
              <a:gd name="T64" fmla="*/ 1780 w 2060"/>
              <a:gd name="T65" fmla="*/ 1318 h 1774"/>
              <a:gd name="T66" fmla="*/ 2031 w 2060"/>
              <a:gd name="T67" fmla="*/ 887 h 1774"/>
              <a:gd name="T68" fmla="*/ 1780 w 2060"/>
              <a:gd name="T69" fmla="*/ 456 h 1774"/>
              <a:gd name="T70" fmla="*/ 1780 w 2060"/>
              <a:gd name="T71" fmla="*/ 456 h 1774"/>
              <a:gd name="T72" fmla="*/ 1529 w 2060"/>
              <a:gd name="T73" fmla="*/ 25 h 1774"/>
              <a:gd name="T74" fmla="*/ 1030 w 2060"/>
              <a:gd name="T75" fmla="*/ 25 h 1774"/>
              <a:gd name="T76" fmla="*/ 1030 w 2060"/>
              <a:gd name="T77" fmla="*/ 25 h 1774"/>
              <a:gd name="T78" fmla="*/ 529 w 2060"/>
              <a:gd name="T79" fmla="*/ 25 h 1774"/>
              <a:gd name="T80" fmla="*/ 280 w 2060"/>
              <a:gd name="T81" fmla="*/ 456 h 1774"/>
              <a:gd name="T82" fmla="*/ 29 w 2060"/>
              <a:gd name="T83" fmla="*/ 887 h 1774"/>
              <a:gd name="T84" fmla="*/ 280 w 2060"/>
              <a:gd name="T85" fmla="*/ 1318 h 1774"/>
              <a:gd name="T86" fmla="*/ 280 w 2060"/>
              <a:gd name="T87" fmla="*/ 1318 h 1774"/>
              <a:gd name="T88" fmla="*/ 529 w 2060"/>
              <a:gd name="T89" fmla="*/ 1747 h 1774"/>
              <a:gd name="T90" fmla="*/ 1030 w 2060"/>
              <a:gd name="T91" fmla="*/ 1747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60" h="1774">
                <a:moveTo>
                  <a:pt x="1537" y="1774"/>
                </a:moveTo>
                <a:lnTo>
                  <a:pt x="1030" y="1774"/>
                </a:lnTo>
                <a:lnTo>
                  <a:pt x="1030" y="1774"/>
                </a:lnTo>
                <a:lnTo>
                  <a:pt x="521" y="1774"/>
                </a:lnTo>
                <a:lnTo>
                  <a:pt x="515" y="1774"/>
                </a:lnTo>
                <a:lnTo>
                  <a:pt x="511" y="1766"/>
                </a:lnTo>
                <a:lnTo>
                  <a:pt x="257" y="1329"/>
                </a:lnTo>
                <a:lnTo>
                  <a:pt x="257" y="1329"/>
                </a:lnTo>
                <a:lnTo>
                  <a:pt x="2" y="893"/>
                </a:lnTo>
                <a:lnTo>
                  <a:pt x="0" y="887"/>
                </a:lnTo>
                <a:lnTo>
                  <a:pt x="2" y="881"/>
                </a:lnTo>
                <a:lnTo>
                  <a:pt x="257" y="444"/>
                </a:lnTo>
                <a:lnTo>
                  <a:pt x="511" y="6"/>
                </a:lnTo>
                <a:lnTo>
                  <a:pt x="515" y="0"/>
                </a:lnTo>
                <a:lnTo>
                  <a:pt x="521" y="0"/>
                </a:lnTo>
                <a:lnTo>
                  <a:pt x="1030" y="0"/>
                </a:lnTo>
                <a:lnTo>
                  <a:pt x="1030" y="0"/>
                </a:lnTo>
                <a:lnTo>
                  <a:pt x="1537" y="0"/>
                </a:lnTo>
                <a:lnTo>
                  <a:pt x="1545" y="0"/>
                </a:lnTo>
                <a:lnTo>
                  <a:pt x="1549" y="6"/>
                </a:lnTo>
                <a:lnTo>
                  <a:pt x="1803" y="444"/>
                </a:lnTo>
                <a:lnTo>
                  <a:pt x="1803" y="444"/>
                </a:lnTo>
                <a:lnTo>
                  <a:pt x="2056" y="881"/>
                </a:lnTo>
                <a:lnTo>
                  <a:pt x="2060" y="887"/>
                </a:lnTo>
                <a:lnTo>
                  <a:pt x="2056" y="893"/>
                </a:lnTo>
                <a:lnTo>
                  <a:pt x="1803" y="1329"/>
                </a:lnTo>
                <a:lnTo>
                  <a:pt x="1549" y="1766"/>
                </a:lnTo>
                <a:lnTo>
                  <a:pt x="1545" y="1774"/>
                </a:lnTo>
                <a:lnTo>
                  <a:pt x="1537" y="1774"/>
                </a:lnTo>
                <a:close/>
                <a:moveTo>
                  <a:pt x="1030" y="1747"/>
                </a:moveTo>
                <a:lnTo>
                  <a:pt x="1030" y="1747"/>
                </a:lnTo>
                <a:lnTo>
                  <a:pt x="1529" y="1747"/>
                </a:lnTo>
                <a:lnTo>
                  <a:pt x="1780" y="1318"/>
                </a:lnTo>
                <a:lnTo>
                  <a:pt x="2031" y="887"/>
                </a:lnTo>
                <a:lnTo>
                  <a:pt x="1780" y="456"/>
                </a:lnTo>
                <a:lnTo>
                  <a:pt x="1780" y="456"/>
                </a:lnTo>
                <a:lnTo>
                  <a:pt x="1529" y="25"/>
                </a:lnTo>
                <a:lnTo>
                  <a:pt x="1030" y="25"/>
                </a:lnTo>
                <a:lnTo>
                  <a:pt x="1030" y="25"/>
                </a:lnTo>
                <a:lnTo>
                  <a:pt x="529" y="25"/>
                </a:lnTo>
                <a:lnTo>
                  <a:pt x="280" y="456"/>
                </a:lnTo>
                <a:lnTo>
                  <a:pt x="29" y="887"/>
                </a:lnTo>
                <a:lnTo>
                  <a:pt x="280" y="1318"/>
                </a:lnTo>
                <a:lnTo>
                  <a:pt x="280" y="1318"/>
                </a:lnTo>
                <a:lnTo>
                  <a:pt x="529" y="1747"/>
                </a:lnTo>
                <a:lnTo>
                  <a:pt x="1030" y="174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82EE5F5-4BD4-B61A-13AA-F5486AE63EEA}"/>
              </a:ext>
            </a:extLst>
          </p:cNvPr>
          <p:cNvSpPr>
            <a:spLocks noEditPoints="1"/>
          </p:cNvSpPr>
          <p:nvPr/>
        </p:nvSpPr>
        <p:spPr bwMode="auto">
          <a:xfrm>
            <a:off x="4634281" y="2636495"/>
            <a:ext cx="2679700" cy="2505075"/>
          </a:xfrm>
          <a:custGeom>
            <a:avLst/>
            <a:gdLst>
              <a:gd name="T0" fmla="*/ 1510 w 1688"/>
              <a:gd name="T1" fmla="*/ 1296 h 1578"/>
              <a:gd name="T2" fmla="*/ 1660 w 1688"/>
              <a:gd name="T3" fmla="*/ 1040 h 1578"/>
              <a:gd name="T4" fmla="*/ 1688 w 1688"/>
              <a:gd name="T5" fmla="*/ 1040 h 1578"/>
              <a:gd name="T6" fmla="*/ 1524 w 1688"/>
              <a:gd name="T7" fmla="*/ 1321 h 1578"/>
              <a:gd name="T8" fmla="*/ 1510 w 1688"/>
              <a:gd name="T9" fmla="*/ 1296 h 1578"/>
              <a:gd name="T10" fmla="*/ 1656 w 1688"/>
              <a:gd name="T11" fmla="*/ 532 h 1578"/>
              <a:gd name="T12" fmla="*/ 1506 w 1688"/>
              <a:gd name="T13" fmla="*/ 275 h 1578"/>
              <a:gd name="T14" fmla="*/ 1520 w 1688"/>
              <a:gd name="T15" fmla="*/ 249 h 1578"/>
              <a:gd name="T16" fmla="*/ 1684 w 1688"/>
              <a:gd name="T17" fmla="*/ 532 h 1578"/>
              <a:gd name="T18" fmla="*/ 1656 w 1688"/>
              <a:gd name="T19" fmla="*/ 532 h 1578"/>
              <a:gd name="T20" fmla="*/ 1064 w 1688"/>
              <a:gd name="T21" fmla="*/ 24 h 1578"/>
              <a:gd name="T22" fmla="*/ 764 w 1688"/>
              <a:gd name="T23" fmla="*/ 24 h 1578"/>
              <a:gd name="T24" fmla="*/ 749 w 1688"/>
              <a:gd name="T25" fmla="*/ 0 h 1578"/>
              <a:gd name="T26" fmla="*/ 1078 w 1688"/>
              <a:gd name="T27" fmla="*/ 0 h 1578"/>
              <a:gd name="T28" fmla="*/ 1064 w 1688"/>
              <a:gd name="T29" fmla="*/ 24 h 1578"/>
              <a:gd name="T30" fmla="*/ 324 w 1688"/>
              <a:gd name="T31" fmla="*/ 281 h 1578"/>
              <a:gd name="T32" fmla="*/ 174 w 1688"/>
              <a:gd name="T33" fmla="*/ 538 h 1578"/>
              <a:gd name="T34" fmla="*/ 144 w 1688"/>
              <a:gd name="T35" fmla="*/ 538 h 1578"/>
              <a:gd name="T36" fmla="*/ 308 w 1688"/>
              <a:gd name="T37" fmla="*/ 256 h 1578"/>
              <a:gd name="T38" fmla="*/ 324 w 1688"/>
              <a:gd name="T39" fmla="*/ 281 h 1578"/>
              <a:gd name="T40" fmla="*/ 31 w 1688"/>
              <a:gd name="T41" fmla="*/ 793 h 1578"/>
              <a:gd name="T42" fmla="*/ 31 w 1688"/>
              <a:gd name="T43" fmla="*/ 793 h 1578"/>
              <a:gd name="T44" fmla="*/ 0 w 1688"/>
              <a:gd name="T45" fmla="*/ 793 h 1578"/>
              <a:gd name="T46" fmla="*/ 31 w 1688"/>
              <a:gd name="T47" fmla="*/ 793 h 1578"/>
              <a:gd name="T48" fmla="*/ 178 w 1688"/>
              <a:gd name="T49" fmla="*/ 1044 h 1578"/>
              <a:gd name="T50" fmla="*/ 328 w 1688"/>
              <a:gd name="T51" fmla="*/ 1302 h 1578"/>
              <a:gd name="T52" fmla="*/ 312 w 1688"/>
              <a:gd name="T53" fmla="*/ 1327 h 1578"/>
              <a:gd name="T54" fmla="*/ 148 w 1688"/>
              <a:gd name="T55" fmla="*/ 1044 h 1578"/>
              <a:gd name="T56" fmla="*/ 178 w 1688"/>
              <a:gd name="T57" fmla="*/ 1044 h 1578"/>
              <a:gd name="T58" fmla="*/ 770 w 1688"/>
              <a:gd name="T59" fmla="*/ 1553 h 1578"/>
              <a:gd name="T60" fmla="*/ 1070 w 1688"/>
              <a:gd name="T61" fmla="*/ 1553 h 1578"/>
              <a:gd name="T62" fmla="*/ 1083 w 1688"/>
              <a:gd name="T63" fmla="*/ 1578 h 1578"/>
              <a:gd name="T64" fmla="*/ 754 w 1688"/>
              <a:gd name="T65" fmla="*/ 1578 h 1578"/>
              <a:gd name="T66" fmla="*/ 770 w 1688"/>
              <a:gd name="T67" fmla="*/ 1553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8" h="1578">
                <a:moveTo>
                  <a:pt x="1510" y="1296"/>
                </a:moveTo>
                <a:lnTo>
                  <a:pt x="1660" y="1040"/>
                </a:lnTo>
                <a:lnTo>
                  <a:pt x="1688" y="1040"/>
                </a:lnTo>
                <a:lnTo>
                  <a:pt x="1524" y="1321"/>
                </a:lnTo>
                <a:lnTo>
                  <a:pt x="1510" y="1296"/>
                </a:lnTo>
                <a:close/>
                <a:moveTo>
                  <a:pt x="1656" y="532"/>
                </a:moveTo>
                <a:lnTo>
                  <a:pt x="1506" y="275"/>
                </a:lnTo>
                <a:lnTo>
                  <a:pt x="1520" y="249"/>
                </a:lnTo>
                <a:lnTo>
                  <a:pt x="1684" y="532"/>
                </a:lnTo>
                <a:lnTo>
                  <a:pt x="1656" y="532"/>
                </a:lnTo>
                <a:close/>
                <a:moveTo>
                  <a:pt x="1064" y="24"/>
                </a:moveTo>
                <a:lnTo>
                  <a:pt x="764" y="24"/>
                </a:lnTo>
                <a:lnTo>
                  <a:pt x="749" y="0"/>
                </a:lnTo>
                <a:lnTo>
                  <a:pt x="1078" y="0"/>
                </a:lnTo>
                <a:lnTo>
                  <a:pt x="1064" y="24"/>
                </a:lnTo>
                <a:close/>
                <a:moveTo>
                  <a:pt x="324" y="281"/>
                </a:moveTo>
                <a:lnTo>
                  <a:pt x="174" y="538"/>
                </a:lnTo>
                <a:lnTo>
                  <a:pt x="144" y="538"/>
                </a:lnTo>
                <a:lnTo>
                  <a:pt x="308" y="256"/>
                </a:lnTo>
                <a:lnTo>
                  <a:pt x="324" y="281"/>
                </a:lnTo>
                <a:close/>
                <a:moveTo>
                  <a:pt x="31" y="793"/>
                </a:moveTo>
                <a:lnTo>
                  <a:pt x="31" y="793"/>
                </a:lnTo>
                <a:lnTo>
                  <a:pt x="0" y="793"/>
                </a:lnTo>
                <a:lnTo>
                  <a:pt x="31" y="793"/>
                </a:lnTo>
                <a:close/>
                <a:moveTo>
                  <a:pt x="178" y="1044"/>
                </a:moveTo>
                <a:lnTo>
                  <a:pt x="328" y="1302"/>
                </a:lnTo>
                <a:lnTo>
                  <a:pt x="312" y="1327"/>
                </a:lnTo>
                <a:lnTo>
                  <a:pt x="148" y="1044"/>
                </a:lnTo>
                <a:lnTo>
                  <a:pt x="178" y="1044"/>
                </a:lnTo>
                <a:close/>
                <a:moveTo>
                  <a:pt x="770" y="1553"/>
                </a:moveTo>
                <a:lnTo>
                  <a:pt x="1070" y="1553"/>
                </a:lnTo>
                <a:lnTo>
                  <a:pt x="1083" y="1578"/>
                </a:lnTo>
                <a:lnTo>
                  <a:pt x="754" y="1578"/>
                </a:lnTo>
                <a:lnTo>
                  <a:pt x="770" y="1553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7A3891F5-997B-1C5E-05E8-72E67D9AD254}"/>
              </a:ext>
            </a:extLst>
          </p:cNvPr>
          <p:cNvSpPr>
            <a:spLocks noEditPoints="1"/>
          </p:cNvSpPr>
          <p:nvPr/>
        </p:nvSpPr>
        <p:spPr bwMode="auto">
          <a:xfrm>
            <a:off x="4923206" y="2726983"/>
            <a:ext cx="2333625" cy="2320925"/>
          </a:xfrm>
          <a:custGeom>
            <a:avLst/>
            <a:gdLst>
              <a:gd name="T0" fmla="*/ 706 w 768"/>
              <a:gd name="T1" fmla="*/ 197 h 763"/>
              <a:gd name="T2" fmla="*/ 743 w 768"/>
              <a:gd name="T3" fmla="*/ 478 h 763"/>
              <a:gd name="T4" fmla="*/ 570 w 768"/>
              <a:gd name="T5" fmla="*/ 702 h 763"/>
              <a:gd name="T6" fmla="*/ 287 w 768"/>
              <a:gd name="T7" fmla="*/ 739 h 763"/>
              <a:gd name="T8" fmla="*/ 61 w 768"/>
              <a:gd name="T9" fmla="*/ 567 h 763"/>
              <a:gd name="T10" fmla="*/ 24 w 768"/>
              <a:gd name="T11" fmla="*/ 286 h 763"/>
              <a:gd name="T12" fmla="*/ 198 w 768"/>
              <a:gd name="T13" fmla="*/ 62 h 763"/>
              <a:gd name="T14" fmla="*/ 480 w 768"/>
              <a:gd name="T15" fmla="*/ 25 h 763"/>
              <a:gd name="T16" fmla="*/ 706 w 768"/>
              <a:gd name="T17" fmla="*/ 197 h 763"/>
              <a:gd name="T18" fmla="*/ 739 w 768"/>
              <a:gd name="T19" fmla="*/ 476 h 763"/>
              <a:gd name="T20" fmla="*/ 702 w 768"/>
              <a:gd name="T21" fmla="*/ 200 h 763"/>
              <a:gd name="T22" fmla="*/ 479 w 768"/>
              <a:gd name="T23" fmla="*/ 30 h 763"/>
              <a:gd name="T24" fmla="*/ 200 w 768"/>
              <a:gd name="T25" fmla="*/ 66 h 763"/>
              <a:gd name="T26" fmla="*/ 29 w 768"/>
              <a:gd name="T27" fmla="*/ 288 h 763"/>
              <a:gd name="T28" fmla="*/ 66 w 768"/>
              <a:gd name="T29" fmla="*/ 564 h 763"/>
              <a:gd name="T30" fmla="*/ 289 w 768"/>
              <a:gd name="T31" fmla="*/ 734 h 763"/>
              <a:gd name="T32" fmla="*/ 567 w 768"/>
              <a:gd name="T33" fmla="*/ 698 h 763"/>
              <a:gd name="T34" fmla="*/ 739 w 768"/>
              <a:gd name="T35" fmla="*/ 476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68" h="763">
                <a:moveTo>
                  <a:pt x="706" y="197"/>
                </a:moveTo>
                <a:cubicBezTo>
                  <a:pt x="758" y="285"/>
                  <a:pt x="768" y="386"/>
                  <a:pt x="743" y="478"/>
                </a:cubicBezTo>
                <a:cubicBezTo>
                  <a:pt x="719" y="569"/>
                  <a:pt x="659" y="651"/>
                  <a:pt x="570" y="702"/>
                </a:cubicBezTo>
                <a:cubicBezTo>
                  <a:pt x="481" y="753"/>
                  <a:pt x="380" y="763"/>
                  <a:pt x="287" y="739"/>
                </a:cubicBezTo>
                <a:cubicBezTo>
                  <a:pt x="195" y="714"/>
                  <a:pt x="113" y="655"/>
                  <a:pt x="61" y="567"/>
                </a:cubicBezTo>
                <a:cubicBezTo>
                  <a:pt x="10" y="478"/>
                  <a:pt x="0" y="378"/>
                  <a:pt x="24" y="286"/>
                </a:cubicBezTo>
                <a:cubicBezTo>
                  <a:pt x="49" y="195"/>
                  <a:pt x="109" y="113"/>
                  <a:pt x="198" y="62"/>
                </a:cubicBezTo>
                <a:cubicBezTo>
                  <a:pt x="287" y="11"/>
                  <a:pt x="388" y="0"/>
                  <a:pt x="480" y="25"/>
                </a:cubicBezTo>
                <a:cubicBezTo>
                  <a:pt x="572" y="49"/>
                  <a:pt x="655" y="109"/>
                  <a:pt x="706" y="197"/>
                </a:cubicBezTo>
                <a:close/>
                <a:moveTo>
                  <a:pt x="739" y="476"/>
                </a:moveTo>
                <a:cubicBezTo>
                  <a:pt x="763" y="386"/>
                  <a:pt x="753" y="287"/>
                  <a:pt x="702" y="200"/>
                </a:cubicBezTo>
                <a:cubicBezTo>
                  <a:pt x="651" y="112"/>
                  <a:pt x="570" y="54"/>
                  <a:pt x="479" y="30"/>
                </a:cubicBezTo>
                <a:cubicBezTo>
                  <a:pt x="388" y="6"/>
                  <a:pt x="288" y="16"/>
                  <a:pt x="200" y="66"/>
                </a:cubicBezTo>
                <a:cubicBezTo>
                  <a:pt x="112" y="116"/>
                  <a:pt x="53" y="197"/>
                  <a:pt x="29" y="288"/>
                </a:cubicBezTo>
                <a:cubicBezTo>
                  <a:pt x="5" y="378"/>
                  <a:pt x="15" y="477"/>
                  <a:pt x="66" y="564"/>
                </a:cubicBezTo>
                <a:cubicBezTo>
                  <a:pt x="116" y="651"/>
                  <a:pt x="198" y="710"/>
                  <a:pt x="289" y="734"/>
                </a:cubicBezTo>
                <a:cubicBezTo>
                  <a:pt x="380" y="758"/>
                  <a:pt x="480" y="748"/>
                  <a:pt x="567" y="698"/>
                </a:cubicBezTo>
                <a:cubicBezTo>
                  <a:pt x="655" y="647"/>
                  <a:pt x="714" y="566"/>
                  <a:pt x="739" y="4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91468B3-BEB1-D4D3-3EE8-F0EC8CFDBD9A}"/>
              </a:ext>
            </a:extLst>
          </p:cNvPr>
          <p:cNvSpPr>
            <a:spLocks noEditPoints="1"/>
          </p:cNvSpPr>
          <p:nvPr/>
        </p:nvSpPr>
        <p:spPr bwMode="auto">
          <a:xfrm>
            <a:off x="5013694" y="2820645"/>
            <a:ext cx="2149475" cy="2135188"/>
          </a:xfrm>
          <a:custGeom>
            <a:avLst/>
            <a:gdLst>
              <a:gd name="T0" fmla="*/ 650 w 707"/>
              <a:gd name="T1" fmla="*/ 181 h 702"/>
              <a:gd name="T2" fmla="*/ 685 w 707"/>
              <a:gd name="T3" fmla="*/ 439 h 702"/>
              <a:gd name="T4" fmla="*/ 525 w 707"/>
              <a:gd name="T5" fmla="*/ 645 h 702"/>
              <a:gd name="T6" fmla="*/ 265 w 707"/>
              <a:gd name="T7" fmla="*/ 679 h 702"/>
              <a:gd name="T8" fmla="*/ 57 w 707"/>
              <a:gd name="T9" fmla="*/ 521 h 702"/>
              <a:gd name="T10" fmla="*/ 23 w 707"/>
              <a:gd name="T11" fmla="*/ 263 h 702"/>
              <a:gd name="T12" fmla="*/ 183 w 707"/>
              <a:gd name="T13" fmla="*/ 56 h 702"/>
              <a:gd name="T14" fmla="*/ 443 w 707"/>
              <a:gd name="T15" fmla="*/ 22 h 702"/>
              <a:gd name="T16" fmla="*/ 650 w 707"/>
              <a:gd name="T17" fmla="*/ 181 h 702"/>
              <a:gd name="T18" fmla="*/ 678 w 707"/>
              <a:gd name="T19" fmla="*/ 437 h 702"/>
              <a:gd name="T20" fmla="*/ 645 w 707"/>
              <a:gd name="T21" fmla="*/ 184 h 702"/>
              <a:gd name="T22" fmla="*/ 441 w 707"/>
              <a:gd name="T23" fmla="*/ 29 h 702"/>
              <a:gd name="T24" fmla="*/ 186 w 707"/>
              <a:gd name="T25" fmla="*/ 62 h 702"/>
              <a:gd name="T26" fmla="*/ 29 w 707"/>
              <a:gd name="T27" fmla="*/ 265 h 702"/>
              <a:gd name="T28" fmla="*/ 63 w 707"/>
              <a:gd name="T29" fmla="*/ 517 h 702"/>
              <a:gd name="T30" fmla="*/ 267 w 707"/>
              <a:gd name="T31" fmla="*/ 673 h 702"/>
              <a:gd name="T32" fmla="*/ 522 w 707"/>
              <a:gd name="T33" fmla="*/ 639 h 702"/>
              <a:gd name="T34" fmla="*/ 678 w 707"/>
              <a:gd name="T35" fmla="*/ 43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7" h="702">
                <a:moveTo>
                  <a:pt x="650" y="181"/>
                </a:moveTo>
                <a:cubicBezTo>
                  <a:pt x="698" y="262"/>
                  <a:pt x="707" y="355"/>
                  <a:pt x="685" y="439"/>
                </a:cubicBezTo>
                <a:cubicBezTo>
                  <a:pt x="662" y="523"/>
                  <a:pt x="607" y="598"/>
                  <a:pt x="525" y="645"/>
                </a:cubicBezTo>
                <a:cubicBezTo>
                  <a:pt x="443" y="692"/>
                  <a:pt x="350" y="702"/>
                  <a:pt x="265" y="679"/>
                </a:cubicBezTo>
                <a:cubicBezTo>
                  <a:pt x="181" y="657"/>
                  <a:pt x="105" y="602"/>
                  <a:pt x="57" y="521"/>
                </a:cubicBezTo>
                <a:cubicBezTo>
                  <a:pt x="10" y="439"/>
                  <a:pt x="0" y="347"/>
                  <a:pt x="23" y="263"/>
                </a:cubicBezTo>
                <a:cubicBezTo>
                  <a:pt x="46" y="179"/>
                  <a:pt x="101" y="103"/>
                  <a:pt x="183" y="56"/>
                </a:cubicBezTo>
                <a:cubicBezTo>
                  <a:pt x="265" y="10"/>
                  <a:pt x="358" y="0"/>
                  <a:pt x="443" y="22"/>
                </a:cubicBezTo>
                <a:cubicBezTo>
                  <a:pt x="527" y="45"/>
                  <a:pt x="603" y="100"/>
                  <a:pt x="650" y="181"/>
                </a:cubicBezTo>
                <a:close/>
                <a:moveTo>
                  <a:pt x="678" y="437"/>
                </a:moveTo>
                <a:cubicBezTo>
                  <a:pt x="700" y="355"/>
                  <a:pt x="691" y="264"/>
                  <a:pt x="645" y="184"/>
                </a:cubicBezTo>
                <a:cubicBezTo>
                  <a:pt x="598" y="105"/>
                  <a:pt x="524" y="51"/>
                  <a:pt x="441" y="29"/>
                </a:cubicBezTo>
                <a:cubicBezTo>
                  <a:pt x="358" y="7"/>
                  <a:pt x="266" y="16"/>
                  <a:pt x="186" y="62"/>
                </a:cubicBezTo>
                <a:cubicBezTo>
                  <a:pt x="106" y="108"/>
                  <a:pt x="52" y="182"/>
                  <a:pt x="29" y="265"/>
                </a:cubicBezTo>
                <a:cubicBezTo>
                  <a:pt x="7" y="347"/>
                  <a:pt x="17" y="438"/>
                  <a:pt x="63" y="517"/>
                </a:cubicBezTo>
                <a:cubicBezTo>
                  <a:pt x="109" y="597"/>
                  <a:pt x="184" y="651"/>
                  <a:pt x="267" y="673"/>
                </a:cubicBezTo>
                <a:cubicBezTo>
                  <a:pt x="350" y="695"/>
                  <a:pt x="441" y="686"/>
                  <a:pt x="522" y="639"/>
                </a:cubicBezTo>
                <a:cubicBezTo>
                  <a:pt x="602" y="594"/>
                  <a:pt x="656" y="519"/>
                  <a:pt x="678" y="4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D735FA52-5545-DE99-DC20-BF0B94A3F96B}"/>
              </a:ext>
            </a:extLst>
          </p:cNvPr>
          <p:cNvSpPr>
            <a:spLocks noEditPoints="1"/>
          </p:cNvSpPr>
          <p:nvPr/>
        </p:nvSpPr>
        <p:spPr bwMode="auto">
          <a:xfrm>
            <a:off x="5115294" y="2919070"/>
            <a:ext cx="1949450" cy="1936750"/>
          </a:xfrm>
          <a:custGeom>
            <a:avLst/>
            <a:gdLst>
              <a:gd name="T0" fmla="*/ 81 w 642"/>
              <a:gd name="T1" fmla="*/ 445 h 637"/>
              <a:gd name="T2" fmla="*/ 70 w 642"/>
              <a:gd name="T3" fmla="*/ 423 h 637"/>
              <a:gd name="T4" fmla="*/ 59 w 642"/>
              <a:gd name="T5" fmla="*/ 389 h 637"/>
              <a:gd name="T6" fmla="*/ 4 w 642"/>
              <a:gd name="T7" fmla="*/ 371 h 637"/>
              <a:gd name="T8" fmla="*/ 0 w 642"/>
              <a:gd name="T9" fmla="*/ 339 h 637"/>
              <a:gd name="T10" fmla="*/ 49 w 642"/>
              <a:gd name="T11" fmla="*/ 309 h 637"/>
              <a:gd name="T12" fmla="*/ 52 w 642"/>
              <a:gd name="T13" fmla="*/ 284 h 637"/>
              <a:gd name="T14" fmla="*/ 58 w 642"/>
              <a:gd name="T15" fmla="*/ 250 h 637"/>
              <a:gd name="T16" fmla="*/ 20 w 642"/>
              <a:gd name="T17" fmla="*/ 207 h 637"/>
              <a:gd name="T18" fmla="*/ 34 w 642"/>
              <a:gd name="T19" fmla="*/ 177 h 637"/>
              <a:gd name="T20" fmla="*/ 91 w 642"/>
              <a:gd name="T21" fmla="*/ 175 h 637"/>
              <a:gd name="T22" fmla="*/ 105 w 642"/>
              <a:gd name="T23" fmla="*/ 155 h 637"/>
              <a:gd name="T24" fmla="*/ 129 w 642"/>
              <a:gd name="T25" fmla="*/ 128 h 637"/>
              <a:gd name="T26" fmla="*/ 117 w 642"/>
              <a:gd name="T27" fmla="*/ 73 h 637"/>
              <a:gd name="T28" fmla="*/ 144 w 642"/>
              <a:gd name="T29" fmla="*/ 53 h 637"/>
              <a:gd name="T30" fmla="*/ 194 w 642"/>
              <a:gd name="T31" fmla="*/ 80 h 637"/>
              <a:gd name="T32" fmla="*/ 217 w 642"/>
              <a:gd name="T33" fmla="*/ 70 h 637"/>
              <a:gd name="T34" fmla="*/ 251 w 642"/>
              <a:gd name="T35" fmla="*/ 58 h 637"/>
              <a:gd name="T36" fmla="*/ 269 w 642"/>
              <a:gd name="T37" fmla="*/ 4 h 637"/>
              <a:gd name="T38" fmla="*/ 302 w 642"/>
              <a:gd name="T39" fmla="*/ 1 h 637"/>
              <a:gd name="T40" fmla="*/ 332 w 642"/>
              <a:gd name="T41" fmla="*/ 50 h 637"/>
              <a:gd name="T42" fmla="*/ 357 w 642"/>
              <a:gd name="T43" fmla="*/ 52 h 637"/>
              <a:gd name="T44" fmla="*/ 392 w 642"/>
              <a:gd name="T45" fmla="*/ 59 h 637"/>
              <a:gd name="T46" fmla="*/ 435 w 642"/>
              <a:gd name="T47" fmla="*/ 21 h 637"/>
              <a:gd name="T48" fmla="*/ 465 w 642"/>
              <a:gd name="T49" fmla="*/ 34 h 637"/>
              <a:gd name="T50" fmla="*/ 466 w 642"/>
              <a:gd name="T51" fmla="*/ 91 h 637"/>
              <a:gd name="T52" fmla="*/ 487 w 642"/>
              <a:gd name="T53" fmla="*/ 105 h 637"/>
              <a:gd name="T54" fmla="*/ 513 w 642"/>
              <a:gd name="T55" fmla="*/ 129 h 637"/>
              <a:gd name="T56" fmla="*/ 570 w 642"/>
              <a:gd name="T57" fmla="*/ 118 h 637"/>
              <a:gd name="T58" fmla="*/ 589 w 642"/>
              <a:gd name="T59" fmla="*/ 144 h 637"/>
              <a:gd name="T60" fmla="*/ 603 w 642"/>
              <a:gd name="T61" fmla="*/ 168 h 637"/>
              <a:gd name="T62" fmla="*/ 618 w 642"/>
              <a:gd name="T63" fmla="*/ 198 h 637"/>
              <a:gd name="T64" fmla="*/ 581 w 642"/>
              <a:gd name="T65" fmla="*/ 242 h 637"/>
              <a:gd name="T66" fmla="*/ 587 w 642"/>
              <a:gd name="T67" fmla="*/ 266 h 637"/>
              <a:gd name="T68" fmla="*/ 592 w 642"/>
              <a:gd name="T69" fmla="*/ 301 h 637"/>
              <a:gd name="T70" fmla="*/ 642 w 642"/>
              <a:gd name="T71" fmla="*/ 329 h 637"/>
              <a:gd name="T72" fmla="*/ 639 w 642"/>
              <a:gd name="T73" fmla="*/ 362 h 637"/>
              <a:gd name="T74" fmla="*/ 585 w 642"/>
              <a:gd name="T75" fmla="*/ 381 h 637"/>
              <a:gd name="T76" fmla="*/ 578 w 642"/>
              <a:gd name="T77" fmla="*/ 405 h 637"/>
              <a:gd name="T78" fmla="*/ 565 w 642"/>
              <a:gd name="T79" fmla="*/ 438 h 637"/>
              <a:gd name="T80" fmla="*/ 593 w 642"/>
              <a:gd name="T81" fmla="*/ 487 h 637"/>
              <a:gd name="T82" fmla="*/ 575 w 642"/>
              <a:gd name="T83" fmla="*/ 514 h 637"/>
              <a:gd name="T84" fmla="*/ 518 w 642"/>
              <a:gd name="T85" fmla="*/ 504 h 637"/>
              <a:gd name="T86" fmla="*/ 500 w 642"/>
              <a:gd name="T87" fmla="*/ 522 h 637"/>
              <a:gd name="T88" fmla="*/ 472 w 642"/>
              <a:gd name="T89" fmla="*/ 543 h 637"/>
              <a:gd name="T90" fmla="*/ 472 w 642"/>
              <a:gd name="T91" fmla="*/ 600 h 637"/>
              <a:gd name="T92" fmla="*/ 442 w 642"/>
              <a:gd name="T93" fmla="*/ 614 h 637"/>
              <a:gd name="T94" fmla="*/ 398 w 642"/>
              <a:gd name="T95" fmla="*/ 577 h 637"/>
              <a:gd name="T96" fmla="*/ 374 w 642"/>
              <a:gd name="T97" fmla="*/ 583 h 637"/>
              <a:gd name="T98" fmla="*/ 338 w 642"/>
              <a:gd name="T99" fmla="*/ 588 h 637"/>
              <a:gd name="T100" fmla="*/ 310 w 642"/>
              <a:gd name="T101" fmla="*/ 637 h 637"/>
              <a:gd name="T102" fmla="*/ 277 w 642"/>
              <a:gd name="T103" fmla="*/ 634 h 637"/>
              <a:gd name="T104" fmla="*/ 257 w 642"/>
              <a:gd name="T105" fmla="*/ 581 h 637"/>
              <a:gd name="T106" fmla="*/ 233 w 642"/>
              <a:gd name="T107" fmla="*/ 574 h 637"/>
              <a:gd name="T108" fmla="*/ 200 w 642"/>
              <a:gd name="T109" fmla="*/ 560 h 637"/>
              <a:gd name="T110" fmla="*/ 151 w 642"/>
              <a:gd name="T111" fmla="*/ 589 h 637"/>
              <a:gd name="T112" fmla="*/ 123 w 642"/>
              <a:gd name="T113" fmla="*/ 570 h 637"/>
              <a:gd name="T114" fmla="*/ 133 w 642"/>
              <a:gd name="T115" fmla="*/ 514 h 637"/>
              <a:gd name="T116" fmla="*/ 116 w 642"/>
              <a:gd name="T117" fmla="*/ 496 h 637"/>
              <a:gd name="T118" fmla="*/ 95 w 642"/>
              <a:gd name="T119" fmla="*/ 468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42" h="637">
                <a:moveTo>
                  <a:pt x="47" y="485"/>
                </a:moveTo>
                <a:cubicBezTo>
                  <a:pt x="89" y="459"/>
                  <a:pt x="89" y="459"/>
                  <a:pt x="89" y="459"/>
                </a:cubicBezTo>
                <a:cubicBezTo>
                  <a:pt x="89" y="459"/>
                  <a:pt x="89" y="460"/>
                  <a:pt x="90" y="460"/>
                </a:cubicBezTo>
                <a:cubicBezTo>
                  <a:pt x="48" y="486"/>
                  <a:pt x="48" y="486"/>
                  <a:pt x="48" y="486"/>
                </a:cubicBezTo>
                <a:cubicBezTo>
                  <a:pt x="47" y="485"/>
                  <a:pt x="47" y="485"/>
                  <a:pt x="47" y="485"/>
                </a:cubicBezTo>
                <a:close/>
                <a:moveTo>
                  <a:pt x="86" y="454"/>
                </a:moveTo>
                <a:cubicBezTo>
                  <a:pt x="43" y="479"/>
                  <a:pt x="43" y="479"/>
                  <a:pt x="43" y="479"/>
                </a:cubicBezTo>
                <a:cubicBezTo>
                  <a:pt x="43" y="479"/>
                  <a:pt x="43" y="478"/>
                  <a:pt x="43" y="478"/>
                </a:cubicBezTo>
                <a:cubicBezTo>
                  <a:pt x="43" y="478"/>
                  <a:pt x="43" y="478"/>
                  <a:pt x="43" y="477"/>
                </a:cubicBezTo>
                <a:cubicBezTo>
                  <a:pt x="85" y="453"/>
                  <a:pt x="85" y="453"/>
                  <a:pt x="85" y="453"/>
                </a:cubicBezTo>
                <a:cubicBezTo>
                  <a:pt x="85" y="453"/>
                  <a:pt x="86" y="453"/>
                  <a:pt x="86" y="454"/>
                </a:cubicBezTo>
                <a:cubicBezTo>
                  <a:pt x="86" y="454"/>
                  <a:pt x="86" y="454"/>
                  <a:pt x="86" y="454"/>
                </a:cubicBezTo>
                <a:close/>
                <a:moveTo>
                  <a:pt x="82" y="447"/>
                </a:moveTo>
                <a:cubicBezTo>
                  <a:pt x="38" y="470"/>
                  <a:pt x="38" y="470"/>
                  <a:pt x="38" y="470"/>
                </a:cubicBezTo>
                <a:cubicBezTo>
                  <a:pt x="38" y="469"/>
                  <a:pt x="38" y="469"/>
                  <a:pt x="37" y="468"/>
                </a:cubicBezTo>
                <a:cubicBezTo>
                  <a:pt x="81" y="445"/>
                  <a:pt x="81" y="445"/>
                  <a:pt x="81" y="445"/>
                </a:cubicBezTo>
                <a:cubicBezTo>
                  <a:pt x="81" y="446"/>
                  <a:pt x="82" y="446"/>
                  <a:pt x="82" y="447"/>
                </a:cubicBezTo>
                <a:close/>
                <a:moveTo>
                  <a:pt x="78" y="439"/>
                </a:moveTo>
                <a:cubicBezTo>
                  <a:pt x="33" y="460"/>
                  <a:pt x="33" y="460"/>
                  <a:pt x="33" y="460"/>
                </a:cubicBezTo>
                <a:cubicBezTo>
                  <a:pt x="33" y="460"/>
                  <a:pt x="33" y="459"/>
                  <a:pt x="33" y="459"/>
                </a:cubicBezTo>
                <a:cubicBezTo>
                  <a:pt x="77" y="437"/>
                  <a:pt x="77" y="437"/>
                  <a:pt x="77" y="437"/>
                </a:cubicBezTo>
                <a:cubicBezTo>
                  <a:pt x="77" y="438"/>
                  <a:pt x="77" y="438"/>
                  <a:pt x="78" y="439"/>
                </a:cubicBezTo>
                <a:close/>
                <a:moveTo>
                  <a:pt x="74" y="431"/>
                </a:moveTo>
                <a:cubicBezTo>
                  <a:pt x="29" y="451"/>
                  <a:pt x="29" y="451"/>
                  <a:pt x="29" y="451"/>
                </a:cubicBezTo>
                <a:cubicBezTo>
                  <a:pt x="29" y="450"/>
                  <a:pt x="28" y="450"/>
                  <a:pt x="28" y="450"/>
                </a:cubicBezTo>
                <a:cubicBezTo>
                  <a:pt x="73" y="429"/>
                  <a:pt x="73" y="429"/>
                  <a:pt x="73" y="429"/>
                </a:cubicBezTo>
                <a:cubicBezTo>
                  <a:pt x="73" y="430"/>
                  <a:pt x="74" y="430"/>
                  <a:pt x="74" y="431"/>
                </a:cubicBezTo>
                <a:close/>
                <a:moveTo>
                  <a:pt x="70" y="423"/>
                </a:moveTo>
                <a:cubicBezTo>
                  <a:pt x="25" y="441"/>
                  <a:pt x="25" y="441"/>
                  <a:pt x="25" y="441"/>
                </a:cubicBezTo>
                <a:cubicBezTo>
                  <a:pt x="24" y="441"/>
                  <a:pt x="24" y="440"/>
                  <a:pt x="24" y="440"/>
                </a:cubicBezTo>
                <a:cubicBezTo>
                  <a:pt x="70" y="421"/>
                  <a:pt x="70" y="421"/>
                  <a:pt x="70" y="421"/>
                </a:cubicBezTo>
                <a:cubicBezTo>
                  <a:pt x="70" y="422"/>
                  <a:pt x="70" y="422"/>
                  <a:pt x="70" y="423"/>
                </a:cubicBezTo>
                <a:close/>
                <a:moveTo>
                  <a:pt x="67" y="415"/>
                </a:moveTo>
                <a:cubicBezTo>
                  <a:pt x="21" y="432"/>
                  <a:pt x="21" y="432"/>
                  <a:pt x="21" y="432"/>
                </a:cubicBezTo>
                <a:cubicBezTo>
                  <a:pt x="20" y="431"/>
                  <a:pt x="20" y="431"/>
                  <a:pt x="20" y="430"/>
                </a:cubicBezTo>
                <a:cubicBezTo>
                  <a:pt x="66" y="413"/>
                  <a:pt x="66" y="413"/>
                  <a:pt x="66" y="413"/>
                </a:cubicBezTo>
                <a:cubicBezTo>
                  <a:pt x="67" y="413"/>
                  <a:pt x="67" y="414"/>
                  <a:pt x="67" y="415"/>
                </a:cubicBezTo>
                <a:close/>
                <a:moveTo>
                  <a:pt x="64" y="406"/>
                </a:moveTo>
                <a:cubicBezTo>
                  <a:pt x="17" y="422"/>
                  <a:pt x="17" y="422"/>
                  <a:pt x="17" y="422"/>
                </a:cubicBezTo>
                <a:cubicBezTo>
                  <a:pt x="17" y="421"/>
                  <a:pt x="17" y="421"/>
                  <a:pt x="17" y="420"/>
                </a:cubicBezTo>
                <a:cubicBezTo>
                  <a:pt x="63" y="405"/>
                  <a:pt x="63" y="405"/>
                  <a:pt x="63" y="405"/>
                </a:cubicBezTo>
                <a:cubicBezTo>
                  <a:pt x="64" y="405"/>
                  <a:pt x="64" y="406"/>
                  <a:pt x="64" y="406"/>
                </a:cubicBezTo>
                <a:close/>
                <a:moveTo>
                  <a:pt x="61" y="398"/>
                </a:moveTo>
                <a:cubicBezTo>
                  <a:pt x="14" y="412"/>
                  <a:pt x="14" y="412"/>
                  <a:pt x="14" y="412"/>
                </a:cubicBezTo>
                <a:cubicBezTo>
                  <a:pt x="14" y="411"/>
                  <a:pt x="14" y="411"/>
                  <a:pt x="13" y="410"/>
                </a:cubicBezTo>
                <a:cubicBezTo>
                  <a:pt x="61" y="396"/>
                  <a:pt x="61" y="396"/>
                  <a:pt x="61" y="396"/>
                </a:cubicBezTo>
                <a:cubicBezTo>
                  <a:pt x="61" y="397"/>
                  <a:pt x="61" y="397"/>
                  <a:pt x="61" y="398"/>
                </a:cubicBezTo>
                <a:close/>
                <a:moveTo>
                  <a:pt x="59" y="389"/>
                </a:moveTo>
                <a:cubicBezTo>
                  <a:pt x="11" y="402"/>
                  <a:pt x="11" y="402"/>
                  <a:pt x="11" y="402"/>
                </a:cubicBezTo>
                <a:cubicBezTo>
                  <a:pt x="11" y="401"/>
                  <a:pt x="11" y="401"/>
                  <a:pt x="11" y="400"/>
                </a:cubicBezTo>
                <a:cubicBezTo>
                  <a:pt x="58" y="388"/>
                  <a:pt x="58" y="388"/>
                  <a:pt x="58" y="388"/>
                </a:cubicBezTo>
                <a:cubicBezTo>
                  <a:pt x="58" y="388"/>
                  <a:pt x="59" y="389"/>
                  <a:pt x="59" y="389"/>
                </a:cubicBezTo>
                <a:close/>
                <a:moveTo>
                  <a:pt x="57" y="381"/>
                </a:moveTo>
                <a:cubicBezTo>
                  <a:pt x="8" y="392"/>
                  <a:pt x="8" y="392"/>
                  <a:pt x="8" y="392"/>
                </a:cubicBezTo>
                <a:cubicBezTo>
                  <a:pt x="8" y="391"/>
                  <a:pt x="8" y="391"/>
                  <a:pt x="8" y="390"/>
                </a:cubicBezTo>
                <a:cubicBezTo>
                  <a:pt x="56" y="379"/>
                  <a:pt x="56" y="379"/>
                  <a:pt x="56" y="379"/>
                </a:cubicBezTo>
                <a:cubicBezTo>
                  <a:pt x="56" y="380"/>
                  <a:pt x="56" y="380"/>
                  <a:pt x="57" y="381"/>
                </a:cubicBezTo>
                <a:close/>
                <a:moveTo>
                  <a:pt x="55" y="372"/>
                </a:moveTo>
                <a:cubicBezTo>
                  <a:pt x="6" y="382"/>
                  <a:pt x="6" y="382"/>
                  <a:pt x="6" y="382"/>
                </a:cubicBezTo>
                <a:cubicBezTo>
                  <a:pt x="6" y="381"/>
                  <a:pt x="6" y="380"/>
                  <a:pt x="6" y="380"/>
                </a:cubicBezTo>
                <a:cubicBezTo>
                  <a:pt x="54" y="370"/>
                  <a:pt x="54" y="370"/>
                  <a:pt x="54" y="370"/>
                </a:cubicBezTo>
                <a:cubicBezTo>
                  <a:pt x="54" y="371"/>
                  <a:pt x="55" y="372"/>
                  <a:pt x="55" y="372"/>
                </a:cubicBezTo>
                <a:close/>
                <a:moveTo>
                  <a:pt x="53" y="363"/>
                </a:moveTo>
                <a:cubicBezTo>
                  <a:pt x="4" y="371"/>
                  <a:pt x="4" y="371"/>
                  <a:pt x="4" y="371"/>
                </a:cubicBezTo>
                <a:cubicBezTo>
                  <a:pt x="4" y="371"/>
                  <a:pt x="4" y="370"/>
                  <a:pt x="4" y="370"/>
                </a:cubicBezTo>
                <a:cubicBezTo>
                  <a:pt x="53" y="362"/>
                  <a:pt x="53" y="362"/>
                  <a:pt x="53" y="362"/>
                </a:cubicBezTo>
                <a:cubicBezTo>
                  <a:pt x="53" y="362"/>
                  <a:pt x="53" y="363"/>
                  <a:pt x="53" y="363"/>
                </a:cubicBezTo>
                <a:close/>
                <a:moveTo>
                  <a:pt x="52" y="355"/>
                </a:moveTo>
                <a:cubicBezTo>
                  <a:pt x="3" y="361"/>
                  <a:pt x="3" y="361"/>
                  <a:pt x="3" y="361"/>
                </a:cubicBezTo>
                <a:cubicBezTo>
                  <a:pt x="3" y="360"/>
                  <a:pt x="2" y="360"/>
                  <a:pt x="2" y="359"/>
                </a:cubicBezTo>
                <a:cubicBezTo>
                  <a:pt x="51" y="353"/>
                  <a:pt x="51" y="353"/>
                  <a:pt x="51" y="353"/>
                </a:cubicBezTo>
                <a:cubicBezTo>
                  <a:pt x="52" y="354"/>
                  <a:pt x="52" y="354"/>
                  <a:pt x="52" y="355"/>
                </a:cubicBezTo>
                <a:close/>
                <a:moveTo>
                  <a:pt x="51" y="346"/>
                </a:moveTo>
                <a:cubicBezTo>
                  <a:pt x="1" y="351"/>
                  <a:pt x="1" y="351"/>
                  <a:pt x="1" y="351"/>
                </a:cubicBezTo>
                <a:cubicBezTo>
                  <a:pt x="1" y="350"/>
                  <a:pt x="1" y="350"/>
                  <a:pt x="1" y="349"/>
                </a:cubicBezTo>
                <a:cubicBezTo>
                  <a:pt x="50" y="344"/>
                  <a:pt x="50" y="344"/>
                  <a:pt x="50" y="344"/>
                </a:cubicBezTo>
                <a:cubicBezTo>
                  <a:pt x="51" y="345"/>
                  <a:pt x="51" y="345"/>
                  <a:pt x="51" y="346"/>
                </a:cubicBezTo>
                <a:close/>
                <a:moveTo>
                  <a:pt x="50" y="337"/>
                </a:moveTo>
                <a:cubicBezTo>
                  <a:pt x="1" y="340"/>
                  <a:pt x="1" y="340"/>
                  <a:pt x="1" y="340"/>
                </a:cubicBezTo>
                <a:cubicBezTo>
                  <a:pt x="1" y="340"/>
                  <a:pt x="1" y="339"/>
                  <a:pt x="0" y="339"/>
                </a:cubicBezTo>
                <a:cubicBezTo>
                  <a:pt x="50" y="335"/>
                  <a:pt x="50" y="335"/>
                  <a:pt x="50" y="335"/>
                </a:cubicBezTo>
                <a:cubicBezTo>
                  <a:pt x="50" y="336"/>
                  <a:pt x="50" y="337"/>
                  <a:pt x="50" y="337"/>
                </a:cubicBezTo>
                <a:close/>
                <a:moveTo>
                  <a:pt x="49" y="328"/>
                </a:moveTo>
                <a:cubicBezTo>
                  <a:pt x="0" y="330"/>
                  <a:pt x="0" y="330"/>
                  <a:pt x="0" y="330"/>
                </a:cubicBezTo>
                <a:cubicBezTo>
                  <a:pt x="0" y="329"/>
                  <a:pt x="0" y="329"/>
                  <a:pt x="0" y="328"/>
                </a:cubicBezTo>
                <a:cubicBezTo>
                  <a:pt x="49" y="327"/>
                  <a:pt x="49" y="327"/>
                  <a:pt x="49" y="327"/>
                </a:cubicBezTo>
                <a:cubicBezTo>
                  <a:pt x="49" y="327"/>
                  <a:pt x="49" y="328"/>
                  <a:pt x="49" y="328"/>
                </a:cubicBezTo>
                <a:close/>
                <a:moveTo>
                  <a:pt x="49" y="319"/>
                </a:moveTo>
                <a:cubicBezTo>
                  <a:pt x="0" y="319"/>
                  <a:pt x="0" y="319"/>
                  <a:pt x="0" y="319"/>
                </a:cubicBezTo>
                <a:cubicBezTo>
                  <a:pt x="0" y="319"/>
                  <a:pt x="0" y="318"/>
                  <a:pt x="0" y="318"/>
                </a:cubicBezTo>
                <a:cubicBezTo>
                  <a:pt x="49" y="318"/>
                  <a:pt x="49" y="318"/>
                  <a:pt x="49" y="318"/>
                </a:cubicBezTo>
                <a:cubicBezTo>
                  <a:pt x="49" y="318"/>
                  <a:pt x="49" y="319"/>
                  <a:pt x="49" y="319"/>
                </a:cubicBezTo>
                <a:close/>
                <a:moveTo>
                  <a:pt x="49" y="311"/>
                </a:moveTo>
                <a:cubicBezTo>
                  <a:pt x="0" y="309"/>
                  <a:pt x="0" y="309"/>
                  <a:pt x="0" y="309"/>
                </a:cubicBezTo>
                <a:cubicBezTo>
                  <a:pt x="0" y="307"/>
                  <a:pt x="0" y="307"/>
                  <a:pt x="0" y="307"/>
                </a:cubicBezTo>
                <a:cubicBezTo>
                  <a:pt x="49" y="309"/>
                  <a:pt x="49" y="309"/>
                  <a:pt x="49" y="309"/>
                </a:cubicBezTo>
                <a:cubicBezTo>
                  <a:pt x="49" y="309"/>
                  <a:pt x="49" y="310"/>
                  <a:pt x="49" y="311"/>
                </a:cubicBezTo>
                <a:close/>
                <a:moveTo>
                  <a:pt x="50" y="302"/>
                </a:moveTo>
                <a:cubicBezTo>
                  <a:pt x="1" y="298"/>
                  <a:pt x="1" y="298"/>
                  <a:pt x="1" y="298"/>
                </a:cubicBezTo>
                <a:cubicBezTo>
                  <a:pt x="1" y="298"/>
                  <a:pt x="1" y="297"/>
                  <a:pt x="1" y="297"/>
                </a:cubicBezTo>
                <a:cubicBezTo>
                  <a:pt x="50" y="300"/>
                  <a:pt x="50" y="300"/>
                  <a:pt x="50" y="300"/>
                </a:cubicBezTo>
                <a:cubicBezTo>
                  <a:pt x="50" y="301"/>
                  <a:pt x="50" y="301"/>
                  <a:pt x="50" y="302"/>
                </a:cubicBezTo>
                <a:close/>
                <a:moveTo>
                  <a:pt x="51" y="293"/>
                </a:moveTo>
                <a:cubicBezTo>
                  <a:pt x="1" y="288"/>
                  <a:pt x="1" y="288"/>
                  <a:pt x="1" y="288"/>
                </a:cubicBezTo>
                <a:cubicBezTo>
                  <a:pt x="1" y="287"/>
                  <a:pt x="2" y="287"/>
                  <a:pt x="2" y="286"/>
                </a:cubicBezTo>
                <a:cubicBezTo>
                  <a:pt x="51" y="291"/>
                  <a:pt x="51" y="291"/>
                  <a:pt x="51" y="291"/>
                </a:cubicBezTo>
                <a:cubicBezTo>
                  <a:pt x="51" y="292"/>
                  <a:pt x="51" y="292"/>
                  <a:pt x="51" y="293"/>
                </a:cubicBezTo>
                <a:close/>
                <a:moveTo>
                  <a:pt x="52" y="284"/>
                </a:moveTo>
                <a:cubicBezTo>
                  <a:pt x="3" y="278"/>
                  <a:pt x="3" y="278"/>
                  <a:pt x="3" y="278"/>
                </a:cubicBezTo>
                <a:cubicBezTo>
                  <a:pt x="3" y="277"/>
                  <a:pt x="3" y="277"/>
                  <a:pt x="3" y="276"/>
                </a:cubicBezTo>
                <a:cubicBezTo>
                  <a:pt x="52" y="282"/>
                  <a:pt x="52" y="282"/>
                  <a:pt x="52" y="282"/>
                </a:cubicBezTo>
                <a:cubicBezTo>
                  <a:pt x="52" y="283"/>
                  <a:pt x="52" y="284"/>
                  <a:pt x="52" y="284"/>
                </a:cubicBezTo>
                <a:close/>
                <a:moveTo>
                  <a:pt x="53" y="275"/>
                </a:moveTo>
                <a:cubicBezTo>
                  <a:pt x="4" y="267"/>
                  <a:pt x="4" y="267"/>
                  <a:pt x="4" y="267"/>
                </a:cubicBezTo>
                <a:cubicBezTo>
                  <a:pt x="4" y="267"/>
                  <a:pt x="4" y="266"/>
                  <a:pt x="4" y="266"/>
                </a:cubicBezTo>
                <a:cubicBezTo>
                  <a:pt x="53" y="274"/>
                  <a:pt x="53" y="274"/>
                  <a:pt x="53" y="274"/>
                </a:cubicBezTo>
                <a:cubicBezTo>
                  <a:pt x="53" y="274"/>
                  <a:pt x="53" y="275"/>
                  <a:pt x="53" y="275"/>
                </a:cubicBezTo>
                <a:close/>
                <a:moveTo>
                  <a:pt x="54" y="267"/>
                </a:moveTo>
                <a:cubicBezTo>
                  <a:pt x="6" y="257"/>
                  <a:pt x="6" y="257"/>
                  <a:pt x="6" y="257"/>
                </a:cubicBezTo>
                <a:cubicBezTo>
                  <a:pt x="6" y="257"/>
                  <a:pt x="6" y="256"/>
                  <a:pt x="6" y="255"/>
                </a:cubicBezTo>
                <a:cubicBezTo>
                  <a:pt x="55" y="265"/>
                  <a:pt x="55" y="265"/>
                  <a:pt x="55" y="265"/>
                </a:cubicBezTo>
                <a:cubicBezTo>
                  <a:pt x="55" y="266"/>
                  <a:pt x="55" y="266"/>
                  <a:pt x="54" y="267"/>
                </a:cubicBezTo>
                <a:close/>
                <a:moveTo>
                  <a:pt x="56" y="258"/>
                </a:moveTo>
                <a:cubicBezTo>
                  <a:pt x="8" y="247"/>
                  <a:pt x="8" y="247"/>
                  <a:pt x="8" y="247"/>
                </a:cubicBezTo>
                <a:cubicBezTo>
                  <a:pt x="8" y="246"/>
                  <a:pt x="8" y="246"/>
                  <a:pt x="9" y="245"/>
                </a:cubicBezTo>
                <a:cubicBezTo>
                  <a:pt x="57" y="256"/>
                  <a:pt x="57" y="256"/>
                  <a:pt x="57" y="256"/>
                </a:cubicBezTo>
                <a:cubicBezTo>
                  <a:pt x="57" y="257"/>
                  <a:pt x="56" y="257"/>
                  <a:pt x="56" y="258"/>
                </a:cubicBezTo>
                <a:close/>
                <a:moveTo>
                  <a:pt x="58" y="250"/>
                </a:moveTo>
                <a:cubicBezTo>
                  <a:pt x="11" y="237"/>
                  <a:pt x="11" y="237"/>
                  <a:pt x="11" y="237"/>
                </a:cubicBezTo>
                <a:cubicBezTo>
                  <a:pt x="11" y="236"/>
                  <a:pt x="11" y="236"/>
                  <a:pt x="11" y="235"/>
                </a:cubicBezTo>
                <a:cubicBezTo>
                  <a:pt x="59" y="248"/>
                  <a:pt x="59" y="248"/>
                  <a:pt x="59" y="248"/>
                </a:cubicBezTo>
                <a:cubicBezTo>
                  <a:pt x="59" y="248"/>
                  <a:pt x="59" y="249"/>
                  <a:pt x="58" y="250"/>
                </a:cubicBezTo>
                <a:close/>
                <a:moveTo>
                  <a:pt x="61" y="241"/>
                </a:moveTo>
                <a:cubicBezTo>
                  <a:pt x="14" y="227"/>
                  <a:pt x="14" y="227"/>
                  <a:pt x="14" y="227"/>
                </a:cubicBezTo>
                <a:cubicBezTo>
                  <a:pt x="14" y="226"/>
                  <a:pt x="14" y="226"/>
                  <a:pt x="14" y="225"/>
                </a:cubicBezTo>
                <a:cubicBezTo>
                  <a:pt x="61" y="239"/>
                  <a:pt x="61" y="239"/>
                  <a:pt x="61" y="239"/>
                </a:cubicBezTo>
                <a:cubicBezTo>
                  <a:pt x="61" y="240"/>
                  <a:pt x="61" y="240"/>
                  <a:pt x="61" y="241"/>
                </a:cubicBezTo>
                <a:close/>
                <a:moveTo>
                  <a:pt x="64" y="233"/>
                </a:moveTo>
                <a:cubicBezTo>
                  <a:pt x="17" y="217"/>
                  <a:pt x="17" y="217"/>
                  <a:pt x="17" y="217"/>
                </a:cubicBezTo>
                <a:cubicBezTo>
                  <a:pt x="17" y="216"/>
                  <a:pt x="17" y="216"/>
                  <a:pt x="17" y="215"/>
                </a:cubicBezTo>
                <a:cubicBezTo>
                  <a:pt x="64" y="231"/>
                  <a:pt x="64" y="231"/>
                  <a:pt x="64" y="231"/>
                </a:cubicBezTo>
                <a:cubicBezTo>
                  <a:pt x="64" y="231"/>
                  <a:pt x="64" y="232"/>
                  <a:pt x="64" y="233"/>
                </a:cubicBezTo>
                <a:close/>
                <a:moveTo>
                  <a:pt x="67" y="224"/>
                </a:moveTo>
                <a:cubicBezTo>
                  <a:pt x="20" y="207"/>
                  <a:pt x="20" y="207"/>
                  <a:pt x="20" y="207"/>
                </a:cubicBezTo>
                <a:cubicBezTo>
                  <a:pt x="21" y="206"/>
                  <a:pt x="21" y="206"/>
                  <a:pt x="21" y="205"/>
                </a:cubicBezTo>
                <a:cubicBezTo>
                  <a:pt x="67" y="223"/>
                  <a:pt x="67" y="223"/>
                  <a:pt x="67" y="223"/>
                </a:cubicBezTo>
                <a:cubicBezTo>
                  <a:pt x="67" y="223"/>
                  <a:pt x="67" y="224"/>
                  <a:pt x="67" y="224"/>
                </a:cubicBezTo>
                <a:close/>
                <a:moveTo>
                  <a:pt x="70" y="216"/>
                </a:moveTo>
                <a:cubicBezTo>
                  <a:pt x="24" y="197"/>
                  <a:pt x="24" y="197"/>
                  <a:pt x="24" y="197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70" y="214"/>
                  <a:pt x="70" y="214"/>
                  <a:pt x="70" y="214"/>
                </a:cubicBezTo>
                <a:lnTo>
                  <a:pt x="70" y="216"/>
                </a:lnTo>
                <a:close/>
                <a:moveTo>
                  <a:pt x="73" y="208"/>
                </a:moveTo>
                <a:cubicBezTo>
                  <a:pt x="28" y="188"/>
                  <a:pt x="28" y="188"/>
                  <a:pt x="28" y="188"/>
                </a:cubicBezTo>
                <a:cubicBezTo>
                  <a:pt x="29" y="187"/>
                  <a:pt x="29" y="187"/>
                  <a:pt x="29" y="186"/>
                </a:cubicBezTo>
                <a:cubicBezTo>
                  <a:pt x="74" y="206"/>
                  <a:pt x="74" y="206"/>
                  <a:pt x="74" y="206"/>
                </a:cubicBezTo>
                <a:cubicBezTo>
                  <a:pt x="74" y="207"/>
                  <a:pt x="74" y="207"/>
                  <a:pt x="73" y="208"/>
                </a:cubicBezTo>
                <a:close/>
                <a:moveTo>
                  <a:pt x="77" y="200"/>
                </a:moveTo>
                <a:cubicBezTo>
                  <a:pt x="33" y="178"/>
                  <a:pt x="33" y="178"/>
                  <a:pt x="33" y="178"/>
                </a:cubicBezTo>
                <a:cubicBezTo>
                  <a:pt x="33" y="178"/>
                  <a:pt x="33" y="177"/>
                  <a:pt x="34" y="177"/>
                </a:cubicBezTo>
                <a:cubicBezTo>
                  <a:pt x="78" y="198"/>
                  <a:pt x="78" y="198"/>
                  <a:pt x="78" y="198"/>
                </a:cubicBezTo>
                <a:cubicBezTo>
                  <a:pt x="78" y="199"/>
                  <a:pt x="77" y="199"/>
                  <a:pt x="77" y="200"/>
                </a:cubicBezTo>
                <a:close/>
                <a:moveTo>
                  <a:pt x="81" y="192"/>
                </a:moveTo>
                <a:cubicBezTo>
                  <a:pt x="38" y="169"/>
                  <a:pt x="38" y="169"/>
                  <a:pt x="38" y="169"/>
                </a:cubicBezTo>
                <a:cubicBezTo>
                  <a:pt x="38" y="168"/>
                  <a:pt x="38" y="168"/>
                  <a:pt x="39" y="167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2" y="191"/>
                  <a:pt x="82" y="192"/>
                  <a:pt x="81" y="192"/>
                </a:cubicBezTo>
                <a:close/>
                <a:moveTo>
                  <a:pt x="86" y="184"/>
                </a:moveTo>
                <a:cubicBezTo>
                  <a:pt x="43" y="160"/>
                  <a:pt x="43" y="160"/>
                  <a:pt x="43" y="160"/>
                </a:cubicBezTo>
                <a:cubicBezTo>
                  <a:pt x="43" y="159"/>
                  <a:pt x="43" y="159"/>
                  <a:pt x="44" y="158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3"/>
                  <a:pt x="86" y="184"/>
                  <a:pt x="86" y="184"/>
                </a:cubicBezTo>
                <a:close/>
                <a:moveTo>
                  <a:pt x="90" y="177"/>
                </a:moveTo>
                <a:cubicBezTo>
                  <a:pt x="48" y="151"/>
                  <a:pt x="48" y="151"/>
                  <a:pt x="48" y="151"/>
                </a:cubicBezTo>
                <a:cubicBezTo>
                  <a:pt x="49" y="150"/>
                  <a:pt x="49" y="150"/>
                  <a:pt x="49" y="149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0" y="176"/>
                  <a:pt x="90" y="177"/>
                </a:cubicBezTo>
                <a:close/>
                <a:moveTo>
                  <a:pt x="95" y="169"/>
                </a:moveTo>
                <a:cubicBezTo>
                  <a:pt x="54" y="142"/>
                  <a:pt x="54" y="142"/>
                  <a:pt x="54" y="142"/>
                </a:cubicBezTo>
                <a:cubicBezTo>
                  <a:pt x="54" y="141"/>
                  <a:pt x="55" y="141"/>
                  <a:pt x="55" y="140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96" y="168"/>
                  <a:pt x="95" y="169"/>
                  <a:pt x="95" y="169"/>
                </a:cubicBezTo>
                <a:close/>
                <a:moveTo>
                  <a:pt x="100" y="162"/>
                </a:moveTo>
                <a:cubicBezTo>
                  <a:pt x="60" y="133"/>
                  <a:pt x="60" y="133"/>
                  <a:pt x="60" y="133"/>
                </a:cubicBezTo>
                <a:cubicBezTo>
                  <a:pt x="60" y="133"/>
                  <a:pt x="61" y="132"/>
                  <a:pt x="61" y="13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0" y="162"/>
                  <a:pt x="100" y="162"/>
                </a:cubicBezTo>
                <a:close/>
                <a:moveTo>
                  <a:pt x="105" y="155"/>
                </a:moveTo>
                <a:cubicBezTo>
                  <a:pt x="66" y="125"/>
                  <a:pt x="66" y="125"/>
                  <a:pt x="66" y="125"/>
                </a:cubicBezTo>
                <a:cubicBezTo>
                  <a:pt x="67" y="125"/>
                  <a:pt x="67" y="124"/>
                  <a:pt x="67" y="124"/>
                </a:cubicBezTo>
                <a:cubicBezTo>
                  <a:pt x="106" y="154"/>
                  <a:pt x="106" y="154"/>
                  <a:pt x="106" y="154"/>
                </a:cubicBezTo>
                <a:cubicBezTo>
                  <a:pt x="106" y="154"/>
                  <a:pt x="106" y="154"/>
                  <a:pt x="105" y="155"/>
                </a:cubicBezTo>
                <a:close/>
                <a:moveTo>
                  <a:pt x="111" y="148"/>
                </a:moveTo>
                <a:cubicBezTo>
                  <a:pt x="73" y="117"/>
                  <a:pt x="73" y="117"/>
                  <a:pt x="73" y="117"/>
                </a:cubicBezTo>
                <a:cubicBezTo>
                  <a:pt x="73" y="116"/>
                  <a:pt x="73" y="116"/>
                  <a:pt x="74" y="115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1" y="147"/>
                  <a:pt x="111" y="147"/>
                  <a:pt x="111" y="148"/>
                </a:cubicBezTo>
                <a:close/>
                <a:moveTo>
                  <a:pt x="117" y="141"/>
                </a:moveTo>
                <a:cubicBezTo>
                  <a:pt x="79" y="109"/>
                  <a:pt x="79" y="109"/>
                  <a:pt x="79" y="109"/>
                </a:cubicBezTo>
                <a:cubicBezTo>
                  <a:pt x="80" y="108"/>
                  <a:pt x="80" y="108"/>
                  <a:pt x="81" y="108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7" y="140"/>
                  <a:pt x="117" y="141"/>
                  <a:pt x="117" y="141"/>
                </a:cubicBezTo>
                <a:close/>
                <a:moveTo>
                  <a:pt x="123" y="135"/>
                </a:moveTo>
                <a:cubicBezTo>
                  <a:pt x="87" y="101"/>
                  <a:pt x="87" y="101"/>
                  <a:pt x="87" y="101"/>
                </a:cubicBezTo>
                <a:cubicBezTo>
                  <a:pt x="87" y="101"/>
                  <a:pt x="87" y="100"/>
                  <a:pt x="88" y="100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23" y="134"/>
                  <a:pt x="123" y="134"/>
                  <a:pt x="123" y="135"/>
                </a:cubicBezTo>
                <a:close/>
                <a:moveTo>
                  <a:pt x="129" y="128"/>
                </a:moveTo>
                <a:cubicBezTo>
                  <a:pt x="94" y="94"/>
                  <a:pt x="94" y="94"/>
                  <a:pt x="94" y="94"/>
                </a:cubicBezTo>
                <a:cubicBezTo>
                  <a:pt x="94" y="93"/>
                  <a:pt x="95" y="93"/>
                  <a:pt x="95" y="92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7"/>
                  <a:pt x="129" y="128"/>
                  <a:pt x="129" y="128"/>
                </a:cubicBezTo>
                <a:close/>
                <a:moveTo>
                  <a:pt x="135" y="122"/>
                </a:moveTo>
                <a:cubicBezTo>
                  <a:pt x="101" y="86"/>
                  <a:pt x="101" y="86"/>
                  <a:pt x="101" y="86"/>
                </a:cubicBezTo>
                <a:cubicBezTo>
                  <a:pt x="102" y="86"/>
                  <a:pt x="102" y="85"/>
                  <a:pt x="103" y="85"/>
                </a:cubicBezTo>
                <a:cubicBezTo>
                  <a:pt x="136" y="121"/>
                  <a:pt x="136" y="121"/>
                  <a:pt x="136" y="121"/>
                </a:cubicBezTo>
                <a:cubicBezTo>
                  <a:pt x="136" y="121"/>
                  <a:pt x="136" y="122"/>
                  <a:pt x="135" y="122"/>
                </a:cubicBezTo>
                <a:close/>
                <a:moveTo>
                  <a:pt x="142" y="116"/>
                </a:moveTo>
                <a:cubicBezTo>
                  <a:pt x="109" y="79"/>
                  <a:pt x="109" y="79"/>
                  <a:pt x="109" y="79"/>
                </a:cubicBezTo>
                <a:cubicBezTo>
                  <a:pt x="110" y="79"/>
                  <a:pt x="110" y="78"/>
                  <a:pt x="111" y="78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3" y="115"/>
                  <a:pt x="142" y="116"/>
                  <a:pt x="142" y="116"/>
                </a:cubicBezTo>
                <a:close/>
                <a:moveTo>
                  <a:pt x="149" y="110"/>
                </a:moveTo>
                <a:cubicBezTo>
                  <a:pt x="117" y="73"/>
                  <a:pt x="117" y="73"/>
                  <a:pt x="117" y="73"/>
                </a:cubicBezTo>
                <a:cubicBezTo>
                  <a:pt x="118" y="72"/>
                  <a:pt x="118" y="72"/>
                  <a:pt x="119" y="71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9" y="110"/>
                  <a:pt x="149" y="110"/>
                  <a:pt x="149" y="110"/>
                </a:cubicBezTo>
                <a:close/>
                <a:moveTo>
                  <a:pt x="156" y="105"/>
                </a:moveTo>
                <a:cubicBezTo>
                  <a:pt x="126" y="66"/>
                  <a:pt x="126" y="66"/>
                  <a:pt x="126" y="66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4"/>
                  <a:pt x="156" y="105"/>
                  <a:pt x="156" y="105"/>
                </a:cubicBezTo>
                <a:close/>
                <a:moveTo>
                  <a:pt x="163" y="100"/>
                </a:moveTo>
                <a:cubicBezTo>
                  <a:pt x="134" y="60"/>
                  <a:pt x="134" y="60"/>
                  <a:pt x="134" y="60"/>
                </a:cubicBezTo>
                <a:cubicBezTo>
                  <a:pt x="135" y="60"/>
                  <a:pt x="135" y="59"/>
                  <a:pt x="135" y="59"/>
                </a:cubicBezTo>
                <a:cubicBezTo>
                  <a:pt x="164" y="99"/>
                  <a:pt x="164" y="99"/>
                  <a:pt x="164" y="99"/>
                </a:cubicBezTo>
                <a:cubicBezTo>
                  <a:pt x="164" y="99"/>
                  <a:pt x="163" y="99"/>
                  <a:pt x="163" y="100"/>
                </a:cubicBezTo>
                <a:close/>
                <a:moveTo>
                  <a:pt x="170" y="95"/>
                </a:moveTo>
                <a:cubicBezTo>
                  <a:pt x="143" y="54"/>
                  <a:pt x="143" y="54"/>
                  <a:pt x="143" y="54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71" y="94"/>
                  <a:pt x="171" y="94"/>
                  <a:pt x="171" y="94"/>
                </a:cubicBezTo>
                <a:lnTo>
                  <a:pt x="170" y="95"/>
                </a:lnTo>
                <a:close/>
                <a:moveTo>
                  <a:pt x="177" y="90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48"/>
                  <a:pt x="153" y="48"/>
                  <a:pt x="153" y="47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8" y="89"/>
                  <a:pt x="178" y="90"/>
                  <a:pt x="177" y="90"/>
                </a:cubicBezTo>
                <a:close/>
                <a:moveTo>
                  <a:pt x="185" y="85"/>
                </a:moveTo>
                <a:cubicBezTo>
                  <a:pt x="161" y="43"/>
                  <a:pt x="161" y="43"/>
                  <a:pt x="161" y="43"/>
                </a:cubicBezTo>
                <a:cubicBezTo>
                  <a:pt x="161" y="43"/>
                  <a:pt x="162" y="42"/>
                  <a:pt x="162" y="42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86" y="85"/>
                  <a:pt x="186" y="85"/>
                  <a:pt x="185" y="85"/>
                </a:cubicBezTo>
                <a:close/>
                <a:moveTo>
                  <a:pt x="193" y="81"/>
                </a:moveTo>
                <a:cubicBezTo>
                  <a:pt x="170" y="38"/>
                  <a:pt x="170" y="38"/>
                  <a:pt x="170" y="38"/>
                </a:cubicBezTo>
                <a:cubicBezTo>
                  <a:pt x="170" y="38"/>
                  <a:pt x="171" y="37"/>
                  <a:pt x="171" y="37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94" y="81"/>
                  <a:pt x="193" y="81"/>
                  <a:pt x="193" y="81"/>
                </a:cubicBezTo>
                <a:close/>
                <a:moveTo>
                  <a:pt x="201" y="77"/>
                </a:moveTo>
                <a:cubicBezTo>
                  <a:pt x="179" y="33"/>
                  <a:pt x="179" y="33"/>
                  <a:pt x="179" y="33"/>
                </a:cubicBezTo>
                <a:cubicBezTo>
                  <a:pt x="180" y="33"/>
                  <a:pt x="180" y="33"/>
                  <a:pt x="181" y="3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2" y="77"/>
                  <a:pt x="201" y="77"/>
                  <a:pt x="201" y="77"/>
                </a:cubicBezTo>
                <a:close/>
                <a:moveTo>
                  <a:pt x="209" y="73"/>
                </a:moveTo>
                <a:cubicBezTo>
                  <a:pt x="189" y="29"/>
                  <a:pt x="189" y="29"/>
                  <a:pt x="189" y="29"/>
                </a:cubicBezTo>
                <a:cubicBezTo>
                  <a:pt x="189" y="28"/>
                  <a:pt x="190" y="28"/>
                  <a:pt x="190" y="28"/>
                </a:cubicBezTo>
                <a:cubicBezTo>
                  <a:pt x="210" y="73"/>
                  <a:pt x="210" y="73"/>
                  <a:pt x="210" y="73"/>
                </a:cubicBezTo>
                <a:cubicBezTo>
                  <a:pt x="210" y="73"/>
                  <a:pt x="209" y="73"/>
                  <a:pt x="209" y="73"/>
                </a:cubicBezTo>
                <a:close/>
                <a:moveTo>
                  <a:pt x="217" y="70"/>
                </a:moveTo>
                <a:cubicBezTo>
                  <a:pt x="198" y="24"/>
                  <a:pt x="198" y="24"/>
                  <a:pt x="198" y="24"/>
                </a:cubicBezTo>
                <a:cubicBezTo>
                  <a:pt x="199" y="24"/>
                  <a:pt x="199" y="24"/>
                  <a:pt x="200" y="24"/>
                </a:cubicBezTo>
                <a:cubicBezTo>
                  <a:pt x="219" y="69"/>
                  <a:pt x="219" y="69"/>
                  <a:pt x="219" y="69"/>
                </a:cubicBezTo>
                <a:cubicBezTo>
                  <a:pt x="218" y="69"/>
                  <a:pt x="218" y="70"/>
                  <a:pt x="217" y="70"/>
                </a:cubicBezTo>
                <a:close/>
                <a:moveTo>
                  <a:pt x="225" y="67"/>
                </a:moveTo>
                <a:cubicBezTo>
                  <a:pt x="208" y="21"/>
                  <a:pt x="208" y="21"/>
                  <a:pt x="208" y="21"/>
                </a:cubicBezTo>
                <a:cubicBezTo>
                  <a:pt x="209" y="20"/>
                  <a:pt x="209" y="20"/>
                  <a:pt x="210" y="20"/>
                </a:cubicBezTo>
                <a:cubicBezTo>
                  <a:pt x="227" y="66"/>
                  <a:pt x="227" y="66"/>
                  <a:pt x="227" y="66"/>
                </a:cubicBezTo>
                <a:cubicBezTo>
                  <a:pt x="226" y="66"/>
                  <a:pt x="226" y="66"/>
                  <a:pt x="225" y="67"/>
                </a:cubicBezTo>
                <a:close/>
                <a:moveTo>
                  <a:pt x="234" y="64"/>
                </a:moveTo>
                <a:cubicBezTo>
                  <a:pt x="218" y="17"/>
                  <a:pt x="218" y="17"/>
                  <a:pt x="218" y="17"/>
                </a:cubicBezTo>
                <a:cubicBezTo>
                  <a:pt x="219" y="17"/>
                  <a:pt x="219" y="17"/>
                  <a:pt x="220" y="16"/>
                </a:cubicBezTo>
                <a:cubicBezTo>
                  <a:pt x="235" y="63"/>
                  <a:pt x="235" y="63"/>
                  <a:pt x="235" y="63"/>
                </a:cubicBezTo>
                <a:cubicBezTo>
                  <a:pt x="235" y="63"/>
                  <a:pt x="234" y="63"/>
                  <a:pt x="234" y="64"/>
                </a:cubicBezTo>
                <a:close/>
                <a:moveTo>
                  <a:pt x="242" y="61"/>
                </a:moveTo>
                <a:cubicBezTo>
                  <a:pt x="228" y="14"/>
                  <a:pt x="228" y="14"/>
                  <a:pt x="228" y="14"/>
                </a:cubicBezTo>
                <a:cubicBezTo>
                  <a:pt x="229" y="14"/>
                  <a:pt x="229" y="13"/>
                  <a:pt x="230" y="13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3" y="60"/>
                  <a:pt x="243" y="61"/>
                  <a:pt x="242" y="61"/>
                </a:cubicBezTo>
                <a:close/>
                <a:moveTo>
                  <a:pt x="251" y="58"/>
                </a:moveTo>
                <a:cubicBezTo>
                  <a:pt x="238" y="11"/>
                  <a:pt x="238" y="11"/>
                  <a:pt x="238" y="11"/>
                </a:cubicBezTo>
                <a:cubicBezTo>
                  <a:pt x="240" y="11"/>
                  <a:pt x="240" y="11"/>
                  <a:pt x="240" y="11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2" y="58"/>
                  <a:pt x="251" y="58"/>
                  <a:pt x="251" y="58"/>
                </a:cubicBezTo>
                <a:close/>
                <a:moveTo>
                  <a:pt x="259" y="56"/>
                </a:moveTo>
                <a:cubicBezTo>
                  <a:pt x="248" y="8"/>
                  <a:pt x="248" y="8"/>
                  <a:pt x="248" y="8"/>
                </a:cubicBezTo>
                <a:cubicBezTo>
                  <a:pt x="249" y="8"/>
                  <a:pt x="250" y="8"/>
                  <a:pt x="250" y="8"/>
                </a:cubicBezTo>
                <a:cubicBezTo>
                  <a:pt x="261" y="56"/>
                  <a:pt x="261" y="56"/>
                  <a:pt x="261" y="56"/>
                </a:cubicBezTo>
                <a:cubicBezTo>
                  <a:pt x="261" y="56"/>
                  <a:pt x="260" y="56"/>
                  <a:pt x="259" y="56"/>
                </a:cubicBezTo>
                <a:close/>
                <a:moveTo>
                  <a:pt x="268" y="54"/>
                </a:moveTo>
                <a:cubicBezTo>
                  <a:pt x="259" y="6"/>
                  <a:pt x="259" y="6"/>
                  <a:pt x="259" y="6"/>
                </a:cubicBezTo>
                <a:cubicBezTo>
                  <a:pt x="259" y="6"/>
                  <a:pt x="260" y="6"/>
                  <a:pt x="260" y="6"/>
                </a:cubicBezTo>
                <a:cubicBezTo>
                  <a:pt x="270" y="54"/>
                  <a:pt x="270" y="54"/>
                  <a:pt x="270" y="54"/>
                </a:cubicBezTo>
                <a:cubicBezTo>
                  <a:pt x="269" y="54"/>
                  <a:pt x="269" y="54"/>
                  <a:pt x="268" y="54"/>
                </a:cubicBezTo>
                <a:close/>
                <a:moveTo>
                  <a:pt x="277" y="53"/>
                </a:moveTo>
                <a:cubicBezTo>
                  <a:pt x="269" y="4"/>
                  <a:pt x="269" y="4"/>
                  <a:pt x="269" y="4"/>
                </a:cubicBezTo>
                <a:cubicBezTo>
                  <a:pt x="270" y="4"/>
                  <a:pt x="270" y="4"/>
                  <a:pt x="271" y="4"/>
                </a:cubicBezTo>
                <a:cubicBezTo>
                  <a:pt x="279" y="53"/>
                  <a:pt x="279" y="53"/>
                  <a:pt x="279" y="53"/>
                </a:cubicBezTo>
                <a:cubicBezTo>
                  <a:pt x="278" y="53"/>
                  <a:pt x="277" y="53"/>
                  <a:pt x="277" y="53"/>
                </a:cubicBezTo>
                <a:close/>
                <a:moveTo>
                  <a:pt x="286" y="52"/>
                </a:moveTo>
                <a:cubicBezTo>
                  <a:pt x="279" y="3"/>
                  <a:pt x="279" y="3"/>
                  <a:pt x="279" y="3"/>
                </a:cubicBezTo>
                <a:cubicBezTo>
                  <a:pt x="280" y="3"/>
                  <a:pt x="281" y="3"/>
                  <a:pt x="281" y="3"/>
                </a:cubicBezTo>
                <a:cubicBezTo>
                  <a:pt x="287" y="51"/>
                  <a:pt x="287" y="51"/>
                  <a:pt x="287" y="51"/>
                </a:cubicBezTo>
                <a:cubicBezTo>
                  <a:pt x="287" y="51"/>
                  <a:pt x="286" y="51"/>
                  <a:pt x="286" y="52"/>
                </a:cubicBezTo>
                <a:close/>
                <a:moveTo>
                  <a:pt x="294" y="50"/>
                </a:moveTo>
                <a:cubicBezTo>
                  <a:pt x="290" y="2"/>
                  <a:pt x="290" y="2"/>
                  <a:pt x="290" y="2"/>
                </a:cubicBezTo>
                <a:cubicBezTo>
                  <a:pt x="290" y="2"/>
                  <a:pt x="291" y="2"/>
                  <a:pt x="292" y="2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6" y="50"/>
                  <a:pt x="295" y="50"/>
                  <a:pt x="294" y="50"/>
                </a:cubicBezTo>
                <a:close/>
                <a:moveTo>
                  <a:pt x="303" y="50"/>
                </a:moveTo>
                <a:cubicBezTo>
                  <a:pt x="300" y="1"/>
                  <a:pt x="300" y="1"/>
                  <a:pt x="300" y="1"/>
                </a:cubicBezTo>
                <a:cubicBezTo>
                  <a:pt x="301" y="1"/>
                  <a:pt x="302" y="1"/>
                  <a:pt x="302" y="1"/>
                </a:cubicBezTo>
                <a:cubicBezTo>
                  <a:pt x="305" y="50"/>
                  <a:pt x="305" y="50"/>
                  <a:pt x="305" y="50"/>
                </a:cubicBezTo>
                <a:cubicBezTo>
                  <a:pt x="305" y="50"/>
                  <a:pt x="304" y="50"/>
                  <a:pt x="303" y="50"/>
                </a:cubicBezTo>
                <a:close/>
                <a:moveTo>
                  <a:pt x="312" y="49"/>
                </a:moveTo>
                <a:cubicBezTo>
                  <a:pt x="311" y="0"/>
                  <a:pt x="311" y="0"/>
                  <a:pt x="311" y="0"/>
                </a:cubicBezTo>
                <a:cubicBezTo>
                  <a:pt x="311" y="0"/>
                  <a:pt x="312" y="0"/>
                  <a:pt x="313" y="0"/>
                </a:cubicBezTo>
                <a:cubicBezTo>
                  <a:pt x="314" y="49"/>
                  <a:pt x="314" y="49"/>
                  <a:pt x="314" y="49"/>
                </a:cubicBezTo>
                <a:cubicBezTo>
                  <a:pt x="313" y="49"/>
                  <a:pt x="313" y="49"/>
                  <a:pt x="312" y="49"/>
                </a:cubicBezTo>
                <a:close/>
                <a:moveTo>
                  <a:pt x="321" y="49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3" y="0"/>
                  <a:pt x="323" y="0"/>
                </a:cubicBezTo>
                <a:cubicBezTo>
                  <a:pt x="323" y="49"/>
                  <a:pt x="323" y="49"/>
                  <a:pt x="323" y="49"/>
                </a:cubicBezTo>
                <a:cubicBezTo>
                  <a:pt x="322" y="49"/>
                  <a:pt x="322" y="49"/>
                  <a:pt x="321" y="49"/>
                </a:cubicBezTo>
                <a:close/>
                <a:moveTo>
                  <a:pt x="330" y="49"/>
                </a:moveTo>
                <a:cubicBezTo>
                  <a:pt x="332" y="0"/>
                  <a:pt x="332" y="0"/>
                  <a:pt x="332" y="0"/>
                </a:cubicBezTo>
                <a:cubicBezTo>
                  <a:pt x="333" y="0"/>
                  <a:pt x="333" y="0"/>
                  <a:pt x="334" y="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31" y="50"/>
                  <a:pt x="331" y="50"/>
                  <a:pt x="330" y="49"/>
                </a:cubicBezTo>
                <a:close/>
                <a:moveTo>
                  <a:pt x="339" y="50"/>
                </a:moveTo>
                <a:cubicBezTo>
                  <a:pt x="342" y="1"/>
                  <a:pt x="342" y="1"/>
                  <a:pt x="342" y="1"/>
                </a:cubicBezTo>
                <a:cubicBezTo>
                  <a:pt x="343" y="1"/>
                  <a:pt x="344" y="1"/>
                  <a:pt x="344" y="1"/>
                </a:cubicBezTo>
                <a:cubicBezTo>
                  <a:pt x="341" y="50"/>
                  <a:pt x="341" y="50"/>
                  <a:pt x="341" y="50"/>
                </a:cubicBezTo>
                <a:cubicBezTo>
                  <a:pt x="340" y="50"/>
                  <a:pt x="340" y="50"/>
                  <a:pt x="339" y="50"/>
                </a:cubicBezTo>
                <a:close/>
                <a:moveTo>
                  <a:pt x="348" y="51"/>
                </a:moveTo>
                <a:cubicBezTo>
                  <a:pt x="353" y="2"/>
                  <a:pt x="353" y="2"/>
                  <a:pt x="353" y="2"/>
                </a:cubicBezTo>
                <a:cubicBezTo>
                  <a:pt x="354" y="2"/>
                  <a:pt x="354" y="2"/>
                  <a:pt x="355" y="2"/>
                </a:cubicBezTo>
                <a:cubicBezTo>
                  <a:pt x="350" y="51"/>
                  <a:pt x="350" y="51"/>
                  <a:pt x="350" y="51"/>
                </a:cubicBezTo>
                <a:cubicBezTo>
                  <a:pt x="349" y="51"/>
                  <a:pt x="348" y="51"/>
                  <a:pt x="348" y="51"/>
                </a:cubicBezTo>
                <a:close/>
                <a:moveTo>
                  <a:pt x="357" y="52"/>
                </a:moveTo>
                <a:cubicBezTo>
                  <a:pt x="363" y="3"/>
                  <a:pt x="363" y="3"/>
                  <a:pt x="363" y="3"/>
                </a:cubicBezTo>
                <a:cubicBezTo>
                  <a:pt x="364" y="3"/>
                  <a:pt x="365" y="3"/>
                  <a:pt x="365" y="3"/>
                </a:cubicBezTo>
                <a:cubicBezTo>
                  <a:pt x="358" y="52"/>
                  <a:pt x="358" y="52"/>
                  <a:pt x="358" y="52"/>
                </a:cubicBezTo>
                <a:cubicBezTo>
                  <a:pt x="358" y="52"/>
                  <a:pt x="357" y="52"/>
                  <a:pt x="357" y="52"/>
                </a:cubicBezTo>
                <a:close/>
                <a:moveTo>
                  <a:pt x="365" y="53"/>
                </a:moveTo>
                <a:cubicBezTo>
                  <a:pt x="374" y="5"/>
                  <a:pt x="374" y="5"/>
                  <a:pt x="374" y="5"/>
                </a:cubicBezTo>
                <a:cubicBezTo>
                  <a:pt x="374" y="5"/>
                  <a:pt x="375" y="5"/>
                  <a:pt x="375" y="5"/>
                </a:cubicBezTo>
                <a:cubicBezTo>
                  <a:pt x="367" y="53"/>
                  <a:pt x="367" y="53"/>
                  <a:pt x="367" y="53"/>
                </a:cubicBezTo>
                <a:cubicBezTo>
                  <a:pt x="367" y="53"/>
                  <a:pt x="366" y="53"/>
                  <a:pt x="365" y="53"/>
                </a:cubicBezTo>
                <a:close/>
                <a:moveTo>
                  <a:pt x="374" y="55"/>
                </a:moveTo>
                <a:cubicBezTo>
                  <a:pt x="384" y="7"/>
                  <a:pt x="384" y="7"/>
                  <a:pt x="384" y="7"/>
                </a:cubicBezTo>
                <a:cubicBezTo>
                  <a:pt x="386" y="7"/>
                  <a:pt x="386" y="7"/>
                  <a:pt x="386" y="7"/>
                </a:cubicBezTo>
                <a:cubicBezTo>
                  <a:pt x="376" y="55"/>
                  <a:pt x="376" y="55"/>
                  <a:pt x="376" y="55"/>
                </a:cubicBezTo>
                <a:lnTo>
                  <a:pt x="374" y="55"/>
                </a:lnTo>
                <a:close/>
                <a:moveTo>
                  <a:pt x="383" y="56"/>
                </a:moveTo>
                <a:cubicBezTo>
                  <a:pt x="394" y="9"/>
                  <a:pt x="394" y="9"/>
                  <a:pt x="394" y="9"/>
                </a:cubicBezTo>
                <a:cubicBezTo>
                  <a:pt x="395" y="9"/>
                  <a:pt x="396" y="9"/>
                  <a:pt x="396" y="9"/>
                </a:cubicBezTo>
                <a:cubicBezTo>
                  <a:pt x="385" y="57"/>
                  <a:pt x="385" y="57"/>
                  <a:pt x="385" y="57"/>
                </a:cubicBezTo>
                <a:cubicBezTo>
                  <a:pt x="384" y="57"/>
                  <a:pt x="383" y="57"/>
                  <a:pt x="383" y="56"/>
                </a:cubicBezTo>
                <a:close/>
                <a:moveTo>
                  <a:pt x="392" y="59"/>
                </a:moveTo>
                <a:cubicBezTo>
                  <a:pt x="405" y="11"/>
                  <a:pt x="405" y="11"/>
                  <a:pt x="405" y="11"/>
                </a:cubicBezTo>
                <a:cubicBezTo>
                  <a:pt x="405" y="11"/>
                  <a:pt x="406" y="12"/>
                  <a:pt x="406" y="12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393" y="59"/>
                  <a:pt x="392" y="59"/>
                  <a:pt x="392" y="59"/>
                </a:cubicBezTo>
                <a:close/>
                <a:moveTo>
                  <a:pt x="400" y="61"/>
                </a:moveTo>
                <a:cubicBezTo>
                  <a:pt x="415" y="14"/>
                  <a:pt x="415" y="14"/>
                  <a:pt x="415" y="14"/>
                </a:cubicBezTo>
                <a:cubicBezTo>
                  <a:pt x="415" y="14"/>
                  <a:pt x="416" y="15"/>
                  <a:pt x="416" y="15"/>
                </a:cubicBezTo>
                <a:cubicBezTo>
                  <a:pt x="402" y="62"/>
                  <a:pt x="402" y="62"/>
                  <a:pt x="402" y="62"/>
                </a:cubicBezTo>
                <a:cubicBezTo>
                  <a:pt x="401" y="61"/>
                  <a:pt x="401" y="61"/>
                  <a:pt x="400" y="61"/>
                </a:cubicBezTo>
                <a:close/>
                <a:moveTo>
                  <a:pt x="409" y="64"/>
                </a:moveTo>
                <a:cubicBezTo>
                  <a:pt x="425" y="18"/>
                  <a:pt x="425" y="18"/>
                  <a:pt x="425" y="18"/>
                </a:cubicBezTo>
                <a:cubicBezTo>
                  <a:pt x="425" y="18"/>
                  <a:pt x="426" y="18"/>
                  <a:pt x="426" y="18"/>
                </a:cubicBezTo>
                <a:cubicBezTo>
                  <a:pt x="410" y="64"/>
                  <a:pt x="410" y="64"/>
                  <a:pt x="410" y="64"/>
                </a:cubicBezTo>
                <a:cubicBezTo>
                  <a:pt x="410" y="64"/>
                  <a:pt x="409" y="64"/>
                  <a:pt x="409" y="64"/>
                </a:cubicBezTo>
                <a:close/>
                <a:moveTo>
                  <a:pt x="417" y="67"/>
                </a:moveTo>
                <a:cubicBezTo>
                  <a:pt x="435" y="21"/>
                  <a:pt x="435" y="21"/>
                  <a:pt x="435" y="21"/>
                </a:cubicBezTo>
                <a:cubicBezTo>
                  <a:pt x="435" y="21"/>
                  <a:pt x="436" y="21"/>
                  <a:pt x="436" y="22"/>
                </a:cubicBezTo>
                <a:cubicBezTo>
                  <a:pt x="419" y="67"/>
                  <a:pt x="419" y="67"/>
                  <a:pt x="419" y="67"/>
                </a:cubicBezTo>
                <a:cubicBezTo>
                  <a:pt x="418" y="67"/>
                  <a:pt x="418" y="67"/>
                  <a:pt x="417" y="67"/>
                </a:cubicBezTo>
                <a:close/>
                <a:moveTo>
                  <a:pt x="425" y="70"/>
                </a:moveTo>
                <a:cubicBezTo>
                  <a:pt x="444" y="25"/>
                  <a:pt x="444" y="25"/>
                  <a:pt x="444" y="25"/>
                </a:cubicBezTo>
                <a:cubicBezTo>
                  <a:pt x="445" y="25"/>
                  <a:pt x="445" y="25"/>
                  <a:pt x="446" y="25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26" y="70"/>
                  <a:pt x="426" y="70"/>
                  <a:pt x="425" y="70"/>
                </a:cubicBezTo>
                <a:close/>
                <a:moveTo>
                  <a:pt x="433" y="74"/>
                </a:moveTo>
                <a:cubicBezTo>
                  <a:pt x="454" y="29"/>
                  <a:pt x="454" y="29"/>
                  <a:pt x="454" y="29"/>
                </a:cubicBezTo>
                <a:cubicBezTo>
                  <a:pt x="455" y="29"/>
                  <a:pt x="455" y="30"/>
                  <a:pt x="456" y="30"/>
                </a:cubicBezTo>
                <a:cubicBezTo>
                  <a:pt x="435" y="74"/>
                  <a:pt x="435" y="74"/>
                  <a:pt x="435" y="74"/>
                </a:cubicBezTo>
                <a:cubicBezTo>
                  <a:pt x="434" y="74"/>
                  <a:pt x="434" y="74"/>
                  <a:pt x="433" y="74"/>
                </a:cubicBezTo>
                <a:close/>
                <a:moveTo>
                  <a:pt x="442" y="77"/>
                </a:moveTo>
                <a:cubicBezTo>
                  <a:pt x="464" y="33"/>
                  <a:pt x="464" y="33"/>
                  <a:pt x="464" y="33"/>
                </a:cubicBezTo>
                <a:cubicBezTo>
                  <a:pt x="464" y="34"/>
                  <a:pt x="465" y="34"/>
                  <a:pt x="465" y="34"/>
                </a:cubicBezTo>
                <a:cubicBezTo>
                  <a:pt x="443" y="78"/>
                  <a:pt x="443" y="78"/>
                  <a:pt x="443" y="78"/>
                </a:cubicBezTo>
                <a:cubicBezTo>
                  <a:pt x="442" y="78"/>
                  <a:pt x="442" y="78"/>
                  <a:pt x="442" y="77"/>
                </a:cubicBezTo>
                <a:close/>
                <a:moveTo>
                  <a:pt x="449" y="81"/>
                </a:move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9"/>
                  <a:pt x="475" y="39"/>
                </a:cubicBezTo>
                <a:cubicBezTo>
                  <a:pt x="451" y="82"/>
                  <a:pt x="451" y="82"/>
                  <a:pt x="451" y="82"/>
                </a:cubicBezTo>
                <a:cubicBezTo>
                  <a:pt x="450" y="82"/>
                  <a:pt x="450" y="82"/>
                  <a:pt x="449" y="81"/>
                </a:cubicBezTo>
                <a:close/>
                <a:moveTo>
                  <a:pt x="457" y="86"/>
                </a:moveTo>
                <a:cubicBezTo>
                  <a:pt x="482" y="43"/>
                  <a:pt x="482" y="43"/>
                  <a:pt x="482" y="43"/>
                </a:cubicBezTo>
                <a:cubicBezTo>
                  <a:pt x="483" y="44"/>
                  <a:pt x="483" y="44"/>
                  <a:pt x="484" y="44"/>
                </a:cubicBezTo>
                <a:cubicBezTo>
                  <a:pt x="459" y="87"/>
                  <a:pt x="459" y="87"/>
                  <a:pt x="459" y="87"/>
                </a:cubicBezTo>
                <a:cubicBezTo>
                  <a:pt x="458" y="86"/>
                  <a:pt x="458" y="86"/>
                  <a:pt x="457" y="86"/>
                </a:cubicBezTo>
                <a:close/>
                <a:moveTo>
                  <a:pt x="465" y="90"/>
                </a:moveTo>
                <a:cubicBezTo>
                  <a:pt x="491" y="49"/>
                  <a:pt x="491" y="49"/>
                  <a:pt x="491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66" y="91"/>
                  <a:pt x="466" y="91"/>
                  <a:pt x="466" y="91"/>
                </a:cubicBezTo>
                <a:lnTo>
                  <a:pt x="465" y="90"/>
                </a:lnTo>
                <a:close/>
                <a:moveTo>
                  <a:pt x="472" y="95"/>
                </a:moveTo>
                <a:cubicBezTo>
                  <a:pt x="500" y="55"/>
                  <a:pt x="500" y="55"/>
                  <a:pt x="500" y="55"/>
                </a:cubicBezTo>
                <a:cubicBezTo>
                  <a:pt x="500" y="55"/>
                  <a:pt x="501" y="55"/>
                  <a:pt x="501" y="55"/>
                </a:cubicBezTo>
                <a:cubicBezTo>
                  <a:pt x="474" y="96"/>
                  <a:pt x="474" y="96"/>
                  <a:pt x="474" y="96"/>
                </a:cubicBezTo>
                <a:cubicBezTo>
                  <a:pt x="473" y="96"/>
                  <a:pt x="473" y="95"/>
                  <a:pt x="472" y="95"/>
                </a:cubicBezTo>
                <a:close/>
                <a:moveTo>
                  <a:pt x="480" y="100"/>
                </a:moveTo>
                <a:cubicBezTo>
                  <a:pt x="509" y="60"/>
                  <a:pt x="509" y="60"/>
                  <a:pt x="509" y="60"/>
                </a:cubicBezTo>
                <a:cubicBezTo>
                  <a:pt x="509" y="61"/>
                  <a:pt x="510" y="61"/>
                  <a:pt x="510" y="6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0" y="100"/>
                  <a:pt x="480" y="100"/>
                </a:cubicBezTo>
                <a:close/>
                <a:moveTo>
                  <a:pt x="487" y="105"/>
                </a:moveTo>
                <a:cubicBezTo>
                  <a:pt x="517" y="67"/>
                  <a:pt x="517" y="67"/>
                  <a:pt x="517" y="67"/>
                </a:cubicBezTo>
                <a:cubicBezTo>
                  <a:pt x="518" y="67"/>
                  <a:pt x="518" y="67"/>
                  <a:pt x="518" y="68"/>
                </a:cubicBezTo>
                <a:cubicBezTo>
                  <a:pt x="488" y="106"/>
                  <a:pt x="488" y="106"/>
                  <a:pt x="488" y="106"/>
                </a:cubicBezTo>
                <a:cubicBezTo>
                  <a:pt x="488" y="106"/>
                  <a:pt x="487" y="106"/>
                  <a:pt x="487" y="105"/>
                </a:cubicBezTo>
                <a:close/>
                <a:moveTo>
                  <a:pt x="494" y="111"/>
                </a:moveTo>
                <a:cubicBezTo>
                  <a:pt x="525" y="73"/>
                  <a:pt x="525" y="73"/>
                  <a:pt x="525" y="73"/>
                </a:cubicBezTo>
                <a:cubicBezTo>
                  <a:pt x="526" y="74"/>
                  <a:pt x="526" y="74"/>
                  <a:pt x="527" y="74"/>
                </a:cubicBezTo>
                <a:cubicBezTo>
                  <a:pt x="495" y="112"/>
                  <a:pt x="495" y="112"/>
                  <a:pt x="495" y="112"/>
                </a:cubicBezTo>
                <a:cubicBezTo>
                  <a:pt x="495" y="112"/>
                  <a:pt x="494" y="111"/>
                  <a:pt x="494" y="111"/>
                </a:cubicBezTo>
                <a:close/>
                <a:moveTo>
                  <a:pt x="501" y="117"/>
                </a:moveTo>
                <a:cubicBezTo>
                  <a:pt x="533" y="80"/>
                  <a:pt x="533" y="80"/>
                  <a:pt x="533" y="80"/>
                </a:cubicBezTo>
                <a:cubicBezTo>
                  <a:pt x="534" y="80"/>
                  <a:pt x="534" y="81"/>
                  <a:pt x="535" y="81"/>
                </a:cubicBezTo>
                <a:cubicBezTo>
                  <a:pt x="502" y="118"/>
                  <a:pt x="502" y="118"/>
                  <a:pt x="502" y="118"/>
                </a:cubicBezTo>
                <a:cubicBezTo>
                  <a:pt x="501" y="117"/>
                  <a:pt x="501" y="117"/>
                  <a:pt x="501" y="117"/>
                </a:cubicBezTo>
                <a:close/>
                <a:moveTo>
                  <a:pt x="507" y="123"/>
                </a:moveTo>
                <a:cubicBezTo>
                  <a:pt x="541" y="87"/>
                  <a:pt x="541" y="87"/>
                  <a:pt x="541" y="87"/>
                </a:cubicBezTo>
                <a:cubicBezTo>
                  <a:pt x="542" y="88"/>
                  <a:pt x="542" y="88"/>
                  <a:pt x="542" y="88"/>
                </a:cubicBezTo>
                <a:cubicBezTo>
                  <a:pt x="508" y="124"/>
                  <a:pt x="508" y="124"/>
                  <a:pt x="508" y="124"/>
                </a:cubicBezTo>
                <a:cubicBezTo>
                  <a:pt x="508" y="123"/>
                  <a:pt x="507" y="123"/>
                  <a:pt x="507" y="123"/>
                </a:cubicBezTo>
                <a:close/>
                <a:moveTo>
                  <a:pt x="513" y="129"/>
                </a:moveTo>
                <a:cubicBezTo>
                  <a:pt x="549" y="94"/>
                  <a:pt x="549" y="94"/>
                  <a:pt x="549" y="94"/>
                </a:cubicBezTo>
                <a:cubicBezTo>
                  <a:pt x="549" y="95"/>
                  <a:pt x="549" y="95"/>
                  <a:pt x="550" y="95"/>
                </a:cubicBezTo>
                <a:cubicBezTo>
                  <a:pt x="515" y="130"/>
                  <a:pt x="515" y="130"/>
                  <a:pt x="515" y="130"/>
                </a:cubicBezTo>
                <a:cubicBezTo>
                  <a:pt x="514" y="130"/>
                  <a:pt x="514" y="129"/>
                  <a:pt x="513" y="129"/>
                </a:cubicBezTo>
                <a:close/>
                <a:moveTo>
                  <a:pt x="520" y="135"/>
                </a:moveTo>
                <a:cubicBezTo>
                  <a:pt x="556" y="102"/>
                  <a:pt x="556" y="102"/>
                  <a:pt x="556" y="102"/>
                </a:cubicBezTo>
                <a:cubicBezTo>
                  <a:pt x="556" y="102"/>
                  <a:pt x="557" y="103"/>
                  <a:pt x="557" y="103"/>
                </a:cubicBezTo>
                <a:cubicBezTo>
                  <a:pt x="521" y="136"/>
                  <a:pt x="521" y="136"/>
                  <a:pt x="521" y="136"/>
                </a:cubicBezTo>
                <a:cubicBezTo>
                  <a:pt x="520" y="136"/>
                  <a:pt x="520" y="136"/>
                  <a:pt x="520" y="135"/>
                </a:cubicBezTo>
                <a:close/>
                <a:moveTo>
                  <a:pt x="526" y="142"/>
                </a:moveTo>
                <a:cubicBezTo>
                  <a:pt x="563" y="110"/>
                  <a:pt x="563" y="110"/>
                  <a:pt x="563" y="110"/>
                </a:cubicBezTo>
                <a:cubicBezTo>
                  <a:pt x="564" y="111"/>
                  <a:pt x="564" y="111"/>
                  <a:pt x="564" y="111"/>
                </a:cubicBezTo>
                <a:cubicBezTo>
                  <a:pt x="527" y="143"/>
                  <a:pt x="527" y="143"/>
                  <a:pt x="527" y="143"/>
                </a:cubicBezTo>
                <a:lnTo>
                  <a:pt x="526" y="142"/>
                </a:lnTo>
                <a:close/>
                <a:moveTo>
                  <a:pt x="531" y="149"/>
                </a:moveTo>
                <a:cubicBezTo>
                  <a:pt x="570" y="118"/>
                  <a:pt x="570" y="118"/>
                  <a:pt x="570" y="118"/>
                </a:cubicBezTo>
                <a:cubicBezTo>
                  <a:pt x="570" y="118"/>
                  <a:pt x="570" y="119"/>
                  <a:pt x="571" y="119"/>
                </a:cubicBezTo>
                <a:cubicBezTo>
                  <a:pt x="532" y="150"/>
                  <a:pt x="532" y="150"/>
                  <a:pt x="532" y="150"/>
                </a:cubicBezTo>
                <a:cubicBezTo>
                  <a:pt x="532" y="149"/>
                  <a:pt x="532" y="149"/>
                  <a:pt x="531" y="149"/>
                </a:cubicBezTo>
                <a:close/>
                <a:moveTo>
                  <a:pt x="537" y="155"/>
                </a:moveTo>
                <a:cubicBezTo>
                  <a:pt x="576" y="126"/>
                  <a:pt x="576" y="126"/>
                  <a:pt x="576" y="126"/>
                </a:cubicBezTo>
                <a:cubicBezTo>
                  <a:pt x="577" y="126"/>
                  <a:pt x="577" y="127"/>
                  <a:pt x="577" y="127"/>
                </a:cubicBezTo>
                <a:cubicBezTo>
                  <a:pt x="538" y="157"/>
                  <a:pt x="538" y="157"/>
                  <a:pt x="538" y="157"/>
                </a:cubicBezTo>
                <a:cubicBezTo>
                  <a:pt x="537" y="156"/>
                  <a:pt x="537" y="156"/>
                  <a:pt x="537" y="155"/>
                </a:cubicBezTo>
                <a:close/>
                <a:moveTo>
                  <a:pt x="542" y="163"/>
                </a:moveTo>
                <a:cubicBezTo>
                  <a:pt x="582" y="134"/>
                  <a:pt x="582" y="134"/>
                  <a:pt x="582" y="134"/>
                </a:cubicBezTo>
                <a:cubicBezTo>
                  <a:pt x="583" y="135"/>
                  <a:pt x="583" y="135"/>
                  <a:pt x="583" y="136"/>
                </a:cubicBezTo>
                <a:cubicBezTo>
                  <a:pt x="543" y="164"/>
                  <a:pt x="543" y="164"/>
                  <a:pt x="543" y="164"/>
                </a:cubicBezTo>
                <a:cubicBezTo>
                  <a:pt x="543" y="164"/>
                  <a:pt x="542" y="163"/>
                  <a:pt x="542" y="163"/>
                </a:cubicBezTo>
                <a:close/>
                <a:moveTo>
                  <a:pt x="547" y="170"/>
                </a:moveTo>
                <a:cubicBezTo>
                  <a:pt x="588" y="143"/>
                  <a:pt x="588" y="143"/>
                  <a:pt x="588" y="143"/>
                </a:cubicBezTo>
                <a:cubicBezTo>
                  <a:pt x="589" y="143"/>
                  <a:pt x="589" y="144"/>
                  <a:pt x="589" y="144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48" y="171"/>
                  <a:pt x="547" y="170"/>
                  <a:pt x="547" y="170"/>
                </a:cubicBezTo>
                <a:close/>
                <a:moveTo>
                  <a:pt x="552" y="177"/>
                </a:moveTo>
                <a:cubicBezTo>
                  <a:pt x="594" y="152"/>
                  <a:pt x="594" y="152"/>
                  <a:pt x="594" y="152"/>
                </a:cubicBezTo>
                <a:cubicBezTo>
                  <a:pt x="595" y="153"/>
                  <a:pt x="595" y="153"/>
                  <a:pt x="595" y="153"/>
                </a:cubicBezTo>
                <a:cubicBezTo>
                  <a:pt x="553" y="179"/>
                  <a:pt x="553" y="179"/>
                  <a:pt x="553" y="179"/>
                </a:cubicBezTo>
                <a:cubicBezTo>
                  <a:pt x="552" y="178"/>
                  <a:pt x="552" y="178"/>
                  <a:pt x="552" y="177"/>
                </a:cubicBezTo>
                <a:close/>
                <a:moveTo>
                  <a:pt x="556" y="183"/>
                </a:moveTo>
                <a:cubicBezTo>
                  <a:pt x="598" y="159"/>
                  <a:pt x="598" y="159"/>
                  <a:pt x="598" y="159"/>
                </a:cubicBezTo>
                <a:cubicBezTo>
                  <a:pt x="599" y="159"/>
                  <a:pt x="599" y="159"/>
                  <a:pt x="599" y="160"/>
                </a:cubicBezTo>
                <a:cubicBezTo>
                  <a:pt x="599" y="160"/>
                  <a:pt x="599" y="160"/>
                  <a:pt x="599" y="160"/>
                </a:cubicBezTo>
                <a:cubicBezTo>
                  <a:pt x="556" y="185"/>
                  <a:pt x="556" y="185"/>
                  <a:pt x="556" y="185"/>
                </a:cubicBezTo>
                <a:cubicBezTo>
                  <a:pt x="556" y="185"/>
                  <a:pt x="556" y="184"/>
                  <a:pt x="556" y="184"/>
                </a:cubicBezTo>
                <a:cubicBezTo>
                  <a:pt x="556" y="184"/>
                  <a:pt x="556" y="184"/>
                  <a:pt x="556" y="183"/>
                </a:cubicBezTo>
                <a:close/>
                <a:moveTo>
                  <a:pt x="560" y="191"/>
                </a:moveTo>
                <a:cubicBezTo>
                  <a:pt x="603" y="168"/>
                  <a:pt x="603" y="168"/>
                  <a:pt x="603" y="168"/>
                </a:cubicBezTo>
                <a:cubicBezTo>
                  <a:pt x="604" y="168"/>
                  <a:pt x="604" y="169"/>
                  <a:pt x="604" y="169"/>
                </a:cubicBezTo>
                <a:cubicBezTo>
                  <a:pt x="561" y="193"/>
                  <a:pt x="561" y="193"/>
                  <a:pt x="561" y="193"/>
                </a:cubicBezTo>
                <a:cubicBezTo>
                  <a:pt x="561" y="192"/>
                  <a:pt x="560" y="192"/>
                  <a:pt x="560" y="191"/>
                </a:cubicBezTo>
                <a:close/>
                <a:moveTo>
                  <a:pt x="564" y="199"/>
                </a:moveTo>
                <a:cubicBezTo>
                  <a:pt x="608" y="177"/>
                  <a:pt x="608" y="177"/>
                  <a:pt x="608" y="177"/>
                </a:cubicBezTo>
                <a:cubicBezTo>
                  <a:pt x="609" y="178"/>
                  <a:pt x="609" y="178"/>
                  <a:pt x="609" y="179"/>
                </a:cubicBezTo>
                <a:cubicBezTo>
                  <a:pt x="565" y="200"/>
                  <a:pt x="565" y="200"/>
                  <a:pt x="565" y="200"/>
                </a:cubicBezTo>
                <a:cubicBezTo>
                  <a:pt x="564" y="200"/>
                  <a:pt x="564" y="199"/>
                  <a:pt x="564" y="199"/>
                </a:cubicBezTo>
                <a:close/>
                <a:moveTo>
                  <a:pt x="568" y="207"/>
                </a:moveTo>
                <a:cubicBezTo>
                  <a:pt x="613" y="187"/>
                  <a:pt x="613" y="187"/>
                  <a:pt x="613" y="187"/>
                </a:cubicBezTo>
                <a:cubicBezTo>
                  <a:pt x="613" y="187"/>
                  <a:pt x="613" y="188"/>
                  <a:pt x="614" y="188"/>
                </a:cubicBezTo>
                <a:cubicBezTo>
                  <a:pt x="569" y="208"/>
                  <a:pt x="569" y="208"/>
                  <a:pt x="569" y="208"/>
                </a:cubicBezTo>
                <a:cubicBezTo>
                  <a:pt x="568" y="208"/>
                  <a:pt x="568" y="207"/>
                  <a:pt x="568" y="207"/>
                </a:cubicBezTo>
                <a:close/>
                <a:moveTo>
                  <a:pt x="571" y="215"/>
                </a:moveTo>
                <a:cubicBezTo>
                  <a:pt x="617" y="196"/>
                  <a:pt x="617" y="196"/>
                  <a:pt x="617" y="196"/>
                </a:cubicBezTo>
                <a:cubicBezTo>
                  <a:pt x="617" y="197"/>
                  <a:pt x="617" y="197"/>
                  <a:pt x="618" y="198"/>
                </a:cubicBezTo>
                <a:cubicBezTo>
                  <a:pt x="572" y="217"/>
                  <a:pt x="572" y="217"/>
                  <a:pt x="572" y="217"/>
                </a:cubicBezTo>
                <a:cubicBezTo>
                  <a:pt x="572" y="216"/>
                  <a:pt x="572" y="215"/>
                  <a:pt x="571" y="215"/>
                </a:cubicBezTo>
                <a:close/>
                <a:moveTo>
                  <a:pt x="575" y="223"/>
                </a:moveTo>
                <a:cubicBezTo>
                  <a:pt x="621" y="206"/>
                  <a:pt x="621" y="206"/>
                  <a:pt x="621" y="206"/>
                </a:cubicBezTo>
                <a:cubicBezTo>
                  <a:pt x="621" y="206"/>
                  <a:pt x="621" y="207"/>
                  <a:pt x="622" y="207"/>
                </a:cubicBezTo>
                <a:cubicBezTo>
                  <a:pt x="575" y="225"/>
                  <a:pt x="575" y="225"/>
                  <a:pt x="575" y="225"/>
                </a:cubicBezTo>
                <a:cubicBezTo>
                  <a:pt x="575" y="224"/>
                  <a:pt x="575" y="224"/>
                  <a:pt x="575" y="223"/>
                </a:cubicBezTo>
                <a:close/>
                <a:moveTo>
                  <a:pt x="578" y="232"/>
                </a:moveTo>
                <a:cubicBezTo>
                  <a:pt x="625" y="216"/>
                  <a:pt x="625" y="216"/>
                  <a:pt x="625" y="216"/>
                </a:cubicBezTo>
                <a:cubicBezTo>
                  <a:pt x="625" y="216"/>
                  <a:pt x="625" y="217"/>
                  <a:pt x="625" y="217"/>
                </a:cubicBezTo>
                <a:cubicBezTo>
                  <a:pt x="578" y="233"/>
                  <a:pt x="578" y="233"/>
                  <a:pt x="578" y="233"/>
                </a:cubicBezTo>
                <a:cubicBezTo>
                  <a:pt x="578" y="233"/>
                  <a:pt x="578" y="232"/>
                  <a:pt x="578" y="232"/>
                </a:cubicBezTo>
                <a:close/>
                <a:moveTo>
                  <a:pt x="581" y="240"/>
                </a:moveTo>
                <a:cubicBezTo>
                  <a:pt x="628" y="226"/>
                  <a:pt x="628" y="226"/>
                  <a:pt x="628" y="226"/>
                </a:cubicBezTo>
                <a:cubicBezTo>
                  <a:pt x="628" y="226"/>
                  <a:pt x="628" y="227"/>
                  <a:pt x="628" y="227"/>
                </a:cubicBezTo>
                <a:cubicBezTo>
                  <a:pt x="581" y="242"/>
                  <a:pt x="581" y="242"/>
                  <a:pt x="581" y="242"/>
                </a:cubicBezTo>
                <a:cubicBezTo>
                  <a:pt x="581" y="241"/>
                  <a:pt x="581" y="240"/>
                  <a:pt x="581" y="240"/>
                </a:cubicBezTo>
                <a:close/>
                <a:moveTo>
                  <a:pt x="583" y="248"/>
                </a:moveTo>
                <a:cubicBezTo>
                  <a:pt x="631" y="236"/>
                  <a:pt x="631" y="236"/>
                  <a:pt x="631" y="236"/>
                </a:cubicBezTo>
                <a:cubicBezTo>
                  <a:pt x="631" y="236"/>
                  <a:pt x="631" y="237"/>
                  <a:pt x="631" y="237"/>
                </a:cubicBezTo>
                <a:cubicBezTo>
                  <a:pt x="583" y="250"/>
                  <a:pt x="583" y="250"/>
                  <a:pt x="583" y="250"/>
                </a:cubicBezTo>
                <a:cubicBezTo>
                  <a:pt x="583" y="250"/>
                  <a:pt x="583" y="249"/>
                  <a:pt x="583" y="248"/>
                </a:cubicBezTo>
                <a:close/>
                <a:moveTo>
                  <a:pt x="585" y="257"/>
                </a:moveTo>
                <a:cubicBezTo>
                  <a:pt x="633" y="246"/>
                  <a:pt x="633" y="246"/>
                  <a:pt x="633" y="246"/>
                </a:cubicBezTo>
                <a:cubicBezTo>
                  <a:pt x="633" y="246"/>
                  <a:pt x="634" y="247"/>
                  <a:pt x="634" y="247"/>
                </a:cubicBezTo>
                <a:cubicBezTo>
                  <a:pt x="586" y="259"/>
                  <a:pt x="586" y="259"/>
                  <a:pt x="586" y="259"/>
                </a:cubicBezTo>
                <a:cubicBezTo>
                  <a:pt x="585" y="258"/>
                  <a:pt x="585" y="257"/>
                  <a:pt x="585" y="257"/>
                </a:cubicBezTo>
                <a:close/>
                <a:moveTo>
                  <a:pt x="587" y="266"/>
                </a:moveTo>
                <a:cubicBezTo>
                  <a:pt x="636" y="256"/>
                  <a:pt x="636" y="256"/>
                  <a:pt x="636" y="256"/>
                </a:cubicBezTo>
                <a:cubicBezTo>
                  <a:pt x="636" y="257"/>
                  <a:pt x="636" y="257"/>
                  <a:pt x="636" y="258"/>
                </a:cubicBezTo>
                <a:cubicBezTo>
                  <a:pt x="587" y="267"/>
                  <a:pt x="587" y="267"/>
                  <a:pt x="587" y="267"/>
                </a:cubicBezTo>
                <a:cubicBezTo>
                  <a:pt x="587" y="267"/>
                  <a:pt x="587" y="266"/>
                  <a:pt x="587" y="266"/>
                </a:cubicBezTo>
                <a:close/>
                <a:moveTo>
                  <a:pt x="589" y="274"/>
                </a:moveTo>
                <a:cubicBezTo>
                  <a:pt x="637" y="266"/>
                  <a:pt x="637" y="266"/>
                  <a:pt x="637" y="266"/>
                </a:cubicBezTo>
                <a:cubicBezTo>
                  <a:pt x="637" y="267"/>
                  <a:pt x="638" y="267"/>
                  <a:pt x="638" y="268"/>
                </a:cubicBezTo>
                <a:cubicBezTo>
                  <a:pt x="589" y="276"/>
                  <a:pt x="589" y="276"/>
                  <a:pt x="589" y="276"/>
                </a:cubicBezTo>
                <a:cubicBezTo>
                  <a:pt x="589" y="275"/>
                  <a:pt x="589" y="275"/>
                  <a:pt x="589" y="274"/>
                </a:cubicBezTo>
                <a:close/>
                <a:moveTo>
                  <a:pt x="590" y="283"/>
                </a:moveTo>
                <a:cubicBezTo>
                  <a:pt x="639" y="277"/>
                  <a:pt x="639" y="277"/>
                  <a:pt x="639" y="277"/>
                </a:cubicBezTo>
                <a:cubicBezTo>
                  <a:pt x="639" y="277"/>
                  <a:pt x="639" y="278"/>
                  <a:pt x="639" y="278"/>
                </a:cubicBezTo>
                <a:cubicBezTo>
                  <a:pt x="590" y="285"/>
                  <a:pt x="590" y="285"/>
                  <a:pt x="590" y="285"/>
                </a:cubicBezTo>
                <a:cubicBezTo>
                  <a:pt x="590" y="284"/>
                  <a:pt x="590" y="284"/>
                  <a:pt x="590" y="283"/>
                </a:cubicBezTo>
                <a:close/>
                <a:moveTo>
                  <a:pt x="591" y="292"/>
                </a:moveTo>
                <a:cubicBezTo>
                  <a:pt x="640" y="287"/>
                  <a:pt x="640" y="287"/>
                  <a:pt x="640" y="287"/>
                </a:cubicBezTo>
                <a:cubicBezTo>
                  <a:pt x="640" y="288"/>
                  <a:pt x="640" y="288"/>
                  <a:pt x="640" y="289"/>
                </a:cubicBezTo>
                <a:cubicBezTo>
                  <a:pt x="591" y="294"/>
                  <a:pt x="591" y="294"/>
                  <a:pt x="591" y="294"/>
                </a:cubicBezTo>
                <a:cubicBezTo>
                  <a:pt x="591" y="293"/>
                  <a:pt x="591" y="292"/>
                  <a:pt x="591" y="292"/>
                </a:cubicBezTo>
                <a:close/>
                <a:moveTo>
                  <a:pt x="592" y="301"/>
                </a:moveTo>
                <a:cubicBezTo>
                  <a:pt x="641" y="297"/>
                  <a:pt x="641" y="297"/>
                  <a:pt x="641" y="297"/>
                </a:cubicBezTo>
                <a:cubicBezTo>
                  <a:pt x="641" y="298"/>
                  <a:pt x="641" y="299"/>
                  <a:pt x="641" y="299"/>
                </a:cubicBezTo>
                <a:cubicBezTo>
                  <a:pt x="592" y="302"/>
                  <a:pt x="592" y="302"/>
                  <a:pt x="592" y="302"/>
                </a:cubicBezTo>
                <a:cubicBezTo>
                  <a:pt x="592" y="302"/>
                  <a:pt x="592" y="301"/>
                  <a:pt x="592" y="301"/>
                </a:cubicBezTo>
                <a:close/>
                <a:moveTo>
                  <a:pt x="592" y="309"/>
                </a:moveTo>
                <a:cubicBezTo>
                  <a:pt x="642" y="308"/>
                  <a:pt x="642" y="308"/>
                  <a:pt x="642" y="308"/>
                </a:cubicBezTo>
                <a:cubicBezTo>
                  <a:pt x="642" y="308"/>
                  <a:pt x="642" y="309"/>
                  <a:pt x="642" y="310"/>
                </a:cubicBezTo>
                <a:cubicBezTo>
                  <a:pt x="592" y="311"/>
                  <a:pt x="592" y="311"/>
                  <a:pt x="592" y="311"/>
                </a:cubicBezTo>
                <a:cubicBezTo>
                  <a:pt x="592" y="311"/>
                  <a:pt x="592" y="310"/>
                  <a:pt x="592" y="309"/>
                </a:cubicBezTo>
                <a:close/>
                <a:moveTo>
                  <a:pt x="592" y="318"/>
                </a:moveTo>
                <a:cubicBezTo>
                  <a:pt x="642" y="318"/>
                  <a:pt x="642" y="318"/>
                  <a:pt x="642" y="318"/>
                </a:cubicBezTo>
                <a:cubicBezTo>
                  <a:pt x="642" y="319"/>
                  <a:pt x="642" y="320"/>
                  <a:pt x="642" y="320"/>
                </a:cubicBezTo>
                <a:cubicBezTo>
                  <a:pt x="592" y="320"/>
                  <a:pt x="592" y="320"/>
                  <a:pt x="592" y="320"/>
                </a:cubicBezTo>
                <a:cubicBezTo>
                  <a:pt x="592" y="319"/>
                  <a:pt x="592" y="319"/>
                  <a:pt x="592" y="318"/>
                </a:cubicBezTo>
                <a:close/>
                <a:moveTo>
                  <a:pt x="592" y="327"/>
                </a:moveTo>
                <a:cubicBezTo>
                  <a:pt x="642" y="329"/>
                  <a:pt x="642" y="329"/>
                  <a:pt x="642" y="329"/>
                </a:cubicBezTo>
                <a:cubicBezTo>
                  <a:pt x="642" y="330"/>
                  <a:pt x="642" y="330"/>
                  <a:pt x="642" y="330"/>
                </a:cubicBezTo>
                <a:cubicBezTo>
                  <a:pt x="592" y="329"/>
                  <a:pt x="592" y="329"/>
                  <a:pt x="592" y="329"/>
                </a:cubicBezTo>
                <a:cubicBezTo>
                  <a:pt x="592" y="328"/>
                  <a:pt x="592" y="328"/>
                  <a:pt x="592" y="327"/>
                </a:cubicBezTo>
                <a:close/>
                <a:moveTo>
                  <a:pt x="592" y="336"/>
                </a:moveTo>
                <a:cubicBezTo>
                  <a:pt x="641" y="339"/>
                  <a:pt x="641" y="339"/>
                  <a:pt x="641" y="339"/>
                </a:cubicBezTo>
                <a:cubicBezTo>
                  <a:pt x="641" y="340"/>
                  <a:pt x="641" y="340"/>
                  <a:pt x="641" y="341"/>
                </a:cubicBezTo>
                <a:cubicBezTo>
                  <a:pt x="592" y="338"/>
                  <a:pt x="592" y="338"/>
                  <a:pt x="592" y="338"/>
                </a:cubicBezTo>
                <a:cubicBezTo>
                  <a:pt x="592" y="337"/>
                  <a:pt x="592" y="337"/>
                  <a:pt x="592" y="336"/>
                </a:cubicBezTo>
                <a:close/>
                <a:moveTo>
                  <a:pt x="591" y="345"/>
                </a:moveTo>
                <a:cubicBezTo>
                  <a:pt x="640" y="350"/>
                  <a:pt x="640" y="350"/>
                  <a:pt x="640" y="350"/>
                </a:cubicBezTo>
                <a:cubicBezTo>
                  <a:pt x="640" y="350"/>
                  <a:pt x="640" y="351"/>
                  <a:pt x="640" y="351"/>
                </a:cubicBezTo>
                <a:cubicBezTo>
                  <a:pt x="591" y="346"/>
                  <a:pt x="591" y="346"/>
                  <a:pt x="591" y="346"/>
                </a:cubicBezTo>
                <a:cubicBezTo>
                  <a:pt x="591" y="346"/>
                  <a:pt x="591" y="345"/>
                  <a:pt x="591" y="345"/>
                </a:cubicBezTo>
                <a:close/>
                <a:moveTo>
                  <a:pt x="590" y="354"/>
                </a:moveTo>
                <a:cubicBezTo>
                  <a:pt x="639" y="360"/>
                  <a:pt x="639" y="360"/>
                  <a:pt x="639" y="360"/>
                </a:cubicBezTo>
                <a:cubicBezTo>
                  <a:pt x="639" y="361"/>
                  <a:pt x="639" y="361"/>
                  <a:pt x="639" y="362"/>
                </a:cubicBezTo>
                <a:cubicBezTo>
                  <a:pt x="590" y="355"/>
                  <a:pt x="590" y="355"/>
                  <a:pt x="590" y="355"/>
                </a:cubicBezTo>
                <a:cubicBezTo>
                  <a:pt x="590" y="355"/>
                  <a:pt x="590" y="354"/>
                  <a:pt x="590" y="354"/>
                </a:cubicBezTo>
                <a:close/>
                <a:moveTo>
                  <a:pt x="589" y="362"/>
                </a:moveTo>
                <a:cubicBezTo>
                  <a:pt x="637" y="370"/>
                  <a:pt x="637" y="370"/>
                  <a:pt x="637" y="370"/>
                </a:cubicBezTo>
                <a:cubicBezTo>
                  <a:pt x="637" y="371"/>
                  <a:pt x="637" y="372"/>
                  <a:pt x="637" y="372"/>
                </a:cubicBezTo>
                <a:cubicBezTo>
                  <a:pt x="589" y="364"/>
                  <a:pt x="589" y="364"/>
                  <a:pt x="589" y="364"/>
                </a:cubicBezTo>
                <a:cubicBezTo>
                  <a:pt x="589" y="363"/>
                  <a:pt x="589" y="363"/>
                  <a:pt x="589" y="362"/>
                </a:cubicBezTo>
                <a:close/>
                <a:moveTo>
                  <a:pt x="587" y="371"/>
                </a:moveTo>
                <a:cubicBezTo>
                  <a:pt x="636" y="381"/>
                  <a:pt x="636" y="381"/>
                  <a:pt x="636" y="381"/>
                </a:cubicBezTo>
                <a:cubicBezTo>
                  <a:pt x="636" y="381"/>
                  <a:pt x="635" y="382"/>
                  <a:pt x="635" y="382"/>
                </a:cubicBezTo>
                <a:cubicBezTo>
                  <a:pt x="587" y="373"/>
                  <a:pt x="587" y="373"/>
                  <a:pt x="587" y="373"/>
                </a:cubicBezTo>
                <a:cubicBezTo>
                  <a:pt x="587" y="372"/>
                  <a:pt x="587" y="372"/>
                  <a:pt x="587" y="371"/>
                </a:cubicBezTo>
                <a:close/>
                <a:moveTo>
                  <a:pt x="585" y="380"/>
                </a:moveTo>
                <a:cubicBezTo>
                  <a:pt x="633" y="391"/>
                  <a:pt x="633" y="391"/>
                  <a:pt x="633" y="391"/>
                </a:cubicBezTo>
                <a:cubicBezTo>
                  <a:pt x="633" y="391"/>
                  <a:pt x="633" y="392"/>
                  <a:pt x="633" y="392"/>
                </a:cubicBezTo>
                <a:cubicBezTo>
                  <a:pt x="585" y="381"/>
                  <a:pt x="585" y="381"/>
                  <a:pt x="585" y="381"/>
                </a:cubicBezTo>
                <a:cubicBezTo>
                  <a:pt x="585" y="381"/>
                  <a:pt x="585" y="380"/>
                  <a:pt x="585" y="380"/>
                </a:cubicBezTo>
                <a:close/>
                <a:moveTo>
                  <a:pt x="583" y="388"/>
                </a:moveTo>
                <a:cubicBezTo>
                  <a:pt x="631" y="401"/>
                  <a:pt x="631" y="401"/>
                  <a:pt x="631" y="401"/>
                </a:cubicBezTo>
                <a:cubicBezTo>
                  <a:pt x="631" y="402"/>
                  <a:pt x="631" y="402"/>
                  <a:pt x="630" y="403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3" y="389"/>
                  <a:pt x="583" y="389"/>
                  <a:pt x="583" y="388"/>
                </a:cubicBezTo>
                <a:close/>
                <a:moveTo>
                  <a:pt x="581" y="397"/>
                </a:moveTo>
                <a:cubicBezTo>
                  <a:pt x="628" y="411"/>
                  <a:pt x="628" y="411"/>
                  <a:pt x="628" y="411"/>
                </a:cubicBezTo>
                <a:cubicBezTo>
                  <a:pt x="628" y="412"/>
                  <a:pt x="628" y="412"/>
                  <a:pt x="628" y="413"/>
                </a:cubicBezTo>
                <a:cubicBezTo>
                  <a:pt x="580" y="398"/>
                  <a:pt x="580" y="398"/>
                  <a:pt x="580" y="398"/>
                </a:cubicBezTo>
                <a:cubicBezTo>
                  <a:pt x="580" y="398"/>
                  <a:pt x="581" y="397"/>
                  <a:pt x="581" y="397"/>
                </a:cubicBezTo>
                <a:close/>
                <a:moveTo>
                  <a:pt x="578" y="405"/>
                </a:moveTo>
                <a:cubicBezTo>
                  <a:pt x="625" y="421"/>
                  <a:pt x="625" y="421"/>
                  <a:pt x="625" y="421"/>
                </a:cubicBezTo>
                <a:cubicBezTo>
                  <a:pt x="625" y="422"/>
                  <a:pt x="624" y="422"/>
                  <a:pt x="624" y="423"/>
                </a:cubicBezTo>
                <a:cubicBezTo>
                  <a:pt x="578" y="407"/>
                  <a:pt x="578" y="407"/>
                  <a:pt x="578" y="407"/>
                </a:cubicBezTo>
                <a:cubicBezTo>
                  <a:pt x="578" y="406"/>
                  <a:pt x="578" y="406"/>
                  <a:pt x="578" y="405"/>
                </a:cubicBezTo>
                <a:close/>
                <a:moveTo>
                  <a:pt x="575" y="413"/>
                </a:moveTo>
                <a:cubicBezTo>
                  <a:pt x="621" y="431"/>
                  <a:pt x="621" y="431"/>
                  <a:pt x="621" y="431"/>
                </a:cubicBezTo>
                <a:cubicBezTo>
                  <a:pt x="621" y="431"/>
                  <a:pt x="621" y="432"/>
                  <a:pt x="621" y="432"/>
                </a:cubicBezTo>
                <a:cubicBezTo>
                  <a:pt x="575" y="415"/>
                  <a:pt x="575" y="415"/>
                  <a:pt x="575" y="415"/>
                </a:cubicBezTo>
                <a:cubicBezTo>
                  <a:pt x="575" y="415"/>
                  <a:pt x="575" y="414"/>
                  <a:pt x="575" y="413"/>
                </a:cubicBezTo>
                <a:close/>
                <a:moveTo>
                  <a:pt x="572" y="422"/>
                </a:moveTo>
                <a:cubicBezTo>
                  <a:pt x="617" y="441"/>
                  <a:pt x="617" y="441"/>
                  <a:pt x="617" y="441"/>
                </a:cubicBezTo>
                <a:cubicBezTo>
                  <a:pt x="617" y="442"/>
                  <a:pt x="617" y="442"/>
                  <a:pt x="617" y="442"/>
                </a:cubicBezTo>
                <a:cubicBezTo>
                  <a:pt x="571" y="423"/>
                  <a:pt x="571" y="423"/>
                  <a:pt x="571" y="423"/>
                </a:cubicBezTo>
                <a:lnTo>
                  <a:pt x="572" y="422"/>
                </a:lnTo>
                <a:close/>
                <a:moveTo>
                  <a:pt x="568" y="430"/>
                </a:moveTo>
                <a:cubicBezTo>
                  <a:pt x="613" y="450"/>
                  <a:pt x="613" y="450"/>
                  <a:pt x="613" y="450"/>
                </a:cubicBezTo>
                <a:cubicBezTo>
                  <a:pt x="613" y="451"/>
                  <a:pt x="613" y="451"/>
                  <a:pt x="613" y="452"/>
                </a:cubicBezTo>
                <a:cubicBezTo>
                  <a:pt x="568" y="431"/>
                  <a:pt x="568" y="431"/>
                  <a:pt x="568" y="431"/>
                </a:cubicBezTo>
                <a:cubicBezTo>
                  <a:pt x="568" y="431"/>
                  <a:pt x="568" y="430"/>
                  <a:pt x="568" y="430"/>
                </a:cubicBezTo>
                <a:close/>
                <a:moveTo>
                  <a:pt x="565" y="438"/>
                </a:moveTo>
                <a:cubicBezTo>
                  <a:pt x="609" y="460"/>
                  <a:pt x="609" y="460"/>
                  <a:pt x="609" y="460"/>
                </a:cubicBezTo>
                <a:cubicBezTo>
                  <a:pt x="608" y="460"/>
                  <a:pt x="608" y="461"/>
                  <a:pt x="608" y="461"/>
                </a:cubicBezTo>
                <a:cubicBezTo>
                  <a:pt x="564" y="439"/>
                  <a:pt x="564" y="439"/>
                  <a:pt x="564" y="439"/>
                </a:cubicBezTo>
                <a:cubicBezTo>
                  <a:pt x="564" y="439"/>
                  <a:pt x="564" y="438"/>
                  <a:pt x="565" y="438"/>
                </a:cubicBezTo>
                <a:close/>
                <a:moveTo>
                  <a:pt x="561" y="446"/>
                </a:moveTo>
                <a:cubicBezTo>
                  <a:pt x="604" y="469"/>
                  <a:pt x="604" y="469"/>
                  <a:pt x="604" y="469"/>
                </a:cubicBezTo>
                <a:cubicBezTo>
                  <a:pt x="604" y="469"/>
                  <a:pt x="603" y="470"/>
                  <a:pt x="603" y="470"/>
                </a:cubicBezTo>
                <a:cubicBezTo>
                  <a:pt x="560" y="447"/>
                  <a:pt x="560" y="447"/>
                  <a:pt x="560" y="447"/>
                </a:cubicBezTo>
                <a:cubicBezTo>
                  <a:pt x="560" y="447"/>
                  <a:pt x="560" y="446"/>
                  <a:pt x="561" y="446"/>
                </a:cubicBezTo>
                <a:close/>
                <a:moveTo>
                  <a:pt x="556" y="453"/>
                </a:moveTo>
                <a:cubicBezTo>
                  <a:pt x="599" y="478"/>
                  <a:pt x="599" y="478"/>
                  <a:pt x="599" y="478"/>
                </a:cubicBezTo>
                <a:cubicBezTo>
                  <a:pt x="599" y="479"/>
                  <a:pt x="598" y="479"/>
                  <a:pt x="598" y="480"/>
                </a:cubicBezTo>
                <a:cubicBezTo>
                  <a:pt x="555" y="455"/>
                  <a:pt x="555" y="455"/>
                  <a:pt x="555" y="455"/>
                </a:cubicBezTo>
                <a:cubicBezTo>
                  <a:pt x="556" y="454"/>
                  <a:pt x="556" y="454"/>
                  <a:pt x="556" y="453"/>
                </a:cubicBezTo>
                <a:close/>
                <a:moveTo>
                  <a:pt x="552" y="461"/>
                </a:moveTo>
                <a:cubicBezTo>
                  <a:pt x="593" y="487"/>
                  <a:pt x="593" y="487"/>
                  <a:pt x="593" y="487"/>
                </a:cubicBezTo>
                <a:cubicBezTo>
                  <a:pt x="593" y="487"/>
                  <a:pt x="593" y="488"/>
                  <a:pt x="593" y="488"/>
                </a:cubicBezTo>
                <a:cubicBezTo>
                  <a:pt x="551" y="462"/>
                  <a:pt x="551" y="462"/>
                  <a:pt x="551" y="462"/>
                </a:cubicBezTo>
                <a:cubicBezTo>
                  <a:pt x="551" y="462"/>
                  <a:pt x="551" y="462"/>
                  <a:pt x="552" y="461"/>
                </a:cubicBezTo>
                <a:close/>
                <a:moveTo>
                  <a:pt x="547" y="468"/>
                </a:moveTo>
                <a:cubicBezTo>
                  <a:pt x="588" y="496"/>
                  <a:pt x="588" y="496"/>
                  <a:pt x="588" y="496"/>
                </a:cubicBezTo>
                <a:cubicBezTo>
                  <a:pt x="587" y="496"/>
                  <a:pt x="587" y="497"/>
                  <a:pt x="587" y="497"/>
                </a:cubicBezTo>
                <a:cubicBezTo>
                  <a:pt x="546" y="470"/>
                  <a:pt x="546" y="470"/>
                  <a:pt x="546" y="470"/>
                </a:cubicBezTo>
                <a:cubicBezTo>
                  <a:pt x="546" y="469"/>
                  <a:pt x="546" y="469"/>
                  <a:pt x="547" y="468"/>
                </a:cubicBezTo>
                <a:close/>
                <a:moveTo>
                  <a:pt x="542" y="476"/>
                </a:moveTo>
                <a:cubicBezTo>
                  <a:pt x="582" y="504"/>
                  <a:pt x="582" y="504"/>
                  <a:pt x="582" y="504"/>
                </a:cubicBezTo>
                <a:cubicBezTo>
                  <a:pt x="581" y="505"/>
                  <a:pt x="581" y="505"/>
                  <a:pt x="581" y="506"/>
                </a:cubicBezTo>
                <a:cubicBezTo>
                  <a:pt x="541" y="477"/>
                  <a:pt x="541" y="477"/>
                  <a:pt x="541" y="477"/>
                </a:cubicBezTo>
                <a:cubicBezTo>
                  <a:pt x="541" y="477"/>
                  <a:pt x="541" y="476"/>
                  <a:pt x="542" y="476"/>
                </a:cubicBezTo>
                <a:close/>
                <a:moveTo>
                  <a:pt x="536" y="483"/>
                </a:moveTo>
                <a:cubicBezTo>
                  <a:pt x="575" y="513"/>
                  <a:pt x="575" y="513"/>
                  <a:pt x="575" y="513"/>
                </a:cubicBezTo>
                <a:cubicBezTo>
                  <a:pt x="575" y="513"/>
                  <a:pt x="575" y="514"/>
                  <a:pt x="575" y="514"/>
                </a:cubicBezTo>
                <a:cubicBezTo>
                  <a:pt x="535" y="484"/>
                  <a:pt x="535" y="484"/>
                  <a:pt x="535" y="484"/>
                </a:cubicBezTo>
                <a:cubicBezTo>
                  <a:pt x="536" y="484"/>
                  <a:pt x="536" y="483"/>
                  <a:pt x="536" y="483"/>
                </a:cubicBezTo>
                <a:close/>
                <a:moveTo>
                  <a:pt x="531" y="490"/>
                </a:moveTo>
                <a:cubicBezTo>
                  <a:pt x="569" y="521"/>
                  <a:pt x="569" y="521"/>
                  <a:pt x="569" y="521"/>
                </a:cubicBezTo>
                <a:cubicBezTo>
                  <a:pt x="569" y="521"/>
                  <a:pt x="568" y="522"/>
                  <a:pt x="568" y="522"/>
                </a:cubicBezTo>
                <a:cubicBezTo>
                  <a:pt x="530" y="491"/>
                  <a:pt x="530" y="491"/>
                  <a:pt x="530" y="491"/>
                </a:cubicBezTo>
                <a:cubicBezTo>
                  <a:pt x="530" y="491"/>
                  <a:pt x="531" y="490"/>
                  <a:pt x="531" y="490"/>
                </a:cubicBezTo>
                <a:close/>
                <a:moveTo>
                  <a:pt x="525" y="497"/>
                </a:moveTo>
                <a:cubicBezTo>
                  <a:pt x="562" y="529"/>
                  <a:pt x="562" y="529"/>
                  <a:pt x="562" y="529"/>
                </a:cubicBezTo>
                <a:cubicBezTo>
                  <a:pt x="562" y="529"/>
                  <a:pt x="561" y="530"/>
                  <a:pt x="561" y="530"/>
                </a:cubicBezTo>
                <a:cubicBezTo>
                  <a:pt x="524" y="498"/>
                  <a:pt x="524" y="498"/>
                  <a:pt x="524" y="498"/>
                </a:cubicBezTo>
                <a:cubicBezTo>
                  <a:pt x="524" y="497"/>
                  <a:pt x="525" y="497"/>
                  <a:pt x="525" y="497"/>
                </a:cubicBezTo>
                <a:close/>
                <a:moveTo>
                  <a:pt x="519" y="503"/>
                </a:moveTo>
                <a:cubicBezTo>
                  <a:pt x="555" y="537"/>
                  <a:pt x="555" y="537"/>
                  <a:pt x="555" y="537"/>
                </a:cubicBezTo>
                <a:cubicBezTo>
                  <a:pt x="555" y="537"/>
                  <a:pt x="554" y="537"/>
                  <a:pt x="554" y="538"/>
                </a:cubicBezTo>
                <a:cubicBezTo>
                  <a:pt x="518" y="504"/>
                  <a:pt x="518" y="504"/>
                  <a:pt x="518" y="504"/>
                </a:cubicBezTo>
                <a:cubicBezTo>
                  <a:pt x="518" y="504"/>
                  <a:pt x="519" y="503"/>
                  <a:pt x="519" y="503"/>
                </a:cubicBezTo>
                <a:close/>
                <a:moveTo>
                  <a:pt x="513" y="509"/>
                </a:moveTo>
                <a:cubicBezTo>
                  <a:pt x="548" y="544"/>
                  <a:pt x="548" y="544"/>
                  <a:pt x="548" y="544"/>
                </a:cubicBezTo>
                <a:cubicBezTo>
                  <a:pt x="547" y="545"/>
                  <a:pt x="547" y="545"/>
                  <a:pt x="547" y="545"/>
                </a:cubicBezTo>
                <a:cubicBezTo>
                  <a:pt x="512" y="511"/>
                  <a:pt x="512" y="511"/>
                  <a:pt x="512" y="511"/>
                </a:cubicBezTo>
                <a:cubicBezTo>
                  <a:pt x="512" y="510"/>
                  <a:pt x="513" y="510"/>
                  <a:pt x="513" y="509"/>
                </a:cubicBezTo>
                <a:close/>
                <a:moveTo>
                  <a:pt x="507" y="516"/>
                </a:moveTo>
                <a:cubicBezTo>
                  <a:pt x="540" y="551"/>
                  <a:pt x="540" y="551"/>
                  <a:pt x="540" y="551"/>
                </a:cubicBezTo>
                <a:cubicBezTo>
                  <a:pt x="540" y="552"/>
                  <a:pt x="539" y="552"/>
                  <a:pt x="539" y="553"/>
                </a:cubicBezTo>
                <a:cubicBezTo>
                  <a:pt x="505" y="517"/>
                  <a:pt x="505" y="517"/>
                  <a:pt x="505" y="517"/>
                </a:cubicBezTo>
                <a:cubicBezTo>
                  <a:pt x="506" y="516"/>
                  <a:pt x="506" y="516"/>
                  <a:pt x="507" y="516"/>
                </a:cubicBezTo>
                <a:close/>
                <a:moveTo>
                  <a:pt x="500" y="522"/>
                </a:moveTo>
                <a:cubicBezTo>
                  <a:pt x="532" y="558"/>
                  <a:pt x="532" y="558"/>
                  <a:pt x="532" y="558"/>
                </a:cubicBezTo>
                <a:cubicBezTo>
                  <a:pt x="532" y="559"/>
                  <a:pt x="532" y="559"/>
                  <a:pt x="531" y="560"/>
                </a:cubicBezTo>
                <a:cubicBezTo>
                  <a:pt x="499" y="523"/>
                  <a:pt x="499" y="523"/>
                  <a:pt x="499" y="523"/>
                </a:cubicBezTo>
                <a:cubicBezTo>
                  <a:pt x="499" y="522"/>
                  <a:pt x="499" y="522"/>
                  <a:pt x="500" y="522"/>
                </a:cubicBezTo>
                <a:close/>
                <a:moveTo>
                  <a:pt x="493" y="527"/>
                </a:moveTo>
                <a:cubicBezTo>
                  <a:pt x="524" y="565"/>
                  <a:pt x="524" y="565"/>
                  <a:pt x="524" y="565"/>
                </a:cubicBezTo>
                <a:cubicBezTo>
                  <a:pt x="524" y="566"/>
                  <a:pt x="523" y="566"/>
                  <a:pt x="523" y="566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3" y="528"/>
                  <a:pt x="493" y="527"/>
                </a:cubicBezTo>
                <a:close/>
                <a:moveTo>
                  <a:pt x="486" y="533"/>
                </a:moveTo>
                <a:cubicBezTo>
                  <a:pt x="516" y="572"/>
                  <a:pt x="516" y="572"/>
                  <a:pt x="516" y="572"/>
                </a:cubicBezTo>
                <a:cubicBezTo>
                  <a:pt x="515" y="573"/>
                  <a:pt x="515" y="573"/>
                  <a:pt x="515" y="573"/>
                </a:cubicBezTo>
                <a:cubicBezTo>
                  <a:pt x="485" y="534"/>
                  <a:pt x="485" y="534"/>
                  <a:pt x="485" y="534"/>
                </a:cubicBezTo>
                <a:cubicBezTo>
                  <a:pt x="485" y="533"/>
                  <a:pt x="486" y="533"/>
                  <a:pt x="486" y="533"/>
                </a:cubicBezTo>
                <a:close/>
                <a:moveTo>
                  <a:pt x="479" y="538"/>
                </a:moveTo>
                <a:cubicBezTo>
                  <a:pt x="508" y="578"/>
                  <a:pt x="508" y="578"/>
                  <a:pt x="508" y="578"/>
                </a:cubicBezTo>
                <a:cubicBezTo>
                  <a:pt x="507" y="578"/>
                  <a:pt x="507" y="579"/>
                  <a:pt x="506" y="579"/>
                </a:cubicBezTo>
                <a:cubicBezTo>
                  <a:pt x="478" y="539"/>
                  <a:pt x="478" y="539"/>
                  <a:pt x="478" y="539"/>
                </a:cubicBezTo>
                <a:cubicBezTo>
                  <a:pt x="478" y="539"/>
                  <a:pt x="479" y="538"/>
                  <a:pt x="479" y="538"/>
                </a:cubicBezTo>
                <a:close/>
                <a:moveTo>
                  <a:pt x="472" y="543"/>
                </a:moveTo>
                <a:cubicBezTo>
                  <a:pt x="499" y="584"/>
                  <a:pt x="499" y="584"/>
                  <a:pt x="499" y="584"/>
                </a:cubicBezTo>
                <a:cubicBezTo>
                  <a:pt x="498" y="585"/>
                  <a:pt x="498" y="585"/>
                  <a:pt x="498" y="585"/>
                </a:cubicBezTo>
                <a:cubicBezTo>
                  <a:pt x="470" y="544"/>
                  <a:pt x="470" y="544"/>
                  <a:pt x="470" y="544"/>
                </a:cubicBezTo>
                <a:lnTo>
                  <a:pt x="472" y="543"/>
                </a:lnTo>
                <a:close/>
                <a:moveTo>
                  <a:pt x="464" y="548"/>
                </a:moveTo>
                <a:cubicBezTo>
                  <a:pt x="490" y="590"/>
                  <a:pt x="490" y="590"/>
                  <a:pt x="490" y="590"/>
                </a:cubicBezTo>
                <a:cubicBezTo>
                  <a:pt x="490" y="590"/>
                  <a:pt x="489" y="590"/>
                  <a:pt x="489" y="590"/>
                </a:cubicBezTo>
                <a:cubicBezTo>
                  <a:pt x="463" y="549"/>
                  <a:pt x="463" y="549"/>
                  <a:pt x="463" y="549"/>
                </a:cubicBezTo>
                <a:cubicBezTo>
                  <a:pt x="463" y="548"/>
                  <a:pt x="464" y="548"/>
                  <a:pt x="464" y="548"/>
                </a:cubicBezTo>
                <a:close/>
                <a:moveTo>
                  <a:pt x="457" y="552"/>
                </a:moveTo>
                <a:cubicBezTo>
                  <a:pt x="481" y="595"/>
                  <a:pt x="481" y="595"/>
                  <a:pt x="481" y="595"/>
                </a:cubicBezTo>
                <a:cubicBezTo>
                  <a:pt x="481" y="595"/>
                  <a:pt x="480" y="595"/>
                  <a:pt x="480" y="596"/>
                </a:cubicBezTo>
                <a:cubicBezTo>
                  <a:pt x="455" y="553"/>
                  <a:pt x="455" y="553"/>
                  <a:pt x="455" y="553"/>
                </a:cubicBezTo>
                <a:cubicBezTo>
                  <a:pt x="456" y="553"/>
                  <a:pt x="456" y="553"/>
                  <a:pt x="457" y="552"/>
                </a:cubicBezTo>
                <a:close/>
                <a:moveTo>
                  <a:pt x="449" y="557"/>
                </a:moveTo>
                <a:cubicBezTo>
                  <a:pt x="472" y="600"/>
                  <a:pt x="472" y="600"/>
                  <a:pt x="472" y="600"/>
                </a:cubicBezTo>
                <a:cubicBezTo>
                  <a:pt x="471" y="600"/>
                  <a:pt x="471" y="600"/>
                  <a:pt x="470" y="601"/>
                </a:cubicBezTo>
                <a:cubicBezTo>
                  <a:pt x="447" y="557"/>
                  <a:pt x="447" y="557"/>
                  <a:pt x="447" y="557"/>
                </a:cubicBezTo>
                <a:cubicBezTo>
                  <a:pt x="448" y="557"/>
                  <a:pt x="448" y="557"/>
                  <a:pt x="449" y="557"/>
                </a:cubicBezTo>
                <a:close/>
                <a:moveTo>
                  <a:pt x="441" y="561"/>
                </a:moveTo>
                <a:cubicBezTo>
                  <a:pt x="463" y="605"/>
                  <a:pt x="463" y="605"/>
                  <a:pt x="463" y="605"/>
                </a:cubicBezTo>
                <a:cubicBezTo>
                  <a:pt x="462" y="605"/>
                  <a:pt x="462" y="605"/>
                  <a:pt x="461" y="605"/>
                </a:cubicBezTo>
                <a:cubicBezTo>
                  <a:pt x="439" y="561"/>
                  <a:pt x="439" y="561"/>
                  <a:pt x="439" y="561"/>
                </a:cubicBezTo>
                <a:cubicBezTo>
                  <a:pt x="440" y="561"/>
                  <a:pt x="440" y="561"/>
                  <a:pt x="441" y="561"/>
                </a:cubicBezTo>
                <a:close/>
                <a:moveTo>
                  <a:pt x="433" y="564"/>
                </a:moveTo>
                <a:cubicBezTo>
                  <a:pt x="453" y="609"/>
                  <a:pt x="453" y="609"/>
                  <a:pt x="453" y="609"/>
                </a:cubicBezTo>
                <a:cubicBezTo>
                  <a:pt x="453" y="609"/>
                  <a:pt x="452" y="610"/>
                  <a:pt x="451" y="610"/>
                </a:cubicBezTo>
                <a:cubicBezTo>
                  <a:pt x="431" y="565"/>
                  <a:pt x="431" y="565"/>
                  <a:pt x="431" y="565"/>
                </a:cubicBezTo>
                <a:cubicBezTo>
                  <a:pt x="432" y="565"/>
                  <a:pt x="432" y="565"/>
                  <a:pt x="433" y="564"/>
                </a:cubicBezTo>
                <a:close/>
                <a:moveTo>
                  <a:pt x="425" y="568"/>
                </a:moveTo>
                <a:cubicBezTo>
                  <a:pt x="443" y="613"/>
                  <a:pt x="443" y="613"/>
                  <a:pt x="443" y="613"/>
                </a:cubicBezTo>
                <a:cubicBezTo>
                  <a:pt x="443" y="614"/>
                  <a:pt x="442" y="614"/>
                  <a:pt x="442" y="614"/>
                </a:cubicBezTo>
                <a:cubicBezTo>
                  <a:pt x="423" y="569"/>
                  <a:pt x="423" y="569"/>
                  <a:pt x="423" y="569"/>
                </a:cubicBezTo>
                <a:cubicBezTo>
                  <a:pt x="424" y="568"/>
                  <a:pt x="424" y="568"/>
                  <a:pt x="425" y="568"/>
                </a:cubicBezTo>
                <a:close/>
                <a:moveTo>
                  <a:pt x="416" y="571"/>
                </a:moveTo>
                <a:cubicBezTo>
                  <a:pt x="434" y="617"/>
                  <a:pt x="434" y="617"/>
                  <a:pt x="434" y="617"/>
                </a:cubicBezTo>
                <a:cubicBezTo>
                  <a:pt x="433" y="617"/>
                  <a:pt x="433" y="617"/>
                  <a:pt x="432" y="618"/>
                </a:cubicBezTo>
                <a:cubicBezTo>
                  <a:pt x="415" y="572"/>
                  <a:pt x="415" y="572"/>
                  <a:pt x="415" y="572"/>
                </a:cubicBezTo>
                <a:cubicBezTo>
                  <a:pt x="415" y="572"/>
                  <a:pt x="416" y="571"/>
                  <a:pt x="416" y="571"/>
                </a:cubicBezTo>
                <a:close/>
                <a:moveTo>
                  <a:pt x="408" y="574"/>
                </a:moveTo>
                <a:cubicBezTo>
                  <a:pt x="424" y="621"/>
                  <a:pt x="424" y="621"/>
                  <a:pt x="424" y="621"/>
                </a:cubicBezTo>
                <a:cubicBezTo>
                  <a:pt x="423" y="621"/>
                  <a:pt x="423" y="621"/>
                  <a:pt x="422" y="621"/>
                </a:cubicBezTo>
                <a:cubicBezTo>
                  <a:pt x="406" y="575"/>
                  <a:pt x="406" y="575"/>
                  <a:pt x="406" y="575"/>
                </a:cubicBezTo>
                <a:cubicBezTo>
                  <a:pt x="407" y="575"/>
                  <a:pt x="407" y="574"/>
                  <a:pt x="408" y="574"/>
                </a:cubicBezTo>
                <a:close/>
                <a:moveTo>
                  <a:pt x="400" y="577"/>
                </a:moveTo>
                <a:cubicBezTo>
                  <a:pt x="414" y="624"/>
                  <a:pt x="414" y="624"/>
                  <a:pt x="414" y="624"/>
                </a:cubicBezTo>
                <a:cubicBezTo>
                  <a:pt x="413" y="624"/>
                  <a:pt x="413" y="624"/>
                  <a:pt x="412" y="624"/>
                </a:cubicBezTo>
                <a:cubicBezTo>
                  <a:pt x="398" y="577"/>
                  <a:pt x="398" y="577"/>
                  <a:pt x="398" y="577"/>
                </a:cubicBezTo>
                <a:cubicBezTo>
                  <a:pt x="398" y="577"/>
                  <a:pt x="399" y="577"/>
                  <a:pt x="400" y="577"/>
                </a:cubicBezTo>
                <a:close/>
                <a:moveTo>
                  <a:pt x="391" y="579"/>
                </a:moveTo>
                <a:cubicBezTo>
                  <a:pt x="404" y="627"/>
                  <a:pt x="404" y="627"/>
                  <a:pt x="404" y="627"/>
                </a:cubicBezTo>
                <a:cubicBezTo>
                  <a:pt x="403" y="627"/>
                  <a:pt x="402" y="627"/>
                  <a:pt x="402" y="627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390" y="580"/>
                  <a:pt x="390" y="579"/>
                  <a:pt x="391" y="579"/>
                </a:cubicBezTo>
                <a:close/>
                <a:moveTo>
                  <a:pt x="382" y="581"/>
                </a:moveTo>
                <a:cubicBezTo>
                  <a:pt x="393" y="629"/>
                  <a:pt x="393" y="629"/>
                  <a:pt x="393" y="629"/>
                </a:cubicBezTo>
                <a:cubicBezTo>
                  <a:pt x="393" y="629"/>
                  <a:pt x="392" y="629"/>
                  <a:pt x="392" y="630"/>
                </a:cubicBezTo>
                <a:cubicBezTo>
                  <a:pt x="381" y="582"/>
                  <a:pt x="381" y="582"/>
                  <a:pt x="381" y="582"/>
                </a:cubicBezTo>
                <a:cubicBezTo>
                  <a:pt x="381" y="582"/>
                  <a:pt x="382" y="582"/>
                  <a:pt x="382" y="581"/>
                </a:cubicBezTo>
                <a:close/>
                <a:moveTo>
                  <a:pt x="374" y="583"/>
                </a:moveTo>
                <a:cubicBezTo>
                  <a:pt x="383" y="631"/>
                  <a:pt x="383" y="631"/>
                  <a:pt x="383" y="631"/>
                </a:cubicBezTo>
                <a:cubicBezTo>
                  <a:pt x="383" y="632"/>
                  <a:pt x="382" y="632"/>
                  <a:pt x="381" y="632"/>
                </a:cubicBezTo>
                <a:cubicBezTo>
                  <a:pt x="372" y="584"/>
                  <a:pt x="372" y="584"/>
                  <a:pt x="372" y="584"/>
                </a:cubicBezTo>
                <a:cubicBezTo>
                  <a:pt x="372" y="584"/>
                  <a:pt x="373" y="583"/>
                  <a:pt x="374" y="583"/>
                </a:cubicBezTo>
                <a:close/>
                <a:moveTo>
                  <a:pt x="365" y="585"/>
                </a:moveTo>
                <a:cubicBezTo>
                  <a:pt x="373" y="633"/>
                  <a:pt x="373" y="633"/>
                  <a:pt x="373" y="633"/>
                </a:cubicBezTo>
                <a:cubicBezTo>
                  <a:pt x="372" y="633"/>
                  <a:pt x="371" y="633"/>
                  <a:pt x="371" y="634"/>
                </a:cubicBezTo>
                <a:cubicBezTo>
                  <a:pt x="363" y="585"/>
                  <a:pt x="363" y="585"/>
                  <a:pt x="363" y="585"/>
                </a:cubicBezTo>
                <a:cubicBezTo>
                  <a:pt x="364" y="585"/>
                  <a:pt x="364" y="585"/>
                  <a:pt x="365" y="585"/>
                </a:cubicBezTo>
                <a:close/>
                <a:moveTo>
                  <a:pt x="356" y="586"/>
                </a:moveTo>
                <a:cubicBezTo>
                  <a:pt x="362" y="635"/>
                  <a:pt x="362" y="635"/>
                  <a:pt x="362" y="635"/>
                </a:cubicBezTo>
                <a:cubicBezTo>
                  <a:pt x="362" y="635"/>
                  <a:pt x="361" y="635"/>
                  <a:pt x="361" y="635"/>
                </a:cubicBezTo>
                <a:cubicBezTo>
                  <a:pt x="354" y="586"/>
                  <a:pt x="354" y="586"/>
                  <a:pt x="354" y="586"/>
                </a:cubicBezTo>
                <a:cubicBezTo>
                  <a:pt x="355" y="586"/>
                  <a:pt x="355" y="586"/>
                  <a:pt x="356" y="586"/>
                </a:cubicBezTo>
                <a:close/>
                <a:moveTo>
                  <a:pt x="347" y="587"/>
                </a:moveTo>
                <a:cubicBezTo>
                  <a:pt x="352" y="636"/>
                  <a:pt x="352" y="636"/>
                  <a:pt x="352" y="636"/>
                </a:cubicBezTo>
                <a:cubicBezTo>
                  <a:pt x="351" y="636"/>
                  <a:pt x="351" y="636"/>
                  <a:pt x="350" y="636"/>
                </a:cubicBezTo>
                <a:cubicBezTo>
                  <a:pt x="345" y="587"/>
                  <a:pt x="345" y="587"/>
                  <a:pt x="345" y="587"/>
                </a:cubicBezTo>
                <a:cubicBezTo>
                  <a:pt x="346" y="587"/>
                  <a:pt x="347" y="587"/>
                  <a:pt x="347" y="587"/>
                </a:cubicBezTo>
                <a:close/>
                <a:moveTo>
                  <a:pt x="338" y="588"/>
                </a:moveTo>
                <a:cubicBezTo>
                  <a:pt x="341" y="637"/>
                  <a:pt x="341" y="637"/>
                  <a:pt x="341" y="637"/>
                </a:cubicBezTo>
                <a:cubicBezTo>
                  <a:pt x="341" y="637"/>
                  <a:pt x="340" y="637"/>
                  <a:pt x="340" y="637"/>
                </a:cubicBezTo>
                <a:cubicBezTo>
                  <a:pt x="337" y="588"/>
                  <a:pt x="337" y="588"/>
                  <a:pt x="337" y="588"/>
                </a:cubicBezTo>
                <a:cubicBezTo>
                  <a:pt x="337" y="588"/>
                  <a:pt x="338" y="588"/>
                  <a:pt x="338" y="588"/>
                </a:cubicBezTo>
                <a:close/>
                <a:moveTo>
                  <a:pt x="329" y="588"/>
                </a:moveTo>
                <a:cubicBezTo>
                  <a:pt x="331" y="637"/>
                  <a:pt x="331" y="637"/>
                  <a:pt x="331" y="637"/>
                </a:cubicBezTo>
                <a:cubicBezTo>
                  <a:pt x="330" y="637"/>
                  <a:pt x="330" y="637"/>
                  <a:pt x="329" y="637"/>
                </a:cubicBezTo>
                <a:cubicBezTo>
                  <a:pt x="328" y="588"/>
                  <a:pt x="328" y="588"/>
                  <a:pt x="328" y="588"/>
                </a:cubicBezTo>
                <a:cubicBezTo>
                  <a:pt x="328" y="588"/>
                  <a:pt x="329" y="588"/>
                  <a:pt x="329" y="588"/>
                </a:cubicBezTo>
                <a:close/>
                <a:moveTo>
                  <a:pt x="321" y="588"/>
                </a:moveTo>
                <a:cubicBezTo>
                  <a:pt x="320" y="637"/>
                  <a:pt x="320" y="637"/>
                  <a:pt x="320" y="637"/>
                </a:cubicBezTo>
                <a:cubicBezTo>
                  <a:pt x="320" y="637"/>
                  <a:pt x="319" y="637"/>
                  <a:pt x="318" y="637"/>
                </a:cubicBezTo>
                <a:cubicBezTo>
                  <a:pt x="319" y="588"/>
                  <a:pt x="319" y="588"/>
                  <a:pt x="319" y="588"/>
                </a:cubicBezTo>
                <a:cubicBezTo>
                  <a:pt x="319" y="588"/>
                  <a:pt x="320" y="588"/>
                  <a:pt x="321" y="588"/>
                </a:cubicBezTo>
                <a:close/>
                <a:moveTo>
                  <a:pt x="312" y="588"/>
                </a:moveTo>
                <a:cubicBezTo>
                  <a:pt x="310" y="637"/>
                  <a:pt x="310" y="637"/>
                  <a:pt x="310" y="637"/>
                </a:cubicBezTo>
                <a:cubicBezTo>
                  <a:pt x="309" y="637"/>
                  <a:pt x="309" y="637"/>
                  <a:pt x="308" y="637"/>
                </a:cubicBezTo>
                <a:cubicBezTo>
                  <a:pt x="310" y="588"/>
                  <a:pt x="310" y="588"/>
                  <a:pt x="310" y="588"/>
                </a:cubicBezTo>
                <a:cubicBezTo>
                  <a:pt x="310" y="588"/>
                  <a:pt x="311" y="588"/>
                  <a:pt x="312" y="588"/>
                </a:cubicBezTo>
                <a:close/>
                <a:moveTo>
                  <a:pt x="303" y="588"/>
                </a:moveTo>
                <a:cubicBezTo>
                  <a:pt x="299" y="637"/>
                  <a:pt x="299" y="637"/>
                  <a:pt x="299" y="637"/>
                </a:cubicBezTo>
                <a:cubicBezTo>
                  <a:pt x="299" y="637"/>
                  <a:pt x="298" y="637"/>
                  <a:pt x="297" y="637"/>
                </a:cubicBezTo>
                <a:cubicBezTo>
                  <a:pt x="301" y="588"/>
                  <a:pt x="301" y="588"/>
                  <a:pt x="301" y="588"/>
                </a:cubicBezTo>
                <a:cubicBezTo>
                  <a:pt x="302" y="588"/>
                  <a:pt x="302" y="588"/>
                  <a:pt x="303" y="588"/>
                </a:cubicBezTo>
                <a:close/>
                <a:moveTo>
                  <a:pt x="294" y="587"/>
                </a:moveTo>
                <a:cubicBezTo>
                  <a:pt x="289" y="636"/>
                  <a:pt x="289" y="636"/>
                  <a:pt x="289" y="636"/>
                </a:cubicBezTo>
                <a:cubicBezTo>
                  <a:pt x="288" y="636"/>
                  <a:pt x="288" y="636"/>
                  <a:pt x="287" y="636"/>
                </a:cubicBezTo>
                <a:cubicBezTo>
                  <a:pt x="292" y="587"/>
                  <a:pt x="292" y="587"/>
                  <a:pt x="292" y="587"/>
                </a:cubicBezTo>
                <a:cubicBezTo>
                  <a:pt x="293" y="587"/>
                  <a:pt x="293" y="587"/>
                  <a:pt x="294" y="587"/>
                </a:cubicBezTo>
                <a:close/>
                <a:moveTo>
                  <a:pt x="285" y="586"/>
                </a:moveTo>
                <a:cubicBezTo>
                  <a:pt x="278" y="635"/>
                  <a:pt x="278" y="635"/>
                  <a:pt x="278" y="635"/>
                </a:cubicBezTo>
                <a:cubicBezTo>
                  <a:pt x="278" y="634"/>
                  <a:pt x="277" y="634"/>
                  <a:pt x="277" y="634"/>
                </a:cubicBezTo>
                <a:cubicBezTo>
                  <a:pt x="283" y="586"/>
                  <a:pt x="283" y="586"/>
                  <a:pt x="283" y="586"/>
                </a:cubicBezTo>
                <a:cubicBezTo>
                  <a:pt x="284" y="586"/>
                  <a:pt x="284" y="586"/>
                  <a:pt x="285" y="586"/>
                </a:cubicBezTo>
                <a:close/>
                <a:moveTo>
                  <a:pt x="276" y="585"/>
                </a:moveTo>
                <a:cubicBezTo>
                  <a:pt x="268" y="633"/>
                  <a:pt x="268" y="633"/>
                  <a:pt x="268" y="633"/>
                </a:cubicBezTo>
                <a:cubicBezTo>
                  <a:pt x="267" y="633"/>
                  <a:pt x="267" y="633"/>
                  <a:pt x="266" y="633"/>
                </a:cubicBezTo>
                <a:cubicBezTo>
                  <a:pt x="274" y="584"/>
                  <a:pt x="274" y="584"/>
                  <a:pt x="274" y="584"/>
                </a:cubicBezTo>
                <a:cubicBezTo>
                  <a:pt x="275" y="585"/>
                  <a:pt x="276" y="585"/>
                  <a:pt x="276" y="585"/>
                </a:cubicBezTo>
                <a:close/>
                <a:moveTo>
                  <a:pt x="267" y="583"/>
                </a:moveTo>
                <a:cubicBezTo>
                  <a:pt x="258" y="631"/>
                  <a:pt x="258" y="631"/>
                  <a:pt x="258" y="631"/>
                </a:cubicBezTo>
                <a:cubicBezTo>
                  <a:pt x="256" y="631"/>
                  <a:pt x="256" y="631"/>
                  <a:pt x="256" y="631"/>
                </a:cubicBezTo>
                <a:cubicBezTo>
                  <a:pt x="266" y="583"/>
                  <a:pt x="266" y="583"/>
                  <a:pt x="266" y="583"/>
                </a:cubicBezTo>
                <a:lnTo>
                  <a:pt x="267" y="583"/>
                </a:lnTo>
                <a:close/>
                <a:moveTo>
                  <a:pt x="259" y="581"/>
                </a:moveTo>
                <a:cubicBezTo>
                  <a:pt x="247" y="629"/>
                  <a:pt x="247" y="629"/>
                  <a:pt x="247" y="629"/>
                </a:cubicBezTo>
                <a:cubicBezTo>
                  <a:pt x="247" y="629"/>
                  <a:pt x="246" y="629"/>
                  <a:pt x="246" y="629"/>
                </a:cubicBezTo>
                <a:cubicBezTo>
                  <a:pt x="257" y="581"/>
                  <a:pt x="257" y="581"/>
                  <a:pt x="257" y="581"/>
                </a:cubicBezTo>
                <a:cubicBezTo>
                  <a:pt x="258" y="581"/>
                  <a:pt x="258" y="581"/>
                  <a:pt x="259" y="581"/>
                </a:cubicBezTo>
                <a:close/>
                <a:moveTo>
                  <a:pt x="250" y="579"/>
                </a:moveTo>
                <a:cubicBezTo>
                  <a:pt x="237" y="626"/>
                  <a:pt x="237" y="626"/>
                  <a:pt x="237" y="626"/>
                </a:cubicBezTo>
                <a:cubicBezTo>
                  <a:pt x="236" y="626"/>
                  <a:pt x="236" y="626"/>
                  <a:pt x="235" y="626"/>
                </a:cubicBezTo>
                <a:cubicBezTo>
                  <a:pt x="248" y="579"/>
                  <a:pt x="248" y="579"/>
                  <a:pt x="248" y="579"/>
                </a:cubicBezTo>
                <a:cubicBezTo>
                  <a:pt x="249" y="579"/>
                  <a:pt x="250" y="579"/>
                  <a:pt x="250" y="579"/>
                </a:cubicBezTo>
                <a:close/>
                <a:moveTo>
                  <a:pt x="241" y="577"/>
                </a:moveTo>
                <a:cubicBezTo>
                  <a:pt x="227" y="623"/>
                  <a:pt x="227" y="623"/>
                  <a:pt x="227" y="623"/>
                </a:cubicBezTo>
                <a:cubicBezTo>
                  <a:pt x="226" y="623"/>
                  <a:pt x="226" y="623"/>
                  <a:pt x="225" y="623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40" y="576"/>
                  <a:pt x="241" y="576"/>
                  <a:pt x="241" y="577"/>
                </a:cubicBezTo>
                <a:close/>
                <a:moveTo>
                  <a:pt x="233" y="574"/>
                </a:moveTo>
                <a:cubicBezTo>
                  <a:pt x="217" y="620"/>
                  <a:pt x="217" y="620"/>
                  <a:pt x="217" y="620"/>
                </a:cubicBezTo>
                <a:cubicBezTo>
                  <a:pt x="216" y="620"/>
                  <a:pt x="216" y="620"/>
                  <a:pt x="215" y="620"/>
                </a:cubicBezTo>
                <a:cubicBezTo>
                  <a:pt x="231" y="573"/>
                  <a:pt x="231" y="573"/>
                  <a:pt x="231" y="573"/>
                </a:cubicBezTo>
                <a:cubicBezTo>
                  <a:pt x="232" y="574"/>
                  <a:pt x="232" y="574"/>
                  <a:pt x="233" y="574"/>
                </a:cubicBezTo>
                <a:close/>
                <a:moveTo>
                  <a:pt x="225" y="571"/>
                </a:moveTo>
                <a:cubicBezTo>
                  <a:pt x="207" y="617"/>
                  <a:pt x="207" y="617"/>
                  <a:pt x="207" y="617"/>
                </a:cubicBezTo>
                <a:cubicBezTo>
                  <a:pt x="206" y="617"/>
                  <a:pt x="206" y="616"/>
                  <a:pt x="205" y="616"/>
                </a:cubicBezTo>
                <a:cubicBezTo>
                  <a:pt x="223" y="570"/>
                  <a:pt x="223" y="570"/>
                  <a:pt x="223" y="570"/>
                </a:cubicBezTo>
                <a:cubicBezTo>
                  <a:pt x="224" y="570"/>
                  <a:pt x="224" y="571"/>
                  <a:pt x="225" y="571"/>
                </a:cubicBezTo>
                <a:close/>
                <a:moveTo>
                  <a:pt x="216" y="568"/>
                </a:moveTo>
                <a:cubicBezTo>
                  <a:pt x="197" y="613"/>
                  <a:pt x="197" y="613"/>
                  <a:pt x="197" y="613"/>
                </a:cubicBezTo>
                <a:cubicBezTo>
                  <a:pt x="197" y="613"/>
                  <a:pt x="196" y="612"/>
                  <a:pt x="196" y="612"/>
                </a:cubicBezTo>
                <a:cubicBezTo>
                  <a:pt x="215" y="567"/>
                  <a:pt x="215" y="567"/>
                  <a:pt x="215" y="567"/>
                </a:cubicBezTo>
                <a:cubicBezTo>
                  <a:pt x="215" y="567"/>
                  <a:pt x="216" y="567"/>
                  <a:pt x="216" y="568"/>
                </a:cubicBezTo>
                <a:close/>
                <a:moveTo>
                  <a:pt x="208" y="564"/>
                </a:moveTo>
                <a:cubicBezTo>
                  <a:pt x="188" y="609"/>
                  <a:pt x="188" y="609"/>
                  <a:pt x="188" y="609"/>
                </a:cubicBezTo>
                <a:cubicBezTo>
                  <a:pt x="187" y="608"/>
                  <a:pt x="187" y="608"/>
                  <a:pt x="186" y="608"/>
                </a:cubicBezTo>
                <a:cubicBezTo>
                  <a:pt x="207" y="563"/>
                  <a:pt x="207" y="563"/>
                  <a:pt x="207" y="563"/>
                </a:cubicBezTo>
                <a:cubicBezTo>
                  <a:pt x="207" y="564"/>
                  <a:pt x="208" y="564"/>
                  <a:pt x="208" y="564"/>
                </a:cubicBezTo>
                <a:close/>
                <a:moveTo>
                  <a:pt x="200" y="560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7" y="604"/>
                  <a:pt x="176" y="603"/>
                </a:cubicBezTo>
                <a:cubicBezTo>
                  <a:pt x="199" y="560"/>
                  <a:pt x="199" y="560"/>
                  <a:pt x="199" y="560"/>
                </a:cubicBezTo>
                <a:cubicBezTo>
                  <a:pt x="199" y="560"/>
                  <a:pt x="200" y="560"/>
                  <a:pt x="200" y="560"/>
                </a:cubicBezTo>
                <a:close/>
                <a:moveTo>
                  <a:pt x="192" y="556"/>
                </a:moveTo>
                <a:cubicBezTo>
                  <a:pt x="169" y="599"/>
                  <a:pt x="169" y="599"/>
                  <a:pt x="169" y="599"/>
                </a:cubicBezTo>
                <a:cubicBezTo>
                  <a:pt x="168" y="599"/>
                  <a:pt x="168" y="599"/>
                  <a:pt x="167" y="599"/>
                </a:cubicBezTo>
                <a:cubicBezTo>
                  <a:pt x="191" y="555"/>
                  <a:pt x="191" y="555"/>
                  <a:pt x="191" y="555"/>
                </a:cubicBezTo>
                <a:cubicBezTo>
                  <a:pt x="191" y="556"/>
                  <a:pt x="192" y="556"/>
                  <a:pt x="192" y="556"/>
                </a:cubicBezTo>
                <a:close/>
                <a:moveTo>
                  <a:pt x="185" y="552"/>
                </a:moveTo>
                <a:cubicBezTo>
                  <a:pt x="160" y="594"/>
                  <a:pt x="160" y="594"/>
                  <a:pt x="160" y="594"/>
                </a:cubicBezTo>
                <a:cubicBezTo>
                  <a:pt x="159" y="594"/>
                  <a:pt x="158" y="594"/>
                  <a:pt x="158" y="593"/>
                </a:cubicBezTo>
                <a:cubicBezTo>
                  <a:pt x="183" y="551"/>
                  <a:pt x="183" y="551"/>
                  <a:pt x="183" y="551"/>
                </a:cubicBezTo>
                <a:cubicBezTo>
                  <a:pt x="183" y="551"/>
                  <a:pt x="184" y="552"/>
                  <a:pt x="185" y="552"/>
                </a:cubicBezTo>
                <a:close/>
                <a:moveTo>
                  <a:pt x="177" y="547"/>
                </a:moveTo>
                <a:cubicBezTo>
                  <a:pt x="151" y="589"/>
                  <a:pt x="151" y="589"/>
                  <a:pt x="151" y="589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75" y="547"/>
                  <a:pt x="175" y="547"/>
                  <a:pt x="175" y="547"/>
                </a:cubicBezTo>
                <a:lnTo>
                  <a:pt x="177" y="547"/>
                </a:lnTo>
                <a:close/>
                <a:moveTo>
                  <a:pt x="169" y="543"/>
                </a:moveTo>
                <a:cubicBezTo>
                  <a:pt x="142" y="583"/>
                  <a:pt x="142" y="583"/>
                  <a:pt x="142" y="583"/>
                </a:cubicBezTo>
                <a:cubicBezTo>
                  <a:pt x="141" y="583"/>
                  <a:pt x="141" y="583"/>
                  <a:pt x="140" y="58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9" y="542"/>
                  <a:pt x="169" y="543"/>
                </a:cubicBezTo>
                <a:close/>
                <a:moveTo>
                  <a:pt x="162" y="538"/>
                </a:moveTo>
                <a:cubicBezTo>
                  <a:pt x="133" y="577"/>
                  <a:pt x="133" y="577"/>
                  <a:pt x="133" y="577"/>
                </a:cubicBezTo>
                <a:cubicBezTo>
                  <a:pt x="133" y="577"/>
                  <a:pt x="132" y="577"/>
                  <a:pt x="132" y="576"/>
                </a:cubicBezTo>
                <a:cubicBezTo>
                  <a:pt x="161" y="537"/>
                  <a:pt x="161" y="537"/>
                  <a:pt x="161" y="537"/>
                </a:cubicBezTo>
                <a:cubicBezTo>
                  <a:pt x="161" y="537"/>
                  <a:pt x="162" y="537"/>
                  <a:pt x="162" y="538"/>
                </a:cubicBezTo>
                <a:close/>
                <a:moveTo>
                  <a:pt x="155" y="532"/>
                </a:moveTo>
                <a:cubicBezTo>
                  <a:pt x="125" y="571"/>
                  <a:pt x="125" y="571"/>
                  <a:pt x="125" y="571"/>
                </a:cubicBezTo>
                <a:cubicBezTo>
                  <a:pt x="124" y="571"/>
                  <a:pt x="124" y="570"/>
                  <a:pt x="123" y="570"/>
                </a:cubicBezTo>
                <a:cubicBezTo>
                  <a:pt x="154" y="531"/>
                  <a:pt x="154" y="531"/>
                  <a:pt x="154" y="531"/>
                </a:cubicBezTo>
                <a:cubicBezTo>
                  <a:pt x="154" y="532"/>
                  <a:pt x="154" y="532"/>
                  <a:pt x="155" y="532"/>
                </a:cubicBezTo>
                <a:close/>
                <a:moveTo>
                  <a:pt x="148" y="527"/>
                </a:moveTo>
                <a:cubicBezTo>
                  <a:pt x="116" y="565"/>
                  <a:pt x="116" y="565"/>
                  <a:pt x="116" y="565"/>
                </a:cubicBezTo>
                <a:cubicBezTo>
                  <a:pt x="116" y="564"/>
                  <a:pt x="115" y="564"/>
                  <a:pt x="115" y="563"/>
                </a:cubicBezTo>
                <a:cubicBezTo>
                  <a:pt x="147" y="526"/>
                  <a:pt x="147" y="526"/>
                  <a:pt x="147" y="526"/>
                </a:cubicBezTo>
                <a:cubicBezTo>
                  <a:pt x="147" y="526"/>
                  <a:pt x="147" y="526"/>
                  <a:pt x="148" y="527"/>
                </a:cubicBezTo>
                <a:close/>
                <a:moveTo>
                  <a:pt x="141" y="521"/>
                </a:moveTo>
                <a:cubicBezTo>
                  <a:pt x="108" y="558"/>
                  <a:pt x="108" y="558"/>
                  <a:pt x="108" y="558"/>
                </a:cubicBezTo>
                <a:cubicBezTo>
                  <a:pt x="108" y="557"/>
                  <a:pt x="108" y="557"/>
                  <a:pt x="107" y="55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520"/>
                  <a:pt x="141" y="521"/>
                  <a:pt x="141" y="521"/>
                </a:cubicBezTo>
                <a:close/>
                <a:moveTo>
                  <a:pt x="135" y="515"/>
                </a:moveTo>
                <a:cubicBezTo>
                  <a:pt x="101" y="551"/>
                  <a:pt x="101" y="551"/>
                  <a:pt x="101" y="551"/>
                </a:cubicBezTo>
                <a:cubicBezTo>
                  <a:pt x="99" y="550"/>
                  <a:pt x="99" y="550"/>
                  <a:pt x="99" y="550"/>
                </a:cubicBezTo>
                <a:cubicBezTo>
                  <a:pt x="133" y="514"/>
                  <a:pt x="133" y="514"/>
                  <a:pt x="133" y="514"/>
                </a:cubicBezTo>
                <a:cubicBezTo>
                  <a:pt x="134" y="514"/>
                  <a:pt x="134" y="515"/>
                  <a:pt x="135" y="515"/>
                </a:cubicBezTo>
                <a:close/>
                <a:moveTo>
                  <a:pt x="128" y="509"/>
                </a:moveTo>
                <a:cubicBezTo>
                  <a:pt x="93" y="543"/>
                  <a:pt x="93" y="543"/>
                  <a:pt x="93" y="543"/>
                </a:cubicBezTo>
                <a:cubicBezTo>
                  <a:pt x="93" y="543"/>
                  <a:pt x="92" y="543"/>
                  <a:pt x="92" y="542"/>
                </a:cubicBezTo>
                <a:cubicBezTo>
                  <a:pt x="127" y="508"/>
                  <a:pt x="127" y="508"/>
                  <a:pt x="127" y="508"/>
                </a:cubicBezTo>
                <a:cubicBezTo>
                  <a:pt x="127" y="508"/>
                  <a:pt x="128" y="508"/>
                  <a:pt x="128" y="509"/>
                </a:cubicBezTo>
                <a:close/>
                <a:moveTo>
                  <a:pt x="122" y="502"/>
                </a:moveTo>
                <a:cubicBezTo>
                  <a:pt x="86" y="536"/>
                  <a:pt x="86" y="536"/>
                  <a:pt x="86" y="536"/>
                </a:cubicBezTo>
                <a:cubicBezTo>
                  <a:pt x="85" y="535"/>
                  <a:pt x="85" y="535"/>
                  <a:pt x="85" y="535"/>
                </a:cubicBezTo>
                <a:cubicBezTo>
                  <a:pt x="121" y="501"/>
                  <a:pt x="121" y="501"/>
                  <a:pt x="121" y="501"/>
                </a:cubicBezTo>
                <a:cubicBezTo>
                  <a:pt x="121" y="502"/>
                  <a:pt x="122" y="502"/>
                  <a:pt x="122" y="502"/>
                </a:cubicBezTo>
                <a:close/>
                <a:moveTo>
                  <a:pt x="116" y="496"/>
                </a:moveTo>
                <a:cubicBezTo>
                  <a:pt x="79" y="528"/>
                  <a:pt x="79" y="528"/>
                  <a:pt x="79" y="528"/>
                </a:cubicBezTo>
                <a:cubicBezTo>
                  <a:pt x="78" y="527"/>
                  <a:pt x="78" y="527"/>
                  <a:pt x="78" y="527"/>
                </a:cubicBezTo>
                <a:cubicBezTo>
                  <a:pt x="115" y="495"/>
                  <a:pt x="115" y="495"/>
                  <a:pt x="115" y="495"/>
                </a:cubicBezTo>
                <a:cubicBezTo>
                  <a:pt x="115" y="495"/>
                  <a:pt x="116" y="495"/>
                  <a:pt x="116" y="496"/>
                </a:cubicBezTo>
                <a:close/>
                <a:moveTo>
                  <a:pt x="110" y="489"/>
                </a:moveTo>
                <a:cubicBezTo>
                  <a:pt x="72" y="520"/>
                  <a:pt x="72" y="520"/>
                  <a:pt x="72" y="520"/>
                </a:cubicBezTo>
                <a:cubicBezTo>
                  <a:pt x="72" y="520"/>
                  <a:pt x="71" y="519"/>
                  <a:pt x="71" y="519"/>
                </a:cubicBezTo>
                <a:cubicBezTo>
                  <a:pt x="109" y="488"/>
                  <a:pt x="109" y="488"/>
                  <a:pt x="109" y="488"/>
                </a:cubicBezTo>
                <a:cubicBezTo>
                  <a:pt x="110" y="488"/>
                  <a:pt x="110" y="489"/>
                  <a:pt x="110" y="489"/>
                </a:cubicBezTo>
                <a:close/>
                <a:moveTo>
                  <a:pt x="105" y="482"/>
                </a:moveTo>
                <a:cubicBezTo>
                  <a:pt x="65" y="512"/>
                  <a:pt x="65" y="512"/>
                  <a:pt x="65" y="512"/>
                </a:cubicBezTo>
                <a:cubicBezTo>
                  <a:pt x="65" y="511"/>
                  <a:pt x="65" y="511"/>
                  <a:pt x="64" y="510"/>
                </a:cubicBezTo>
                <a:cubicBezTo>
                  <a:pt x="104" y="481"/>
                  <a:pt x="104" y="481"/>
                  <a:pt x="104" y="481"/>
                </a:cubicBezTo>
                <a:cubicBezTo>
                  <a:pt x="104" y="481"/>
                  <a:pt x="105" y="482"/>
                  <a:pt x="105" y="482"/>
                </a:cubicBezTo>
                <a:close/>
                <a:moveTo>
                  <a:pt x="100" y="475"/>
                </a:moveTo>
                <a:cubicBezTo>
                  <a:pt x="59" y="503"/>
                  <a:pt x="59" y="503"/>
                  <a:pt x="59" y="503"/>
                </a:cubicBezTo>
                <a:cubicBezTo>
                  <a:pt x="59" y="503"/>
                  <a:pt x="59" y="502"/>
                  <a:pt x="58" y="502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99" y="474"/>
                  <a:pt x="99" y="475"/>
                  <a:pt x="100" y="475"/>
                </a:cubicBezTo>
                <a:close/>
                <a:moveTo>
                  <a:pt x="95" y="468"/>
                </a:moveTo>
                <a:cubicBezTo>
                  <a:pt x="53" y="495"/>
                  <a:pt x="53" y="495"/>
                  <a:pt x="53" y="495"/>
                </a:cubicBezTo>
                <a:cubicBezTo>
                  <a:pt x="53" y="494"/>
                  <a:pt x="53" y="494"/>
                  <a:pt x="52" y="493"/>
                </a:cubicBezTo>
                <a:cubicBezTo>
                  <a:pt x="94" y="466"/>
                  <a:pt x="94" y="466"/>
                  <a:pt x="94" y="466"/>
                </a:cubicBezTo>
                <a:cubicBezTo>
                  <a:pt x="94" y="467"/>
                  <a:pt x="94" y="467"/>
                  <a:pt x="95" y="46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E276A15-B7C3-6B41-C36B-87CE51C8FDC8}"/>
              </a:ext>
            </a:extLst>
          </p:cNvPr>
          <p:cNvSpPr/>
          <p:nvPr/>
        </p:nvSpPr>
        <p:spPr>
          <a:xfrm>
            <a:off x="4285172" y="2084185"/>
            <a:ext cx="3609694" cy="3609694"/>
          </a:xfrm>
          <a:prstGeom prst="ellips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403B99F-965C-300F-48DF-B5B900B379AC}"/>
              </a:ext>
            </a:extLst>
          </p:cNvPr>
          <p:cNvSpPr txBox="1"/>
          <p:nvPr/>
        </p:nvSpPr>
        <p:spPr>
          <a:xfrm>
            <a:off x="5528328" y="3287280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endParaRPr lang="en-US" altLang="zh-CN" sz="3600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</a:t>
            </a:r>
            <a:endParaRPr kumimoji="0" lang="zh-CN" altLang="en-US" sz="4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F3EBD4C-59F1-12BC-96B6-3DF49E9EAD66}"/>
              </a:ext>
            </a:extLst>
          </p:cNvPr>
          <p:cNvSpPr/>
          <p:nvPr/>
        </p:nvSpPr>
        <p:spPr>
          <a:xfrm>
            <a:off x="4995946" y="225177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E8F24E0-C502-E9FD-0EDC-1E52B07F4198}"/>
              </a:ext>
            </a:extLst>
          </p:cNvPr>
          <p:cNvSpPr/>
          <p:nvPr/>
        </p:nvSpPr>
        <p:spPr>
          <a:xfrm>
            <a:off x="5041578" y="229740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小标题">
            <a:extLst>
              <a:ext uri="{FF2B5EF4-FFF2-40B4-BE49-F238E27FC236}">
                <a16:creationId xmlns:a16="http://schemas.microsoft.com/office/drawing/2014/main" id="{8254C78C-4A68-5173-EE9E-FBB8695B5DB0}"/>
              </a:ext>
            </a:extLst>
          </p:cNvPr>
          <p:cNvSpPr txBox="1"/>
          <p:nvPr/>
        </p:nvSpPr>
        <p:spPr>
          <a:xfrm>
            <a:off x="812800" y="2282894"/>
            <a:ext cx="3310406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A879D24-5015-714A-0B72-4651CD9E9DBF}"/>
              </a:ext>
            </a:extLst>
          </p:cNvPr>
          <p:cNvSpPr txBox="1"/>
          <p:nvPr/>
        </p:nvSpPr>
        <p:spPr>
          <a:xfrm>
            <a:off x="2630490" y="1866313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8B21CBC-F8B3-7734-F9BA-F801EC806B6E}"/>
              </a:ext>
            </a:extLst>
          </p:cNvPr>
          <p:cNvSpPr/>
          <p:nvPr/>
        </p:nvSpPr>
        <p:spPr>
          <a:xfrm>
            <a:off x="4163405" y="3749854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E659C71-13C3-A5AC-4572-62160CE63FB4}"/>
              </a:ext>
            </a:extLst>
          </p:cNvPr>
          <p:cNvSpPr/>
          <p:nvPr/>
        </p:nvSpPr>
        <p:spPr>
          <a:xfrm>
            <a:off x="4209037" y="3795486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1" name="小标题">
            <a:extLst>
              <a:ext uri="{FF2B5EF4-FFF2-40B4-BE49-F238E27FC236}">
                <a16:creationId xmlns:a16="http://schemas.microsoft.com/office/drawing/2014/main" id="{DAD20E55-9F15-0940-5EB8-5A4CB4167C26}"/>
              </a:ext>
            </a:extLst>
          </p:cNvPr>
          <p:cNvSpPr txBox="1"/>
          <p:nvPr/>
        </p:nvSpPr>
        <p:spPr>
          <a:xfrm>
            <a:off x="591457" y="3780972"/>
            <a:ext cx="269920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4D5E2C3-03F6-F31C-EF6F-5F8DCC16204B}"/>
              </a:ext>
            </a:extLst>
          </p:cNvPr>
          <p:cNvSpPr txBox="1"/>
          <p:nvPr/>
        </p:nvSpPr>
        <p:spPr>
          <a:xfrm>
            <a:off x="1778520" y="3364391"/>
            <a:ext cx="151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732685D-26C1-2F13-4072-95BB6C770F8D}"/>
              </a:ext>
            </a:extLst>
          </p:cNvPr>
          <p:cNvSpPr/>
          <p:nvPr/>
        </p:nvSpPr>
        <p:spPr>
          <a:xfrm>
            <a:off x="4995946" y="5295557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FB07C68-4472-5C9A-52DC-B3CD70974D0E}"/>
              </a:ext>
            </a:extLst>
          </p:cNvPr>
          <p:cNvSpPr/>
          <p:nvPr/>
        </p:nvSpPr>
        <p:spPr>
          <a:xfrm>
            <a:off x="5041578" y="5341189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F4C237A-5531-636B-D4FD-11BFB776F8C8}"/>
              </a:ext>
            </a:extLst>
          </p:cNvPr>
          <p:cNvCxnSpPr>
            <a:cxnSpLocks/>
          </p:cNvCxnSpPr>
          <p:nvPr/>
        </p:nvCxnSpPr>
        <p:spPr>
          <a:xfrm>
            <a:off x="4291195" y="2371519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8219B6-7139-7BA1-B4ED-1125D14F38D8}"/>
              </a:ext>
            </a:extLst>
          </p:cNvPr>
          <p:cNvCxnSpPr>
            <a:cxnSpLocks/>
          </p:cNvCxnSpPr>
          <p:nvPr/>
        </p:nvCxnSpPr>
        <p:spPr>
          <a:xfrm>
            <a:off x="3458654" y="3869597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E67127A7-3156-A747-CFD4-A091ED6F0B04}"/>
              </a:ext>
            </a:extLst>
          </p:cNvPr>
          <p:cNvCxnSpPr>
            <a:cxnSpLocks/>
          </p:cNvCxnSpPr>
          <p:nvPr/>
        </p:nvCxnSpPr>
        <p:spPr>
          <a:xfrm>
            <a:off x="4291195" y="5415300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小标题">
            <a:extLst>
              <a:ext uri="{FF2B5EF4-FFF2-40B4-BE49-F238E27FC236}">
                <a16:creationId xmlns:a16="http://schemas.microsoft.com/office/drawing/2014/main" id="{AD2E1735-FD2F-2589-1854-0490C9FE3EB3}"/>
              </a:ext>
            </a:extLst>
          </p:cNvPr>
          <p:cNvSpPr txBox="1"/>
          <p:nvPr/>
        </p:nvSpPr>
        <p:spPr>
          <a:xfrm>
            <a:off x="812800" y="5326675"/>
            <a:ext cx="3310406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46CD25A-C0F7-5313-9E29-059EC5E2B4D9}"/>
              </a:ext>
            </a:extLst>
          </p:cNvPr>
          <p:cNvSpPr txBox="1"/>
          <p:nvPr/>
        </p:nvSpPr>
        <p:spPr>
          <a:xfrm>
            <a:off x="2630489" y="4910094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高端定制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6B38E6AC-C84D-9B29-234C-2352CB787357}"/>
              </a:ext>
            </a:extLst>
          </p:cNvPr>
          <p:cNvSpPr/>
          <p:nvPr/>
        </p:nvSpPr>
        <p:spPr>
          <a:xfrm flipH="1">
            <a:off x="6942844" y="225177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06CA94C-CA40-CA06-1EFC-85BD53505A9F}"/>
              </a:ext>
            </a:extLst>
          </p:cNvPr>
          <p:cNvSpPr/>
          <p:nvPr/>
        </p:nvSpPr>
        <p:spPr>
          <a:xfrm flipH="1">
            <a:off x="6988476" y="229740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A4D6D7EA-C198-2835-9824-8AF84D94F424}"/>
              </a:ext>
            </a:extLst>
          </p:cNvPr>
          <p:cNvCxnSpPr>
            <a:cxnSpLocks/>
          </p:cNvCxnSpPr>
          <p:nvPr/>
        </p:nvCxnSpPr>
        <p:spPr>
          <a:xfrm flipH="1">
            <a:off x="7059708" y="2371519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小标题">
            <a:extLst>
              <a:ext uri="{FF2B5EF4-FFF2-40B4-BE49-F238E27FC236}">
                <a16:creationId xmlns:a16="http://schemas.microsoft.com/office/drawing/2014/main" id="{F55B9882-6455-7210-33F1-058A8EFEDF77}"/>
              </a:ext>
            </a:extLst>
          </p:cNvPr>
          <p:cNvSpPr txBox="1"/>
          <p:nvPr/>
        </p:nvSpPr>
        <p:spPr>
          <a:xfrm flipH="1">
            <a:off x="8054280" y="2282894"/>
            <a:ext cx="3310406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9330A67-3F27-CD40-0209-A95136189DA1}"/>
              </a:ext>
            </a:extLst>
          </p:cNvPr>
          <p:cNvSpPr txBox="1"/>
          <p:nvPr/>
        </p:nvSpPr>
        <p:spPr>
          <a:xfrm flipH="1">
            <a:off x="8054280" y="1866313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43E057A6-C5D0-E482-6BBC-79903FCD3F15}"/>
              </a:ext>
            </a:extLst>
          </p:cNvPr>
          <p:cNvSpPr/>
          <p:nvPr/>
        </p:nvSpPr>
        <p:spPr>
          <a:xfrm flipH="1">
            <a:off x="7775385" y="3749854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267DA93A-203D-7AC1-1EF7-16EF82551787}"/>
              </a:ext>
            </a:extLst>
          </p:cNvPr>
          <p:cNvSpPr/>
          <p:nvPr/>
        </p:nvSpPr>
        <p:spPr>
          <a:xfrm flipH="1">
            <a:off x="7821017" y="3795486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4DC4ACB-56DA-9F24-9B97-258AAA965892}"/>
              </a:ext>
            </a:extLst>
          </p:cNvPr>
          <p:cNvCxnSpPr>
            <a:cxnSpLocks/>
          </p:cNvCxnSpPr>
          <p:nvPr/>
        </p:nvCxnSpPr>
        <p:spPr>
          <a:xfrm flipH="1">
            <a:off x="7892249" y="3869597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小标题">
            <a:extLst>
              <a:ext uri="{FF2B5EF4-FFF2-40B4-BE49-F238E27FC236}">
                <a16:creationId xmlns:a16="http://schemas.microsoft.com/office/drawing/2014/main" id="{77712284-B3F0-661F-DCF6-07A0A4F03EE4}"/>
              </a:ext>
            </a:extLst>
          </p:cNvPr>
          <p:cNvSpPr txBox="1"/>
          <p:nvPr/>
        </p:nvSpPr>
        <p:spPr>
          <a:xfrm flipH="1">
            <a:off x="8886821" y="3780972"/>
            <a:ext cx="269920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8ECD6C2-4EB5-6E79-9BA8-7990150CA2A6}"/>
              </a:ext>
            </a:extLst>
          </p:cNvPr>
          <p:cNvSpPr txBox="1"/>
          <p:nvPr/>
        </p:nvSpPr>
        <p:spPr>
          <a:xfrm flipH="1">
            <a:off x="8886821" y="3364391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0971103E-DC58-1CC7-D969-41F72D7B8306}"/>
              </a:ext>
            </a:extLst>
          </p:cNvPr>
          <p:cNvSpPr/>
          <p:nvPr/>
        </p:nvSpPr>
        <p:spPr>
          <a:xfrm flipH="1">
            <a:off x="6942844" y="5295557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47CF52A5-E252-D623-D5CD-CFFD2C5CB497}"/>
              </a:ext>
            </a:extLst>
          </p:cNvPr>
          <p:cNvSpPr/>
          <p:nvPr/>
        </p:nvSpPr>
        <p:spPr>
          <a:xfrm flipH="1">
            <a:off x="6988476" y="5341189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365D68B1-32BA-0C12-B3C1-5F7C0ECB5034}"/>
              </a:ext>
            </a:extLst>
          </p:cNvPr>
          <p:cNvCxnSpPr>
            <a:cxnSpLocks/>
          </p:cNvCxnSpPr>
          <p:nvPr/>
        </p:nvCxnSpPr>
        <p:spPr>
          <a:xfrm flipH="1">
            <a:off x="7059708" y="5415300"/>
            <a:ext cx="826583" cy="0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1" name="小标题">
            <a:extLst>
              <a:ext uri="{FF2B5EF4-FFF2-40B4-BE49-F238E27FC236}">
                <a16:creationId xmlns:a16="http://schemas.microsoft.com/office/drawing/2014/main" id="{CA37276E-252A-BC02-BE9A-36FC32B57376}"/>
              </a:ext>
            </a:extLst>
          </p:cNvPr>
          <p:cNvSpPr txBox="1"/>
          <p:nvPr/>
        </p:nvSpPr>
        <p:spPr>
          <a:xfrm flipH="1">
            <a:off x="8054280" y="5326675"/>
            <a:ext cx="3310406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4764502-A32C-B464-C87F-2AE358B33D6C}"/>
              </a:ext>
            </a:extLst>
          </p:cNvPr>
          <p:cNvSpPr txBox="1"/>
          <p:nvPr/>
        </p:nvSpPr>
        <p:spPr>
          <a:xfrm flipH="1">
            <a:off x="8054280" y="4910094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56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35928A8-3627-767F-4371-7B3430E725C3}"/>
              </a:ext>
            </a:extLst>
          </p:cNvPr>
          <p:cNvGrpSpPr/>
          <p:nvPr/>
        </p:nvGrpSpPr>
        <p:grpSpPr>
          <a:xfrm>
            <a:off x="769116" y="1834754"/>
            <a:ext cx="3067540" cy="4330189"/>
            <a:chOff x="971059" y="1834754"/>
            <a:chExt cx="3067540" cy="4330189"/>
          </a:xfrm>
          <a:gradFill flip="none" rotWithShape="1">
            <a:gsLst>
              <a:gs pos="0">
                <a:schemeClr val="accent2">
                  <a:alpha val="52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17" name="Freeform 318">
              <a:extLst>
                <a:ext uri="{FF2B5EF4-FFF2-40B4-BE49-F238E27FC236}">
                  <a16:creationId xmlns:a16="http://schemas.microsoft.com/office/drawing/2014/main" id="{27CA6BE0-A871-8910-B305-829E3DB7CBB2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close/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" name="Freeform 319">
              <a:extLst>
                <a:ext uri="{FF2B5EF4-FFF2-40B4-BE49-F238E27FC236}">
                  <a16:creationId xmlns:a16="http://schemas.microsoft.com/office/drawing/2014/main" id="{96C5E436-51EB-1000-B07D-6FC20E41CF49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19ADA9E-171D-0C72-4C30-D3F1723634E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3483" y="5636211"/>
              <a:ext cx="520700" cy="45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6" name="Freeform 328">
              <a:extLst>
                <a:ext uri="{FF2B5EF4-FFF2-40B4-BE49-F238E27FC236}">
                  <a16:creationId xmlns:a16="http://schemas.microsoft.com/office/drawing/2014/main" id="{4D9A7789-89E2-DA95-AD23-75A6B44E56B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84846" y="5628461"/>
              <a:ext cx="122695" cy="950270"/>
            </a:xfrm>
            <a:custGeom>
              <a:avLst/>
              <a:gdLst>
                <a:gd name="T0" fmla="*/ 41 w 41"/>
                <a:gd name="T1" fmla="*/ 228 h 228"/>
                <a:gd name="T2" fmla="*/ 0 w 41"/>
                <a:gd name="T3" fmla="*/ 228 h 228"/>
                <a:gd name="T4" fmla="*/ 0 w 41"/>
                <a:gd name="T5" fmla="*/ 224 h 228"/>
                <a:gd name="T6" fmla="*/ 37 w 41"/>
                <a:gd name="T7" fmla="*/ 224 h 228"/>
                <a:gd name="T8" fmla="*/ 37 w 41"/>
                <a:gd name="T9" fmla="*/ 41 h 228"/>
                <a:gd name="T10" fmla="*/ 0 w 41"/>
                <a:gd name="T11" fmla="*/ 4 h 228"/>
                <a:gd name="T12" fmla="*/ 4 w 41"/>
                <a:gd name="T13" fmla="*/ 0 h 228"/>
                <a:gd name="T14" fmla="*/ 41 w 41"/>
                <a:gd name="T15" fmla="*/ 37 h 228"/>
                <a:gd name="T16" fmla="*/ 41 w 41"/>
                <a:gd name="T1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28">
                  <a:moveTo>
                    <a:pt x="41" y="228"/>
                  </a:moveTo>
                  <a:lnTo>
                    <a:pt x="0" y="228"/>
                  </a:lnTo>
                  <a:lnTo>
                    <a:pt x="0" y="224"/>
                  </a:lnTo>
                  <a:lnTo>
                    <a:pt x="37" y="224"/>
                  </a:lnTo>
                  <a:lnTo>
                    <a:pt x="37" y="41"/>
                  </a:lnTo>
                  <a:lnTo>
                    <a:pt x="0" y="4"/>
                  </a:lnTo>
                  <a:lnTo>
                    <a:pt x="4" y="0"/>
                  </a:lnTo>
                  <a:lnTo>
                    <a:pt x="41" y="37"/>
                  </a:lnTo>
                  <a:lnTo>
                    <a:pt x="41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Freeform 329">
              <a:extLst>
                <a:ext uri="{FF2B5EF4-FFF2-40B4-BE49-F238E27FC236}">
                  <a16:creationId xmlns:a16="http://schemas.microsoft.com/office/drawing/2014/main" id="{AB6923AD-645B-60B0-3372-42E50D43EBB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58451" y="3557108"/>
              <a:ext cx="852871" cy="107425"/>
            </a:xfrm>
            <a:custGeom>
              <a:avLst/>
              <a:gdLst>
                <a:gd name="T0" fmla="*/ 281 w 285"/>
                <a:gd name="T1" fmla="*/ 33 h 33"/>
                <a:gd name="T2" fmla="*/ 256 w 285"/>
                <a:gd name="T3" fmla="*/ 8 h 33"/>
                <a:gd name="T4" fmla="*/ 29 w 285"/>
                <a:gd name="T5" fmla="*/ 8 h 33"/>
                <a:gd name="T6" fmla="*/ 8 w 285"/>
                <a:gd name="T7" fmla="*/ 33 h 33"/>
                <a:gd name="T8" fmla="*/ 0 w 285"/>
                <a:gd name="T9" fmla="*/ 29 h 33"/>
                <a:gd name="T10" fmla="*/ 29 w 285"/>
                <a:gd name="T11" fmla="*/ 0 h 33"/>
                <a:gd name="T12" fmla="*/ 256 w 285"/>
                <a:gd name="T13" fmla="*/ 0 h 33"/>
                <a:gd name="T14" fmla="*/ 285 w 285"/>
                <a:gd name="T15" fmla="*/ 29 h 33"/>
                <a:gd name="T16" fmla="*/ 281 w 285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">
                  <a:moveTo>
                    <a:pt x="281" y="33"/>
                  </a:moveTo>
                  <a:lnTo>
                    <a:pt x="256" y="8"/>
                  </a:lnTo>
                  <a:lnTo>
                    <a:pt x="29" y="8"/>
                  </a:lnTo>
                  <a:lnTo>
                    <a:pt x="8" y="33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256" y="0"/>
                  </a:lnTo>
                  <a:lnTo>
                    <a:pt x="285" y="29"/>
                  </a:lnTo>
                  <a:lnTo>
                    <a:pt x="2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0D11110-5CAE-2478-9D9A-248AE48EEF5C}"/>
              </a:ext>
            </a:extLst>
          </p:cNvPr>
          <p:cNvGrpSpPr/>
          <p:nvPr/>
        </p:nvGrpSpPr>
        <p:grpSpPr>
          <a:xfrm>
            <a:off x="4562230" y="1834754"/>
            <a:ext cx="3067540" cy="4330189"/>
            <a:chOff x="971059" y="1834754"/>
            <a:chExt cx="3067540" cy="4330189"/>
          </a:xfrm>
          <a:gradFill flip="none" rotWithShape="1">
            <a:gsLst>
              <a:gs pos="0">
                <a:schemeClr val="accent2">
                  <a:alpha val="52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55" name="Freeform 318">
              <a:extLst>
                <a:ext uri="{FF2B5EF4-FFF2-40B4-BE49-F238E27FC236}">
                  <a16:creationId xmlns:a16="http://schemas.microsoft.com/office/drawing/2014/main" id="{BBADF436-14D6-53FC-FFFB-C0D58577418C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close/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817F3C7D-8AA6-59BA-E283-7CFDBC4B371B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7" name="Rectangle 327">
              <a:extLst>
                <a:ext uri="{FF2B5EF4-FFF2-40B4-BE49-F238E27FC236}">
                  <a16:creationId xmlns:a16="http://schemas.microsoft.com/office/drawing/2014/main" id="{6DD49153-0D4B-7B2B-30B2-45C4ACB77B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3483" y="5636211"/>
              <a:ext cx="520700" cy="45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8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F5B7646-C683-E90A-2E78-A83BA79A113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84846" y="5628461"/>
              <a:ext cx="122695" cy="950270"/>
            </a:xfrm>
            <a:custGeom>
              <a:avLst/>
              <a:gdLst>
                <a:gd name="T0" fmla="*/ 41 w 41"/>
                <a:gd name="T1" fmla="*/ 228 h 228"/>
                <a:gd name="T2" fmla="*/ 0 w 41"/>
                <a:gd name="T3" fmla="*/ 228 h 228"/>
                <a:gd name="T4" fmla="*/ 0 w 41"/>
                <a:gd name="T5" fmla="*/ 224 h 228"/>
                <a:gd name="T6" fmla="*/ 37 w 41"/>
                <a:gd name="T7" fmla="*/ 224 h 228"/>
                <a:gd name="T8" fmla="*/ 37 w 41"/>
                <a:gd name="T9" fmla="*/ 41 h 228"/>
                <a:gd name="T10" fmla="*/ 0 w 41"/>
                <a:gd name="T11" fmla="*/ 4 h 228"/>
                <a:gd name="T12" fmla="*/ 4 w 41"/>
                <a:gd name="T13" fmla="*/ 0 h 228"/>
                <a:gd name="T14" fmla="*/ 41 w 41"/>
                <a:gd name="T15" fmla="*/ 37 h 228"/>
                <a:gd name="T16" fmla="*/ 41 w 41"/>
                <a:gd name="T1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28">
                  <a:moveTo>
                    <a:pt x="41" y="228"/>
                  </a:moveTo>
                  <a:lnTo>
                    <a:pt x="0" y="228"/>
                  </a:lnTo>
                  <a:lnTo>
                    <a:pt x="0" y="224"/>
                  </a:lnTo>
                  <a:lnTo>
                    <a:pt x="37" y="224"/>
                  </a:lnTo>
                  <a:lnTo>
                    <a:pt x="37" y="41"/>
                  </a:lnTo>
                  <a:lnTo>
                    <a:pt x="0" y="4"/>
                  </a:lnTo>
                  <a:lnTo>
                    <a:pt x="4" y="0"/>
                  </a:lnTo>
                  <a:lnTo>
                    <a:pt x="41" y="37"/>
                  </a:lnTo>
                  <a:lnTo>
                    <a:pt x="41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9" name="Freeform 329">
              <a:extLst>
                <a:ext uri="{FF2B5EF4-FFF2-40B4-BE49-F238E27FC236}">
                  <a16:creationId xmlns:a16="http://schemas.microsoft.com/office/drawing/2014/main" id="{F9F92FE0-6E63-5A30-C73F-857EDE3C50B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58451" y="3557108"/>
              <a:ext cx="852871" cy="107425"/>
            </a:xfrm>
            <a:custGeom>
              <a:avLst/>
              <a:gdLst>
                <a:gd name="T0" fmla="*/ 281 w 285"/>
                <a:gd name="T1" fmla="*/ 33 h 33"/>
                <a:gd name="T2" fmla="*/ 256 w 285"/>
                <a:gd name="T3" fmla="*/ 8 h 33"/>
                <a:gd name="T4" fmla="*/ 29 w 285"/>
                <a:gd name="T5" fmla="*/ 8 h 33"/>
                <a:gd name="T6" fmla="*/ 8 w 285"/>
                <a:gd name="T7" fmla="*/ 33 h 33"/>
                <a:gd name="T8" fmla="*/ 0 w 285"/>
                <a:gd name="T9" fmla="*/ 29 h 33"/>
                <a:gd name="T10" fmla="*/ 29 w 285"/>
                <a:gd name="T11" fmla="*/ 0 h 33"/>
                <a:gd name="T12" fmla="*/ 256 w 285"/>
                <a:gd name="T13" fmla="*/ 0 h 33"/>
                <a:gd name="T14" fmla="*/ 285 w 285"/>
                <a:gd name="T15" fmla="*/ 29 h 33"/>
                <a:gd name="T16" fmla="*/ 281 w 285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">
                  <a:moveTo>
                    <a:pt x="281" y="33"/>
                  </a:moveTo>
                  <a:lnTo>
                    <a:pt x="256" y="8"/>
                  </a:lnTo>
                  <a:lnTo>
                    <a:pt x="29" y="8"/>
                  </a:lnTo>
                  <a:lnTo>
                    <a:pt x="8" y="33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256" y="0"/>
                  </a:lnTo>
                  <a:lnTo>
                    <a:pt x="285" y="29"/>
                  </a:lnTo>
                  <a:lnTo>
                    <a:pt x="2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5D1C777-2CD5-74C6-68EE-CC9EA983E269}"/>
              </a:ext>
            </a:extLst>
          </p:cNvPr>
          <p:cNvGrpSpPr/>
          <p:nvPr/>
        </p:nvGrpSpPr>
        <p:grpSpPr>
          <a:xfrm>
            <a:off x="8355344" y="1834754"/>
            <a:ext cx="3067540" cy="4330189"/>
            <a:chOff x="971059" y="1834754"/>
            <a:chExt cx="3067540" cy="4330189"/>
          </a:xfrm>
          <a:gradFill flip="none" rotWithShape="1">
            <a:gsLst>
              <a:gs pos="0">
                <a:schemeClr val="accent2">
                  <a:alpha val="52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</p:grpSpPr>
        <p:sp>
          <p:nvSpPr>
            <p:cNvPr id="61" name="Freeform 318">
              <a:extLst>
                <a:ext uri="{FF2B5EF4-FFF2-40B4-BE49-F238E27FC236}">
                  <a16:creationId xmlns:a16="http://schemas.microsoft.com/office/drawing/2014/main" id="{8D5BB23D-7700-3FAA-EF51-D4FD87103FB5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close/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2" name="Freeform 319">
              <a:extLst>
                <a:ext uri="{FF2B5EF4-FFF2-40B4-BE49-F238E27FC236}">
                  <a16:creationId xmlns:a16="http://schemas.microsoft.com/office/drawing/2014/main" id="{D176286D-281E-92DF-9713-1F7843189380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351772" y="2454041"/>
              <a:ext cx="4219464" cy="2980889"/>
            </a:xfrm>
            <a:custGeom>
              <a:avLst/>
              <a:gdLst>
                <a:gd name="T0" fmla="*/ 1410 w 1410"/>
                <a:gd name="T1" fmla="*/ 574 h 574"/>
                <a:gd name="T2" fmla="*/ 0 w 1410"/>
                <a:gd name="T3" fmla="*/ 574 h 574"/>
                <a:gd name="T4" fmla="*/ 0 w 1410"/>
                <a:gd name="T5" fmla="*/ 0 h 574"/>
                <a:gd name="T6" fmla="*/ 1410 w 1410"/>
                <a:gd name="T7" fmla="*/ 0 h 574"/>
                <a:gd name="T8" fmla="*/ 1410 w 1410"/>
                <a:gd name="T9" fmla="*/ 574 h 574"/>
                <a:gd name="T10" fmla="*/ 8 w 1410"/>
                <a:gd name="T11" fmla="*/ 570 h 574"/>
                <a:gd name="T12" fmla="*/ 1402 w 1410"/>
                <a:gd name="T13" fmla="*/ 570 h 574"/>
                <a:gd name="T14" fmla="*/ 1402 w 1410"/>
                <a:gd name="T15" fmla="*/ 4 h 574"/>
                <a:gd name="T16" fmla="*/ 8 w 1410"/>
                <a:gd name="T17" fmla="*/ 4 h 574"/>
                <a:gd name="T18" fmla="*/ 8 w 1410"/>
                <a:gd name="T19" fmla="*/ 57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0" h="574">
                  <a:moveTo>
                    <a:pt x="1410" y="57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10" y="0"/>
                  </a:lnTo>
                  <a:lnTo>
                    <a:pt x="1410" y="574"/>
                  </a:lnTo>
                  <a:moveTo>
                    <a:pt x="8" y="570"/>
                  </a:moveTo>
                  <a:lnTo>
                    <a:pt x="1402" y="570"/>
                  </a:lnTo>
                  <a:lnTo>
                    <a:pt x="1402" y="4"/>
                  </a:lnTo>
                  <a:lnTo>
                    <a:pt x="8" y="4"/>
                  </a:lnTo>
                  <a:lnTo>
                    <a:pt x="8" y="5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0D8B79F-D408-2466-6784-38A9E95D6B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3483" y="5636211"/>
              <a:ext cx="520700" cy="45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4" name="Freeform 328">
              <a:extLst>
                <a:ext uri="{FF2B5EF4-FFF2-40B4-BE49-F238E27FC236}">
                  <a16:creationId xmlns:a16="http://schemas.microsoft.com/office/drawing/2014/main" id="{F4E42A79-D7E3-32F1-183B-D95D947FB60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84846" y="5628461"/>
              <a:ext cx="122695" cy="950270"/>
            </a:xfrm>
            <a:custGeom>
              <a:avLst/>
              <a:gdLst>
                <a:gd name="T0" fmla="*/ 41 w 41"/>
                <a:gd name="T1" fmla="*/ 228 h 228"/>
                <a:gd name="T2" fmla="*/ 0 w 41"/>
                <a:gd name="T3" fmla="*/ 228 h 228"/>
                <a:gd name="T4" fmla="*/ 0 w 41"/>
                <a:gd name="T5" fmla="*/ 224 h 228"/>
                <a:gd name="T6" fmla="*/ 37 w 41"/>
                <a:gd name="T7" fmla="*/ 224 h 228"/>
                <a:gd name="T8" fmla="*/ 37 w 41"/>
                <a:gd name="T9" fmla="*/ 41 h 228"/>
                <a:gd name="T10" fmla="*/ 0 w 41"/>
                <a:gd name="T11" fmla="*/ 4 h 228"/>
                <a:gd name="T12" fmla="*/ 4 w 41"/>
                <a:gd name="T13" fmla="*/ 0 h 228"/>
                <a:gd name="T14" fmla="*/ 41 w 41"/>
                <a:gd name="T15" fmla="*/ 37 h 228"/>
                <a:gd name="T16" fmla="*/ 41 w 41"/>
                <a:gd name="T1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28">
                  <a:moveTo>
                    <a:pt x="41" y="228"/>
                  </a:moveTo>
                  <a:lnTo>
                    <a:pt x="0" y="228"/>
                  </a:lnTo>
                  <a:lnTo>
                    <a:pt x="0" y="224"/>
                  </a:lnTo>
                  <a:lnTo>
                    <a:pt x="37" y="224"/>
                  </a:lnTo>
                  <a:lnTo>
                    <a:pt x="37" y="41"/>
                  </a:lnTo>
                  <a:lnTo>
                    <a:pt x="0" y="4"/>
                  </a:lnTo>
                  <a:lnTo>
                    <a:pt x="4" y="0"/>
                  </a:lnTo>
                  <a:lnTo>
                    <a:pt x="41" y="37"/>
                  </a:lnTo>
                  <a:lnTo>
                    <a:pt x="41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5" name="Freeform 329">
              <a:extLst>
                <a:ext uri="{FF2B5EF4-FFF2-40B4-BE49-F238E27FC236}">
                  <a16:creationId xmlns:a16="http://schemas.microsoft.com/office/drawing/2014/main" id="{205F7FF0-037D-2EDC-F69E-E8DECD470CD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58451" y="3557108"/>
              <a:ext cx="852871" cy="107425"/>
            </a:xfrm>
            <a:custGeom>
              <a:avLst/>
              <a:gdLst>
                <a:gd name="T0" fmla="*/ 281 w 285"/>
                <a:gd name="T1" fmla="*/ 33 h 33"/>
                <a:gd name="T2" fmla="*/ 256 w 285"/>
                <a:gd name="T3" fmla="*/ 8 h 33"/>
                <a:gd name="T4" fmla="*/ 29 w 285"/>
                <a:gd name="T5" fmla="*/ 8 h 33"/>
                <a:gd name="T6" fmla="*/ 8 w 285"/>
                <a:gd name="T7" fmla="*/ 33 h 33"/>
                <a:gd name="T8" fmla="*/ 0 w 285"/>
                <a:gd name="T9" fmla="*/ 29 h 33"/>
                <a:gd name="T10" fmla="*/ 29 w 285"/>
                <a:gd name="T11" fmla="*/ 0 h 33"/>
                <a:gd name="T12" fmla="*/ 256 w 285"/>
                <a:gd name="T13" fmla="*/ 0 h 33"/>
                <a:gd name="T14" fmla="*/ 285 w 285"/>
                <a:gd name="T15" fmla="*/ 29 h 33"/>
                <a:gd name="T16" fmla="*/ 281 w 285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">
                  <a:moveTo>
                    <a:pt x="281" y="33"/>
                  </a:moveTo>
                  <a:lnTo>
                    <a:pt x="256" y="8"/>
                  </a:lnTo>
                  <a:lnTo>
                    <a:pt x="29" y="8"/>
                  </a:lnTo>
                  <a:lnTo>
                    <a:pt x="8" y="33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256" y="0"/>
                  </a:lnTo>
                  <a:lnTo>
                    <a:pt x="285" y="29"/>
                  </a:lnTo>
                  <a:lnTo>
                    <a:pt x="2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pic>
        <p:nvPicPr>
          <p:cNvPr id="66" name="图片 65" descr="夜晚的月亮&#10;&#10;描述已自动生成">
            <a:extLst>
              <a:ext uri="{FF2B5EF4-FFF2-40B4-BE49-F238E27FC236}">
                <a16:creationId xmlns:a16="http://schemas.microsoft.com/office/drawing/2014/main" id="{0EC1F70F-7420-F18F-B397-9A5DC5D409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459" y="2258152"/>
            <a:ext cx="1002832" cy="996992"/>
          </a:xfrm>
          <a:prstGeom prst="rect">
            <a:avLst/>
          </a:prstGeom>
        </p:spPr>
      </p:pic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4DE3C3C9-4937-EDA4-1A27-CB1DF89CB040}"/>
              </a:ext>
            </a:extLst>
          </p:cNvPr>
          <p:cNvSpPr>
            <a:spLocks/>
          </p:cNvSpPr>
          <p:nvPr/>
        </p:nvSpPr>
        <p:spPr bwMode="auto">
          <a:xfrm>
            <a:off x="1867543" y="2325221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8E50951-48BD-CE1D-28EC-8F17EA52B01A}"/>
              </a:ext>
            </a:extLst>
          </p:cNvPr>
          <p:cNvSpPr/>
          <p:nvPr/>
        </p:nvSpPr>
        <p:spPr>
          <a:xfrm>
            <a:off x="1966150" y="2423828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9" name="图形 52">
            <a:extLst>
              <a:ext uri="{FF2B5EF4-FFF2-40B4-BE49-F238E27FC236}">
                <a16:creationId xmlns:a16="http://schemas.microsoft.com/office/drawing/2014/main" id="{B1102E9C-76BF-BA79-DA81-CE67F76C3FB3}"/>
              </a:ext>
            </a:extLst>
          </p:cNvPr>
          <p:cNvSpPr/>
          <p:nvPr/>
        </p:nvSpPr>
        <p:spPr>
          <a:xfrm>
            <a:off x="2121875" y="2576648"/>
            <a:ext cx="360000" cy="360000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0" name="小标题">
            <a:extLst>
              <a:ext uri="{FF2B5EF4-FFF2-40B4-BE49-F238E27FC236}">
                <a16:creationId xmlns:a16="http://schemas.microsoft.com/office/drawing/2014/main" id="{B21295A4-EF60-B3B5-E3A6-5CF0F600D77D}"/>
              </a:ext>
            </a:extLst>
          </p:cNvPr>
          <p:cNvSpPr txBox="1"/>
          <p:nvPr/>
        </p:nvSpPr>
        <p:spPr>
          <a:xfrm>
            <a:off x="1006475" y="4046967"/>
            <a:ext cx="2590800" cy="16300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定制。匠心品质效果设计。免费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7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829241D-9F3D-E577-C142-0248F4CD989F}"/>
              </a:ext>
            </a:extLst>
          </p:cNvPr>
          <p:cNvSpPr txBox="1"/>
          <p:nvPr/>
        </p:nvSpPr>
        <p:spPr>
          <a:xfrm>
            <a:off x="1555517" y="3447710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72" name="图片 71" descr="夜晚的月亮&#10;&#10;描述已自动生成">
            <a:extLst>
              <a:ext uri="{FF2B5EF4-FFF2-40B4-BE49-F238E27FC236}">
                <a16:creationId xmlns:a16="http://schemas.microsoft.com/office/drawing/2014/main" id="{C15F0008-DCE5-2C8E-E040-9E1BFB1ADD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5113" y="2258152"/>
            <a:ext cx="1002832" cy="996992"/>
          </a:xfrm>
          <a:prstGeom prst="rect">
            <a:avLst/>
          </a:prstGeom>
        </p:spPr>
      </p:pic>
      <p:sp>
        <p:nvSpPr>
          <p:cNvPr id="7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F2C265-1BD2-2AA3-A234-9A95DA588870}"/>
              </a:ext>
            </a:extLst>
          </p:cNvPr>
          <p:cNvSpPr>
            <a:spLocks/>
          </p:cNvSpPr>
          <p:nvPr/>
        </p:nvSpPr>
        <p:spPr bwMode="auto">
          <a:xfrm>
            <a:off x="5662197" y="2325221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387DA7F9-030C-DA5E-DE56-62EE94F4EC14}"/>
              </a:ext>
            </a:extLst>
          </p:cNvPr>
          <p:cNvSpPr/>
          <p:nvPr/>
        </p:nvSpPr>
        <p:spPr>
          <a:xfrm>
            <a:off x="5760804" y="2423828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6" name="小标题">
            <a:extLst>
              <a:ext uri="{FF2B5EF4-FFF2-40B4-BE49-F238E27FC236}">
                <a16:creationId xmlns:a16="http://schemas.microsoft.com/office/drawing/2014/main" id="{D827FD0D-1AB5-BF79-E5B1-84B20A80E051}"/>
              </a:ext>
            </a:extLst>
          </p:cNvPr>
          <p:cNvSpPr txBox="1"/>
          <p:nvPr/>
        </p:nvSpPr>
        <p:spPr>
          <a:xfrm>
            <a:off x="4801129" y="4046967"/>
            <a:ext cx="2590800" cy="16300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定制。匠心品质效果设计。免费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7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FD597F3-43FB-904C-DB4F-5E10CB5BC5C4}"/>
              </a:ext>
            </a:extLst>
          </p:cNvPr>
          <p:cNvSpPr txBox="1"/>
          <p:nvPr/>
        </p:nvSpPr>
        <p:spPr>
          <a:xfrm>
            <a:off x="5350170" y="3447710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9" name="图形 98">
            <a:extLst>
              <a:ext uri="{FF2B5EF4-FFF2-40B4-BE49-F238E27FC236}">
                <a16:creationId xmlns:a16="http://schemas.microsoft.com/office/drawing/2014/main" id="{1CA51E42-11BB-60E8-663A-D2784B5ED394}"/>
              </a:ext>
            </a:extLst>
          </p:cNvPr>
          <p:cNvSpPr/>
          <p:nvPr/>
        </p:nvSpPr>
        <p:spPr>
          <a:xfrm>
            <a:off x="5916000" y="2576648"/>
            <a:ext cx="360000" cy="360000"/>
          </a:xfrm>
          <a:custGeom>
            <a:avLst/>
            <a:gdLst>
              <a:gd name="connsiteX0" fmla="*/ 348750 w 360000"/>
              <a:gd name="connsiteY0" fmla="*/ 168750 h 360000"/>
              <a:gd name="connsiteX1" fmla="*/ 280586 w 360000"/>
              <a:gd name="connsiteY1" fmla="*/ 168750 h 360000"/>
              <a:gd name="connsiteX2" fmla="*/ 259031 w 360000"/>
              <a:gd name="connsiteY2" fmla="*/ 116876 h 360000"/>
              <a:gd name="connsiteX3" fmla="*/ 289204 w 360000"/>
              <a:gd name="connsiteY3" fmla="*/ 86704 h 360000"/>
              <a:gd name="connsiteX4" fmla="*/ 289204 w 360000"/>
              <a:gd name="connsiteY4" fmla="*/ 70796 h 360000"/>
              <a:gd name="connsiteX5" fmla="*/ 273296 w 360000"/>
              <a:gd name="connsiteY5" fmla="*/ 70796 h 360000"/>
              <a:gd name="connsiteX6" fmla="*/ 243124 w 360000"/>
              <a:gd name="connsiteY6" fmla="*/ 100969 h 360000"/>
              <a:gd name="connsiteX7" fmla="*/ 191250 w 360000"/>
              <a:gd name="connsiteY7" fmla="*/ 79414 h 360000"/>
              <a:gd name="connsiteX8" fmla="*/ 191250 w 360000"/>
              <a:gd name="connsiteY8" fmla="*/ 11250 h 360000"/>
              <a:gd name="connsiteX9" fmla="*/ 180000 w 360000"/>
              <a:gd name="connsiteY9" fmla="*/ 0 h 360000"/>
              <a:gd name="connsiteX10" fmla="*/ 168750 w 360000"/>
              <a:gd name="connsiteY10" fmla="*/ 11250 h 360000"/>
              <a:gd name="connsiteX11" fmla="*/ 168750 w 360000"/>
              <a:gd name="connsiteY11" fmla="*/ 79414 h 360000"/>
              <a:gd name="connsiteX12" fmla="*/ 116876 w 360000"/>
              <a:gd name="connsiteY12" fmla="*/ 100969 h 360000"/>
              <a:gd name="connsiteX13" fmla="*/ 86704 w 360000"/>
              <a:gd name="connsiteY13" fmla="*/ 70796 h 360000"/>
              <a:gd name="connsiteX14" fmla="*/ 70796 w 360000"/>
              <a:gd name="connsiteY14" fmla="*/ 70796 h 360000"/>
              <a:gd name="connsiteX15" fmla="*/ 70796 w 360000"/>
              <a:gd name="connsiteY15" fmla="*/ 86704 h 360000"/>
              <a:gd name="connsiteX16" fmla="*/ 100969 w 360000"/>
              <a:gd name="connsiteY16" fmla="*/ 116876 h 360000"/>
              <a:gd name="connsiteX17" fmla="*/ 79414 w 360000"/>
              <a:gd name="connsiteY17" fmla="*/ 168750 h 360000"/>
              <a:gd name="connsiteX18" fmla="*/ 11250 w 360000"/>
              <a:gd name="connsiteY18" fmla="*/ 168750 h 360000"/>
              <a:gd name="connsiteX19" fmla="*/ 0 w 360000"/>
              <a:gd name="connsiteY19" fmla="*/ 180000 h 360000"/>
              <a:gd name="connsiteX20" fmla="*/ 11250 w 360000"/>
              <a:gd name="connsiteY20" fmla="*/ 191250 h 360000"/>
              <a:gd name="connsiteX21" fmla="*/ 79414 w 360000"/>
              <a:gd name="connsiteY21" fmla="*/ 191250 h 360000"/>
              <a:gd name="connsiteX22" fmla="*/ 100969 w 360000"/>
              <a:gd name="connsiteY22" fmla="*/ 243101 h 360000"/>
              <a:gd name="connsiteX23" fmla="*/ 70796 w 360000"/>
              <a:gd name="connsiteY23" fmla="*/ 273296 h 360000"/>
              <a:gd name="connsiteX24" fmla="*/ 70796 w 360000"/>
              <a:gd name="connsiteY24" fmla="*/ 289204 h 360000"/>
              <a:gd name="connsiteX25" fmla="*/ 78750 w 360000"/>
              <a:gd name="connsiteY25" fmla="*/ 292500 h 360000"/>
              <a:gd name="connsiteX26" fmla="*/ 86704 w 360000"/>
              <a:gd name="connsiteY26" fmla="*/ 289204 h 360000"/>
              <a:gd name="connsiteX27" fmla="*/ 116876 w 360000"/>
              <a:gd name="connsiteY27" fmla="*/ 259009 h 360000"/>
              <a:gd name="connsiteX28" fmla="*/ 168750 w 360000"/>
              <a:gd name="connsiteY28" fmla="*/ 280586 h 360000"/>
              <a:gd name="connsiteX29" fmla="*/ 168750 w 360000"/>
              <a:gd name="connsiteY29" fmla="*/ 348750 h 360000"/>
              <a:gd name="connsiteX30" fmla="*/ 180000 w 360000"/>
              <a:gd name="connsiteY30" fmla="*/ 360000 h 360000"/>
              <a:gd name="connsiteX31" fmla="*/ 191250 w 360000"/>
              <a:gd name="connsiteY31" fmla="*/ 348750 h 360000"/>
              <a:gd name="connsiteX32" fmla="*/ 191250 w 360000"/>
              <a:gd name="connsiteY32" fmla="*/ 280586 h 360000"/>
              <a:gd name="connsiteX33" fmla="*/ 243124 w 360000"/>
              <a:gd name="connsiteY33" fmla="*/ 259031 h 360000"/>
              <a:gd name="connsiteX34" fmla="*/ 273296 w 360000"/>
              <a:gd name="connsiteY34" fmla="*/ 289204 h 360000"/>
              <a:gd name="connsiteX35" fmla="*/ 281250 w 360000"/>
              <a:gd name="connsiteY35" fmla="*/ 292500 h 360000"/>
              <a:gd name="connsiteX36" fmla="*/ 289204 w 360000"/>
              <a:gd name="connsiteY36" fmla="*/ 289204 h 360000"/>
              <a:gd name="connsiteX37" fmla="*/ 289204 w 360000"/>
              <a:gd name="connsiteY37" fmla="*/ 273296 h 360000"/>
              <a:gd name="connsiteX38" fmla="*/ 259031 w 360000"/>
              <a:gd name="connsiteY38" fmla="*/ 243124 h 360000"/>
              <a:gd name="connsiteX39" fmla="*/ 280586 w 360000"/>
              <a:gd name="connsiteY39" fmla="*/ 191250 h 360000"/>
              <a:gd name="connsiteX40" fmla="*/ 348750 w 360000"/>
              <a:gd name="connsiteY40" fmla="*/ 191250 h 360000"/>
              <a:gd name="connsiteX41" fmla="*/ 360000 w 360000"/>
              <a:gd name="connsiteY41" fmla="*/ 180000 h 360000"/>
              <a:gd name="connsiteX42" fmla="*/ 348750 w 360000"/>
              <a:gd name="connsiteY42" fmla="*/ 168750 h 360000"/>
              <a:gd name="connsiteX43" fmla="*/ 180000 w 360000"/>
              <a:gd name="connsiteY43" fmla="*/ 258750 h 360000"/>
              <a:gd name="connsiteX44" fmla="*/ 101250 w 360000"/>
              <a:gd name="connsiteY44" fmla="*/ 180000 h 360000"/>
              <a:gd name="connsiteX45" fmla="*/ 180000 w 360000"/>
              <a:gd name="connsiteY45" fmla="*/ 101250 h 360000"/>
              <a:gd name="connsiteX46" fmla="*/ 258750 w 360000"/>
              <a:gd name="connsiteY46" fmla="*/ 180000 h 360000"/>
              <a:gd name="connsiteX47" fmla="*/ 180000 w 360000"/>
              <a:gd name="connsiteY47" fmla="*/ 25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348750" y="168750"/>
                </a:moveTo>
                <a:lnTo>
                  <a:pt x="280586" y="168750"/>
                </a:lnTo>
                <a:cubicBezTo>
                  <a:pt x="278415" y="149254"/>
                  <a:pt x="270675" y="131445"/>
                  <a:pt x="259031" y="116876"/>
                </a:cubicBezTo>
                <a:lnTo>
                  <a:pt x="289204" y="86704"/>
                </a:lnTo>
                <a:cubicBezTo>
                  <a:pt x="293603" y="82305"/>
                  <a:pt x="293603" y="75195"/>
                  <a:pt x="289204" y="70796"/>
                </a:cubicBezTo>
                <a:cubicBezTo>
                  <a:pt x="284805" y="66398"/>
                  <a:pt x="277695" y="66398"/>
                  <a:pt x="273296" y="70796"/>
                </a:cubicBezTo>
                <a:lnTo>
                  <a:pt x="243124" y="100969"/>
                </a:lnTo>
                <a:cubicBezTo>
                  <a:pt x="228555" y="89303"/>
                  <a:pt x="210735" y="81585"/>
                  <a:pt x="191250" y="79414"/>
                </a:cubicBezTo>
                <a:lnTo>
                  <a:pt x="191250" y="11250"/>
                </a:lnTo>
                <a:cubicBezTo>
                  <a:pt x="191250" y="5029"/>
                  <a:pt x="186221" y="0"/>
                  <a:pt x="180000" y="0"/>
                </a:cubicBezTo>
                <a:cubicBezTo>
                  <a:pt x="173779" y="0"/>
                  <a:pt x="168750" y="5029"/>
                  <a:pt x="168750" y="11250"/>
                </a:cubicBezTo>
                <a:lnTo>
                  <a:pt x="168750" y="79414"/>
                </a:lnTo>
                <a:cubicBezTo>
                  <a:pt x="149265" y="81585"/>
                  <a:pt x="131445" y="89314"/>
                  <a:pt x="116876" y="100969"/>
                </a:cubicBezTo>
                <a:lnTo>
                  <a:pt x="86704" y="70796"/>
                </a:lnTo>
                <a:cubicBezTo>
                  <a:pt x="82305" y="66398"/>
                  <a:pt x="75195" y="66398"/>
                  <a:pt x="70796" y="70796"/>
                </a:cubicBezTo>
                <a:cubicBezTo>
                  <a:pt x="66398" y="75195"/>
                  <a:pt x="66398" y="82305"/>
                  <a:pt x="70796" y="86704"/>
                </a:cubicBezTo>
                <a:lnTo>
                  <a:pt x="100969" y="116876"/>
                </a:lnTo>
                <a:cubicBezTo>
                  <a:pt x="89314" y="131445"/>
                  <a:pt x="81585" y="149265"/>
                  <a:pt x="79414" y="168750"/>
                </a:cubicBezTo>
                <a:lnTo>
                  <a:pt x="11250" y="168750"/>
                </a:lnTo>
                <a:cubicBezTo>
                  <a:pt x="5029" y="168750"/>
                  <a:pt x="0" y="173779"/>
                  <a:pt x="0" y="180000"/>
                </a:cubicBezTo>
                <a:cubicBezTo>
                  <a:pt x="0" y="186221"/>
                  <a:pt x="5029" y="191250"/>
                  <a:pt x="11250" y="191250"/>
                </a:cubicBezTo>
                <a:lnTo>
                  <a:pt x="79414" y="191250"/>
                </a:lnTo>
                <a:cubicBezTo>
                  <a:pt x="81585" y="210735"/>
                  <a:pt x="89325" y="228555"/>
                  <a:pt x="100969" y="243101"/>
                </a:cubicBezTo>
                <a:lnTo>
                  <a:pt x="70796" y="273296"/>
                </a:lnTo>
                <a:cubicBezTo>
                  <a:pt x="66398" y="277695"/>
                  <a:pt x="66398" y="284805"/>
                  <a:pt x="70796" y="289204"/>
                </a:cubicBezTo>
                <a:cubicBezTo>
                  <a:pt x="72990" y="291398"/>
                  <a:pt x="75870" y="292500"/>
                  <a:pt x="78750" y="292500"/>
                </a:cubicBezTo>
                <a:cubicBezTo>
                  <a:pt x="81630" y="292500"/>
                  <a:pt x="84510" y="291398"/>
                  <a:pt x="86704" y="289204"/>
                </a:cubicBezTo>
                <a:lnTo>
                  <a:pt x="116876" y="259009"/>
                </a:lnTo>
                <a:cubicBezTo>
                  <a:pt x="131445" y="270675"/>
                  <a:pt x="149265" y="278415"/>
                  <a:pt x="168750" y="280586"/>
                </a:cubicBezTo>
                <a:lnTo>
                  <a:pt x="168750" y="348750"/>
                </a:lnTo>
                <a:cubicBezTo>
                  <a:pt x="168750" y="354971"/>
                  <a:pt x="173779" y="360000"/>
                  <a:pt x="180000" y="360000"/>
                </a:cubicBezTo>
                <a:cubicBezTo>
                  <a:pt x="186221" y="360000"/>
                  <a:pt x="191250" y="354971"/>
                  <a:pt x="191250" y="348750"/>
                </a:cubicBezTo>
                <a:lnTo>
                  <a:pt x="191250" y="280586"/>
                </a:lnTo>
                <a:cubicBezTo>
                  <a:pt x="210735" y="278415"/>
                  <a:pt x="228555" y="270675"/>
                  <a:pt x="243124" y="259031"/>
                </a:cubicBezTo>
                <a:lnTo>
                  <a:pt x="273296" y="289204"/>
                </a:lnTo>
                <a:cubicBezTo>
                  <a:pt x="275490" y="291398"/>
                  <a:pt x="278370" y="292500"/>
                  <a:pt x="281250" y="292500"/>
                </a:cubicBezTo>
                <a:cubicBezTo>
                  <a:pt x="284130" y="292500"/>
                  <a:pt x="287010" y="291398"/>
                  <a:pt x="289204" y="289204"/>
                </a:cubicBezTo>
                <a:cubicBezTo>
                  <a:pt x="293603" y="284805"/>
                  <a:pt x="293603" y="277695"/>
                  <a:pt x="289204" y="273296"/>
                </a:cubicBezTo>
                <a:lnTo>
                  <a:pt x="259031" y="243124"/>
                </a:lnTo>
                <a:cubicBezTo>
                  <a:pt x="270675" y="228555"/>
                  <a:pt x="278415" y="210735"/>
                  <a:pt x="280586" y="191250"/>
                </a:cubicBezTo>
                <a:lnTo>
                  <a:pt x="348750" y="191250"/>
                </a:lnTo>
                <a:cubicBezTo>
                  <a:pt x="354971" y="191250"/>
                  <a:pt x="360000" y="186221"/>
                  <a:pt x="360000" y="180000"/>
                </a:cubicBezTo>
                <a:cubicBezTo>
                  <a:pt x="360000" y="173779"/>
                  <a:pt x="354971" y="168750"/>
                  <a:pt x="348750" y="168750"/>
                </a:cubicBezTo>
                <a:close/>
                <a:moveTo>
                  <a:pt x="180000" y="258750"/>
                </a:moveTo>
                <a:cubicBezTo>
                  <a:pt x="136586" y="258750"/>
                  <a:pt x="101250" y="223414"/>
                  <a:pt x="101250" y="180000"/>
                </a:cubicBezTo>
                <a:cubicBezTo>
                  <a:pt x="101250" y="136586"/>
                  <a:pt x="136586" y="101250"/>
                  <a:pt x="180000" y="101250"/>
                </a:cubicBezTo>
                <a:cubicBezTo>
                  <a:pt x="223414" y="101250"/>
                  <a:pt x="258750" y="136586"/>
                  <a:pt x="258750" y="180000"/>
                </a:cubicBezTo>
                <a:cubicBezTo>
                  <a:pt x="258750" y="223414"/>
                  <a:pt x="223414" y="258750"/>
                  <a:pt x="180000" y="2587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80" name="图片 79" descr="夜晚的月亮&#10;&#10;描述已自动生成">
            <a:extLst>
              <a:ext uri="{FF2B5EF4-FFF2-40B4-BE49-F238E27FC236}">
                <a16:creationId xmlns:a16="http://schemas.microsoft.com/office/drawing/2014/main" id="{BFDBA794-4673-CB8A-70A9-C68AB6AB76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7657" y="2258152"/>
            <a:ext cx="1002832" cy="996992"/>
          </a:xfrm>
          <a:prstGeom prst="rect">
            <a:avLst/>
          </a:prstGeom>
        </p:spPr>
      </p:pic>
      <p:sp>
        <p:nvSpPr>
          <p:cNvPr id="8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2C0B855-DEE4-C290-4971-1A54D60345D4}"/>
              </a:ext>
            </a:extLst>
          </p:cNvPr>
          <p:cNvSpPr>
            <a:spLocks/>
          </p:cNvSpPr>
          <p:nvPr/>
        </p:nvSpPr>
        <p:spPr bwMode="auto">
          <a:xfrm>
            <a:off x="9454741" y="2325221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3C0D65FB-98DF-5F99-14D2-70B3F9597342}"/>
              </a:ext>
            </a:extLst>
          </p:cNvPr>
          <p:cNvSpPr/>
          <p:nvPr/>
        </p:nvSpPr>
        <p:spPr>
          <a:xfrm>
            <a:off x="9553348" y="2423828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3" name="小标题">
            <a:extLst>
              <a:ext uri="{FF2B5EF4-FFF2-40B4-BE49-F238E27FC236}">
                <a16:creationId xmlns:a16="http://schemas.microsoft.com/office/drawing/2014/main" id="{6B397FBF-3BE7-E7C3-D17F-DB701CCB9BAA}"/>
              </a:ext>
            </a:extLst>
          </p:cNvPr>
          <p:cNvSpPr txBox="1"/>
          <p:nvPr/>
        </p:nvSpPr>
        <p:spPr>
          <a:xfrm>
            <a:off x="8593673" y="4046967"/>
            <a:ext cx="2590800" cy="16300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定制。匠心品质效果设计。免费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8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7F0A91D-7C6E-0ACE-ECAD-532718887E85}"/>
              </a:ext>
            </a:extLst>
          </p:cNvPr>
          <p:cNvSpPr txBox="1"/>
          <p:nvPr/>
        </p:nvSpPr>
        <p:spPr>
          <a:xfrm>
            <a:off x="8882934" y="3447710"/>
            <a:ext cx="201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8" name="图形 86">
            <a:extLst>
              <a:ext uri="{FF2B5EF4-FFF2-40B4-BE49-F238E27FC236}">
                <a16:creationId xmlns:a16="http://schemas.microsoft.com/office/drawing/2014/main" id="{00742A67-EF04-FD30-4FEA-6E685AA17A97}"/>
              </a:ext>
            </a:extLst>
          </p:cNvPr>
          <p:cNvSpPr/>
          <p:nvPr/>
        </p:nvSpPr>
        <p:spPr>
          <a:xfrm>
            <a:off x="9710125" y="2576648"/>
            <a:ext cx="360000" cy="360000"/>
          </a:xfrm>
          <a:custGeom>
            <a:avLst/>
            <a:gdLst>
              <a:gd name="connsiteX0" fmla="*/ 329063 w 360000"/>
              <a:gd name="connsiteY0" fmla="*/ 0 h 360000"/>
              <a:gd name="connsiteX1" fmla="*/ 30938 w 360000"/>
              <a:gd name="connsiteY1" fmla="*/ 0 h 360000"/>
              <a:gd name="connsiteX2" fmla="*/ 0 w 360000"/>
              <a:gd name="connsiteY2" fmla="*/ 32344 h 360000"/>
              <a:gd name="connsiteX3" fmla="*/ 0 w 360000"/>
              <a:gd name="connsiteY3" fmla="*/ 327656 h 360000"/>
              <a:gd name="connsiteX4" fmla="*/ 30938 w 360000"/>
              <a:gd name="connsiteY4" fmla="*/ 360000 h 360000"/>
              <a:gd name="connsiteX5" fmla="*/ 329063 w 360000"/>
              <a:gd name="connsiteY5" fmla="*/ 360000 h 360000"/>
              <a:gd name="connsiteX6" fmla="*/ 360000 w 360000"/>
              <a:gd name="connsiteY6" fmla="*/ 327656 h 360000"/>
              <a:gd name="connsiteX7" fmla="*/ 360000 w 360000"/>
              <a:gd name="connsiteY7" fmla="*/ 32344 h 360000"/>
              <a:gd name="connsiteX8" fmla="*/ 329063 w 360000"/>
              <a:gd name="connsiteY8" fmla="*/ 0 h 360000"/>
              <a:gd name="connsiteX9" fmla="*/ 337500 w 360000"/>
              <a:gd name="connsiteY9" fmla="*/ 327656 h 360000"/>
              <a:gd name="connsiteX10" fmla="*/ 329063 w 360000"/>
              <a:gd name="connsiteY10" fmla="*/ 337500 h 360000"/>
              <a:gd name="connsiteX11" fmla="*/ 30938 w 360000"/>
              <a:gd name="connsiteY11" fmla="*/ 337500 h 360000"/>
              <a:gd name="connsiteX12" fmla="*/ 22500 w 360000"/>
              <a:gd name="connsiteY12" fmla="*/ 327656 h 360000"/>
              <a:gd name="connsiteX13" fmla="*/ 22500 w 360000"/>
              <a:gd name="connsiteY13" fmla="*/ 32344 h 360000"/>
              <a:gd name="connsiteX14" fmla="*/ 30938 w 360000"/>
              <a:gd name="connsiteY14" fmla="*/ 22500 h 360000"/>
              <a:gd name="connsiteX15" fmla="*/ 329063 w 360000"/>
              <a:gd name="connsiteY15" fmla="*/ 22500 h 360000"/>
              <a:gd name="connsiteX16" fmla="*/ 337500 w 360000"/>
              <a:gd name="connsiteY16" fmla="*/ 32344 h 360000"/>
              <a:gd name="connsiteX17" fmla="*/ 337500 w 360000"/>
              <a:gd name="connsiteY17" fmla="*/ 327656 h 360000"/>
              <a:gd name="connsiteX18" fmla="*/ 135000 w 360000"/>
              <a:gd name="connsiteY18" fmla="*/ 90000 h 360000"/>
              <a:gd name="connsiteX19" fmla="*/ 90000 w 360000"/>
              <a:gd name="connsiteY19" fmla="*/ 135000 h 360000"/>
              <a:gd name="connsiteX20" fmla="*/ 135000 w 360000"/>
              <a:gd name="connsiteY20" fmla="*/ 180000 h 360000"/>
              <a:gd name="connsiteX21" fmla="*/ 180000 w 360000"/>
              <a:gd name="connsiteY21" fmla="*/ 135000 h 360000"/>
              <a:gd name="connsiteX22" fmla="*/ 135000 w 360000"/>
              <a:gd name="connsiteY22" fmla="*/ 90000 h 360000"/>
              <a:gd name="connsiteX23" fmla="*/ 135000 w 360000"/>
              <a:gd name="connsiteY23" fmla="*/ 157500 h 360000"/>
              <a:gd name="connsiteX24" fmla="*/ 112500 w 360000"/>
              <a:gd name="connsiteY24" fmla="*/ 135000 h 360000"/>
              <a:gd name="connsiteX25" fmla="*/ 135000 w 360000"/>
              <a:gd name="connsiteY25" fmla="*/ 112500 h 360000"/>
              <a:gd name="connsiteX26" fmla="*/ 157500 w 360000"/>
              <a:gd name="connsiteY26" fmla="*/ 135000 h 360000"/>
              <a:gd name="connsiteX27" fmla="*/ 135000 w 360000"/>
              <a:gd name="connsiteY27" fmla="*/ 157500 h 360000"/>
              <a:gd name="connsiteX28" fmla="*/ 303750 w 360000"/>
              <a:gd name="connsiteY28" fmla="*/ 45000 h 360000"/>
              <a:gd name="connsiteX29" fmla="*/ 56250 w 360000"/>
              <a:gd name="connsiteY29" fmla="*/ 45000 h 360000"/>
              <a:gd name="connsiteX30" fmla="*/ 45000 w 360000"/>
              <a:gd name="connsiteY30" fmla="*/ 56250 h 360000"/>
              <a:gd name="connsiteX31" fmla="*/ 45000 w 360000"/>
              <a:gd name="connsiteY31" fmla="*/ 281250 h 360000"/>
              <a:gd name="connsiteX32" fmla="*/ 56250 w 360000"/>
              <a:gd name="connsiteY32" fmla="*/ 292500 h 360000"/>
              <a:gd name="connsiteX33" fmla="*/ 303750 w 360000"/>
              <a:gd name="connsiteY33" fmla="*/ 292500 h 360000"/>
              <a:gd name="connsiteX34" fmla="*/ 315000 w 360000"/>
              <a:gd name="connsiteY34" fmla="*/ 281250 h 360000"/>
              <a:gd name="connsiteX35" fmla="*/ 315000 w 360000"/>
              <a:gd name="connsiteY35" fmla="*/ 56250 h 360000"/>
              <a:gd name="connsiteX36" fmla="*/ 303750 w 360000"/>
              <a:gd name="connsiteY36" fmla="*/ 45000 h 360000"/>
              <a:gd name="connsiteX37" fmla="*/ 78750 w 360000"/>
              <a:gd name="connsiteY37" fmla="*/ 270000 h 360000"/>
              <a:gd name="connsiteX38" fmla="*/ 73575 w 360000"/>
              <a:gd name="connsiteY38" fmla="*/ 268583 h 360000"/>
              <a:gd name="connsiteX39" fmla="*/ 117405 w 360000"/>
              <a:gd name="connsiteY39" fmla="*/ 224753 h 360000"/>
              <a:gd name="connsiteX40" fmla="*/ 133313 w 360000"/>
              <a:gd name="connsiteY40" fmla="*/ 224753 h 360000"/>
              <a:gd name="connsiteX41" fmla="*/ 178549 w 360000"/>
              <a:gd name="connsiteY41" fmla="*/ 270000 h 360000"/>
              <a:gd name="connsiteX42" fmla="*/ 78750 w 360000"/>
              <a:gd name="connsiteY42" fmla="*/ 270000 h 360000"/>
              <a:gd name="connsiteX43" fmla="*/ 292500 w 360000"/>
              <a:gd name="connsiteY43" fmla="*/ 258750 h 360000"/>
              <a:gd name="connsiteX44" fmla="*/ 281250 w 360000"/>
              <a:gd name="connsiteY44" fmla="*/ 270000 h 360000"/>
              <a:gd name="connsiteX45" fmla="*/ 210364 w 360000"/>
              <a:gd name="connsiteY45" fmla="*/ 270000 h 360000"/>
              <a:gd name="connsiteX46" fmla="*/ 171866 w 360000"/>
              <a:gd name="connsiteY46" fmla="*/ 231502 h 360000"/>
              <a:gd name="connsiteX47" fmla="*/ 231356 w 360000"/>
              <a:gd name="connsiteY47" fmla="*/ 172046 h 360000"/>
              <a:gd name="connsiteX48" fmla="*/ 247264 w 360000"/>
              <a:gd name="connsiteY48" fmla="*/ 172046 h 360000"/>
              <a:gd name="connsiteX49" fmla="*/ 292500 w 360000"/>
              <a:gd name="connsiteY49" fmla="*/ 217260 h 360000"/>
              <a:gd name="connsiteX50" fmla="*/ 292500 w 360000"/>
              <a:gd name="connsiteY50" fmla="*/ 258750 h 360000"/>
              <a:gd name="connsiteX51" fmla="*/ 292500 w 360000"/>
              <a:gd name="connsiteY51" fmla="*/ 185445 h 360000"/>
              <a:gd name="connsiteX52" fmla="*/ 263171 w 360000"/>
              <a:gd name="connsiteY52" fmla="*/ 156128 h 360000"/>
              <a:gd name="connsiteX53" fmla="*/ 215449 w 360000"/>
              <a:gd name="connsiteY53" fmla="*/ 156139 h 360000"/>
              <a:gd name="connsiteX54" fmla="*/ 155970 w 360000"/>
              <a:gd name="connsiteY54" fmla="*/ 215595 h 360000"/>
              <a:gd name="connsiteX55" fmla="*/ 149220 w 360000"/>
              <a:gd name="connsiteY55" fmla="*/ 208845 h 360000"/>
              <a:gd name="connsiteX56" fmla="*/ 101498 w 360000"/>
              <a:gd name="connsiteY56" fmla="*/ 208845 h 360000"/>
              <a:gd name="connsiteX57" fmla="*/ 67500 w 360000"/>
              <a:gd name="connsiteY57" fmla="*/ 242843 h 360000"/>
              <a:gd name="connsiteX58" fmla="*/ 67500 w 360000"/>
              <a:gd name="connsiteY58" fmla="*/ 78750 h 360000"/>
              <a:gd name="connsiteX59" fmla="*/ 78750 w 360000"/>
              <a:gd name="connsiteY59" fmla="*/ 67500 h 360000"/>
              <a:gd name="connsiteX60" fmla="*/ 281250 w 360000"/>
              <a:gd name="connsiteY60" fmla="*/ 67500 h 360000"/>
              <a:gd name="connsiteX61" fmla="*/ 292500 w 360000"/>
              <a:gd name="connsiteY61" fmla="*/ 78750 h 360000"/>
              <a:gd name="connsiteX62" fmla="*/ 292500 w 360000"/>
              <a:gd name="connsiteY62" fmla="*/ 185445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60000" h="360000">
                <a:moveTo>
                  <a:pt x="329063" y="0"/>
                </a:moveTo>
                <a:lnTo>
                  <a:pt x="30938" y="0"/>
                </a:lnTo>
                <a:cubicBezTo>
                  <a:pt x="13871" y="0"/>
                  <a:pt x="0" y="14501"/>
                  <a:pt x="0" y="32344"/>
                </a:cubicBezTo>
                <a:lnTo>
                  <a:pt x="0" y="327656"/>
                </a:lnTo>
                <a:cubicBezTo>
                  <a:pt x="0" y="345488"/>
                  <a:pt x="13871" y="360000"/>
                  <a:pt x="30938" y="360000"/>
                </a:cubicBezTo>
                <a:lnTo>
                  <a:pt x="329063" y="360000"/>
                </a:lnTo>
                <a:cubicBezTo>
                  <a:pt x="346140" y="360000"/>
                  <a:pt x="360000" y="345488"/>
                  <a:pt x="360000" y="327656"/>
                </a:cubicBezTo>
                <a:lnTo>
                  <a:pt x="360000" y="32344"/>
                </a:lnTo>
                <a:cubicBezTo>
                  <a:pt x="360000" y="14501"/>
                  <a:pt x="346140" y="0"/>
                  <a:pt x="329063" y="0"/>
                </a:cubicBezTo>
                <a:close/>
                <a:moveTo>
                  <a:pt x="337500" y="327656"/>
                </a:moveTo>
                <a:cubicBezTo>
                  <a:pt x="337500" y="333079"/>
                  <a:pt x="333720" y="337500"/>
                  <a:pt x="329063" y="337500"/>
                </a:cubicBezTo>
                <a:lnTo>
                  <a:pt x="30938" y="337500"/>
                </a:lnTo>
                <a:cubicBezTo>
                  <a:pt x="26280" y="337500"/>
                  <a:pt x="22500" y="333079"/>
                  <a:pt x="22500" y="327656"/>
                </a:cubicBezTo>
                <a:lnTo>
                  <a:pt x="22500" y="32344"/>
                </a:lnTo>
                <a:cubicBezTo>
                  <a:pt x="22500" y="26921"/>
                  <a:pt x="26280" y="22500"/>
                  <a:pt x="30938" y="22500"/>
                </a:cubicBezTo>
                <a:lnTo>
                  <a:pt x="329063" y="22500"/>
                </a:lnTo>
                <a:cubicBezTo>
                  <a:pt x="333720" y="22500"/>
                  <a:pt x="337500" y="26921"/>
                  <a:pt x="337500" y="32344"/>
                </a:cubicBezTo>
                <a:lnTo>
                  <a:pt x="337500" y="327656"/>
                </a:lnTo>
                <a:close/>
                <a:moveTo>
                  <a:pt x="135000" y="90000"/>
                </a:moveTo>
                <a:cubicBezTo>
                  <a:pt x="110183" y="90000"/>
                  <a:pt x="90000" y="110194"/>
                  <a:pt x="90000" y="135000"/>
                </a:cubicBezTo>
                <a:cubicBezTo>
                  <a:pt x="90000" y="159818"/>
                  <a:pt x="110183" y="180000"/>
                  <a:pt x="135000" y="180000"/>
                </a:cubicBezTo>
                <a:cubicBezTo>
                  <a:pt x="159818" y="180000"/>
                  <a:pt x="180000" y="159818"/>
                  <a:pt x="180000" y="135000"/>
                </a:cubicBezTo>
                <a:cubicBezTo>
                  <a:pt x="180000" y="110194"/>
                  <a:pt x="159818" y="90000"/>
                  <a:pt x="135000" y="90000"/>
                </a:cubicBezTo>
                <a:close/>
                <a:moveTo>
                  <a:pt x="135000" y="157500"/>
                </a:moveTo>
                <a:cubicBezTo>
                  <a:pt x="122591" y="157500"/>
                  <a:pt x="112500" y="147420"/>
                  <a:pt x="112500" y="135000"/>
                </a:cubicBezTo>
                <a:cubicBezTo>
                  <a:pt x="112500" y="122580"/>
                  <a:pt x="122591" y="112500"/>
                  <a:pt x="135000" y="112500"/>
                </a:cubicBezTo>
                <a:cubicBezTo>
                  <a:pt x="147409" y="112500"/>
                  <a:pt x="157500" y="122580"/>
                  <a:pt x="157500" y="135000"/>
                </a:cubicBezTo>
                <a:cubicBezTo>
                  <a:pt x="157500" y="147420"/>
                  <a:pt x="147409" y="157500"/>
                  <a:pt x="135000" y="157500"/>
                </a:cubicBezTo>
                <a:close/>
                <a:moveTo>
                  <a:pt x="303750" y="45000"/>
                </a:moveTo>
                <a:lnTo>
                  <a:pt x="56250" y="45000"/>
                </a:lnTo>
                <a:cubicBezTo>
                  <a:pt x="50029" y="45000"/>
                  <a:pt x="45000" y="50040"/>
                  <a:pt x="45000" y="56250"/>
                </a:cubicBezTo>
                <a:lnTo>
                  <a:pt x="45000" y="281250"/>
                </a:lnTo>
                <a:cubicBezTo>
                  <a:pt x="45000" y="287471"/>
                  <a:pt x="50029" y="292500"/>
                  <a:pt x="56250" y="292500"/>
                </a:cubicBezTo>
                <a:lnTo>
                  <a:pt x="303750" y="292500"/>
                </a:lnTo>
                <a:cubicBezTo>
                  <a:pt x="309971" y="292500"/>
                  <a:pt x="315000" y="287471"/>
                  <a:pt x="315000" y="281250"/>
                </a:cubicBezTo>
                <a:lnTo>
                  <a:pt x="315000" y="56250"/>
                </a:lnTo>
                <a:cubicBezTo>
                  <a:pt x="315000" y="50040"/>
                  <a:pt x="309971" y="45000"/>
                  <a:pt x="303750" y="45000"/>
                </a:cubicBezTo>
                <a:close/>
                <a:moveTo>
                  <a:pt x="78750" y="270000"/>
                </a:moveTo>
                <a:cubicBezTo>
                  <a:pt x="76849" y="270000"/>
                  <a:pt x="75150" y="269404"/>
                  <a:pt x="73575" y="268583"/>
                </a:cubicBezTo>
                <a:lnTo>
                  <a:pt x="117405" y="224753"/>
                </a:lnTo>
                <a:cubicBezTo>
                  <a:pt x="121804" y="220354"/>
                  <a:pt x="128914" y="220354"/>
                  <a:pt x="133313" y="224753"/>
                </a:cubicBezTo>
                <a:lnTo>
                  <a:pt x="178549" y="270000"/>
                </a:lnTo>
                <a:lnTo>
                  <a:pt x="78750" y="270000"/>
                </a:lnTo>
                <a:close/>
                <a:moveTo>
                  <a:pt x="292500" y="258750"/>
                </a:moveTo>
                <a:cubicBezTo>
                  <a:pt x="292500" y="264949"/>
                  <a:pt x="287460" y="270000"/>
                  <a:pt x="281250" y="270000"/>
                </a:cubicBezTo>
                <a:lnTo>
                  <a:pt x="210364" y="270000"/>
                </a:lnTo>
                <a:lnTo>
                  <a:pt x="171866" y="231502"/>
                </a:lnTo>
                <a:lnTo>
                  <a:pt x="231356" y="172046"/>
                </a:lnTo>
                <a:cubicBezTo>
                  <a:pt x="235766" y="167659"/>
                  <a:pt x="242854" y="167659"/>
                  <a:pt x="247264" y="172046"/>
                </a:cubicBezTo>
                <a:lnTo>
                  <a:pt x="292500" y="217260"/>
                </a:lnTo>
                <a:lnTo>
                  <a:pt x="292500" y="258750"/>
                </a:lnTo>
                <a:close/>
                <a:moveTo>
                  <a:pt x="292500" y="185445"/>
                </a:moveTo>
                <a:lnTo>
                  <a:pt x="263171" y="156128"/>
                </a:lnTo>
                <a:cubicBezTo>
                  <a:pt x="250009" y="142988"/>
                  <a:pt x="228611" y="142976"/>
                  <a:pt x="215449" y="156139"/>
                </a:cubicBezTo>
                <a:lnTo>
                  <a:pt x="155970" y="215595"/>
                </a:lnTo>
                <a:lnTo>
                  <a:pt x="149220" y="208845"/>
                </a:lnTo>
                <a:cubicBezTo>
                  <a:pt x="136058" y="195705"/>
                  <a:pt x="114660" y="195682"/>
                  <a:pt x="101498" y="208845"/>
                </a:cubicBezTo>
                <a:lnTo>
                  <a:pt x="67500" y="242843"/>
                </a:lnTo>
                <a:lnTo>
                  <a:pt x="67500" y="78750"/>
                </a:lnTo>
                <a:cubicBezTo>
                  <a:pt x="67500" y="72540"/>
                  <a:pt x="72540" y="67500"/>
                  <a:pt x="78750" y="67500"/>
                </a:cubicBezTo>
                <a:lnTo>
                  <a:pt x="281250" y="67500"/>
                </a:lnTo>
                <a:cubicBezTo>
                  <a:pt x="287460" y="67500"/>
                  <a:pt x="292500" y="72540"/>
                  <a:pt x="292500" y="78750"/>
                </a:cubicBezTo>
                <a:lnTo>
                  <a:pt x="292500" y="185445"/>
                </a:ln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323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微信：2090298045【陈西】公众号：陈西设计之家。微信搜索即可。更多免费PPT模版教程等都可以在公众号内获取" descr="夜晚的星空&#10;&#10;中度可信度描述已自动生成">
            <a:extLst>
              <a:ext uri="{FF2B5EF4-FFF2-40B4-BE49-F238E27FC236}">
                <a16:creationId xmlns:a16="http://schemas.microsoft.com/office/drawing/2014/main" id="{F489082B-702A-478E-A452-89208099C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94884"/>
            <a:ext cx="6179127" cy="1463116"/>
          </a:xfrm>
          <a:prstGeom prst="rect">
            <a:avLst/>
          </a:prstGeom>
        </p:spPr>
      </p:pic>
      <p:pic>
        <p:nvPicPr>
          <p:cNvPr id="20" name="图片 19" descr="夜晚的星空&#10;&#10;中度可信度描述已自动生成">
            <a:extLst>
              <a:ext uri="{FF2B5EF4-FFF2-40B4-BE49-F238E27FC236}">
                <a16:creationId xmlns:a16="http://schemas.microsoft.com/office/drawing/2014/main" id="{5BA9F3BD-F576-0FDF-BB72-570D23790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873" y="5394884"/>
            <a:ext cx="6179127" cy="1463116"/>
          </a:xfrm>
          <a:prstGeom prst="rect">
            <a:avLst/>
          </a:prstGeom>
        </p:spPr>
      </p:pic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8DA23C-D0F3-F54A-DD2D-071E99467B66}"/>
              </a:ext>
            </a:extLst>
          </p:cNvPr>
          <p:cNvSpPr/>
          <p:nvPr/>
        </p:nvSpPr>
        <p:spPr>
          <a:xfrm>
            <a:off x="0" y="3057923"/>
            <a:ext cx="12192000" cy="3800077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77B8E2-B8FF-5386-03E6-9DEE473F7FEF}"/>
              </a:ext>
            </a:extLst>
          </p:cNvPr>
          <p:cNvSpPr txBox="1"/>
          <p:nvPr/>
        </p:nvSpPr>
        <p:spPr>
          <a:xfrm>
            <a:off x="5334000" y="1061205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25000">
                      <a:srgbClr val="F2D5AA"/>
                    </a:gs>
                    <a:gs pos="85000">
                      <a:srgbClr val="F7BF85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03</a:t>
            </a:r>
            <a:endParaRPr lang="zh-CN" altLang="en-US" sz="7200" dirty="0">
              <a:gradFill>
                <a:gsLst>
                  <a:gs pos="25000">
                    <a:srgbClr val="F2D5AA"/>
                  </a:gs>
                  <a:gs pos="85000">
                    <a:srgbClr val="F7BF85">
                      <a:alpha val="0"/>
                    </a:srgbClr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7B0FB37-052F-22BB-CC56-6058507222D3}"/>
              </a:ext>
            </a:extLst>
          </p:cNvPr>
          <p:cNvSpPr/>
          <p:nvPr/>
        </p:nvSpPr>
        <p:spPr>
          <a:xfrm>
            <a:off x="2590801" y="2280951"/>
            <a:ext cx="7010400" cy="2866617"/>
          </a:xfrm>
          <a:prstGeom prst="roundRect">
            <a:avLst>
              <a:gd name="adj" fmla="val 4701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AF68E60-7DA1-45F9-759A-0CBD62EA6159}"/>
              </a:ext>
            </a:extLst>
          </p:cNvPr>
          <p:cNvSpPr/>
          <p:nvPr/>
        </p:nvSpPr>
        <p:spPr>
          <a:xfrm>
            <a:off x="2715986" y="2414844"/>
            <a:ext cx="6760028" cy="2644117"/>
          </a:xfrm>
          <a:prstGeom prst="roundRect">
            <a:avLst>
              <a:gd name="adj" fmla="val 360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1C6C8F-4E84-B9CD-A8B1-F15E7F4C470C}"/>
              </a:ext>
            </a:extLst>
          </p:cNvPr>
          <p:cNvSpPr/>
          <p:nvPr/>
        </p:nvSpPr>
        <p:spPr>
          <a:xfrm>
            <a:off x="3945635" y="1970707"/>
            <a:ext cx="4300730" cy="6640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50000">
                <a:schemeClr val="accent4"/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494048E-21B6-9469-395E-6EB2BE600EA9}"/>
              </a:ext>
            </a:extLst>
          </p:cNvPr>
          <p:cNvSpPr txBox="1"/>
          <p:nvPr/>
        </p:nvSpPr>
        <p:spPr>
          <a:xfrm>
            <a:off x="3945635" y="3432377"/>
            <a:ext cx="430073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A092C03-9DDF-E491-A2A1-9E8056E12D0C}"/>
              </a:ext>
            </a:extLst>
          </p:cNvPr>
          <p:cNvSpPr/>
          <p:nvPr/>
        </p:nvSpPr>
        <p:spPr>
          <a:xfrm>
            <a:off x="5892800" y="3163029"/>
            <a:ext cx="406400" cy="22029"/>
          </a:xfrm>
          <a:custGeom>
            <a:avLst/>
            <a:gdLst>
              <a:gd name="connsiteX0" fmla="*/ 0 w 406400"/>
              <a:gd name="connsiteY0" fmla="*/ 3886 h 22029"/>
              <a:gd name="connsiteX1" fmla="*/ 0 w 406400"/>
              <a:gd name="connsiteY1" fmla="*/ 3886 h 22029"/>
              <a:gd name="connsiteX2" fmla="*/ 25400 w 406400"/>
              <a:gd name="connsiteY2" fmla="*/ 9329 h 22029"/>
              <a:gd name="connsiteX3" fmla="*/ 50800 w 406400"/>
              <a:gd name="connsiteY3" fmla="*/ 7515 h 22029"/>
              <a:gd name="connsiteX4" fmla="*/ 76200 w 406400"/>
              <a:gd name="connsiteY4" fmla="*/ 258 h 22029"/>
              <a:gd name="connsiteX5" fmla="*/ 79829 w 406400"/>
              <a:gd name="connsiteY5" fmla="*/ 12958 h 22029"/>
              <a:gd name="connsiteX6" fmla="*/ 97972 w 406400"/>
              <a:gd name="connsiteY6" fmla="*/ 9329 h 22029"/>
              <a:gd name="connsiteX7" fmla="*/ 128814 w 406400"/>
              <a:gd name="connsiteY7" fmla="*/ 2072 h 22029"/>
              <a:gd name="connsiteX8" fmla="*/ 137886 w 406400"/>
              <a:gd name="connsiteY8" fmla="*/ 11143 h 22029"/>
              <a:gd name="connsiteX9" fmla="*/ 168729 w 406400"/>
              <a:gd name="connsiteY9" fmla="*/ 3886 h 22029"/>
              <a:gd name="connsiteX10" fmla="*/ 177800 w 406400"/>
              <a:gd name="connsiteY10" fmla="*/ 12958 h 22029"/>
              <a:gd name="connsiteX11" fmla="*/ 179614 w 406400"/>
              <a:gd name="connsiteY11" fmla="*/ 18401 h 22029"/>
              <a:gd name="connsiteX12" fmla="*/ 194129 w 406400"/>
              <a:gd name="connsiteY12" fmla="*/ 11143 h 22029"/>
              <a:gd name="connsiteX13" fmla="*/ 205014 w 406400"/>
              <a:gd name="connsiteY13" fmla="*/ 9329 h 22029"/>
              <a:gd name="connsiteX14" fmla="*/ 212272 w 406400"/>
              <a:gd name="connsiteY14" fmla="*/ 12958 h 22029"/>
              <a:gd name="connsiteX15" fmla="*/ 226786 w 406400"/>
              <a:gd name="connsiteY15" fmla="*/ 16586 h 22029"/>
              <a:gd name="connsiteX16" fmla="*/ 230414 w 406400"/>
              <a:gd name="connsiteY16" fmla="*/ 22029 h 22029"/>
              <a:gd name="connsiteX17" fmla="*/ 254000 w 406400"/>
              <a:gd name="connsiteY17" fmla="*/ 16586 h 22029"/>
              <a:gd name="connsiteX18" fmla="*/ 263072 w 406400"/>
              <a:gd name="connsiteY18" fmla="*/ 22029 h 22029"/>
              <a:gd name="connsiteX19" fmla="*/ 297543 w 406400"/>
              <a:gd name="connsiteY19" fmla="*/ 14772 h 22029"/>
              <a:gd name="connsiteX20" fmla="*/ 333829 w 406400"/>
              <a:gd name="connsiteY20" fmla="*/ 9329 h 22029"/>
              <a:gd name="connsiteX21" fmla="*/ 357414 w 406400"/>
              <a:gd name="connsiteY21" fmla="*/ 18401 h 22029"/>
              <a:gd name="connsiteX22" fmla="*/ 364672 w 406400"/>
              <a:gd name="connsiteY22" fmla="*/ 14772 h 22029"/>
              <a:gd name="connsiteX23" fmla="*/ 375557 w 406400"/>
              <a:gd name="connsiteY23" fmla="*/ 12958 h 22029"/>
              <a:gd name="connsiteX24" fmla="*/ 391886 w 406400"/>
              <a:gd name="connsiteY24" fmla="*/ 9329 h 22029"/>
              <a:gd name="connsiteX25" fmla="*/ 395514 w 406400"/>
              <a:gd name="connsiteY25" fmla="*/ 14772 h 22029"/>
              <a:gd name="connsiteX26" fmla="*/ 397329 w 406400"/>
              <a:gd name="connsiteY26" fmla="*/ 20215 h 22029"/>
              <a:gd name="connsiteX27" fmla="*/ 406400 w 406400"/>
              <a:gd name="connsiteY27" fmla="*/ 14772 h 2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6400" h="22029">
                <a:moveTo>
                  <a:pt x="0" y="3886"/>
                </a:moveTo>
                <a:lnTo>
                  <a:pt x="0" y="3886"/>
                </a:lnTo>
                <a:cubicBezTo>
                  <a:pt x="8467" y="5700"/>
                  <a:pt x="16741" y="9329"/>
                  <a:pt x="25400" y="9329"/>
                </a:cubicBezTo>
                <a:cubicBezTo>
                  <a:pt x="58572" y="9329"/>
                  <a:pt x="32568" y="-1602"/>
                  <a:pt x="50800" y="7515"/>
                </a:cubicBezTo>
                <a:cubicBezTo>
                  <a:pt x="59267" y="5096"/>
                  <a:pt x="67545" y="-1365"/>
                  <a:pt x="76200" y="258"/>
                </a:cubicBezTo>
                <a:cubicBezTo>
                  <a:pt x="80527" y="1069"/>
                  <a:pt x="75765" y="11265"/>
                  <a:pt x="79829" y="12958"/>
                </a:cubicBezTo>
                <a:cubicBezTo>
                  <a:pt x="85522" y="15330"/>
                  <a:pt x="91951" y="10667"/>
                  <a:pt x="97972" y="9329"/>
                </a:cubicBezTo>
                <a:cubicBezTo>
                  <a:pt x="108282" y="7038"/>
                  <a:pt x="118533" y="4491"/>
                  <a:pt x="128814" y="2072"/>
                </a:cubicBezTo>
                <a:cubicBezTo>
                  <a:pt x="131838" y="5096"/>
                  <a:pt x="133754" y="10041"/>
                  <a:pt x="137886" y="11143"/>
                </a:cubicBezTo>
                <a:cubicBezTo>
                  <a:pt x="148627" y="14007"/>
                  <a:pt x="159525" y="7831"/>
                  <a:pt x="168729" y="3886"/>
                </a:cubicBezTo>
                <a:cubicBezTo>
                  <a:pt x="171753" y="6910"/>
                  <a:pt x="175234" y="9537"/>
                  <a:pt x="177800" y="12958"/>
                </a:cubicBezTo>
                <a:cubicBezTo>
                  <a:pt x="178947" y="14488"/>
                  <a:pt x="177713" y="18612"/>
                  <a:pt x="179614" y="18401"/>
                </a:cubicBezTo>
                <a:cubicBezTo>
                  <a:pt x="184990" y="17803"/>
                  <a:pt x="189035" y="12963"/>
                  <a:pt x="194129" y="11143"/>
                </a:cubicBezTo>
                <a:cubicBezTo>
                  <a:pt x="197593" y="9906"/>
                  <a:pt x="201386" y="9934"/>
                  <a:pt x="205014" y="9329"/>
                </a:cubicBezTo>
                <a:cubicBezTo>
                  <a:pt x="207433" y="10539"/>
                  <a:pt x="209706" y="12103"/>
                  <a:pt x="212272" y="12958"/>
                </a:cubicBezTo>
                <a:cubicBezTo>
                  <a:pt x="217003" y="14535"/>
                  <a:pt x="222326" y="14356"/>
                  <a:pt x="226786" y="16586"/>
                </a:cubicBezTo>
                <a:cubicBezTo>
                  <a:pt x="228736" y="17561"/>
                  <a:pt x="229205" y="20215"/>
                  <a:pt x="230414" y="22029"/>
                </a:cubicBezTo>
                <a:cubicBezTo>
                  <a:pt x="238276" y="20215"/>
                  <a:pt x="245931" y="16586"/>
                  <a:pt x="254000" y="16586"/>
                </a:cubicBezTo>
                <a:cubicBezTo>
                  <a:pt x="257527" y="16586"/>
                  <a:pt x="259545" y="22029"/>
                  <a:pt x="263072" y="22029"/>
                </a:cubicBezTo>
                <a:cubicBezTo>
                  <a:pt x="330387" y="22029"/>
                  <a:pt x="275688" y="18573"/>
                  <a:pt x="297543" y="14772"/>
                </a:cubicBezTo>
                <a:cubicBezTo>
                  <a:pt x="309593" y="12676"/>
                  <a:pt x="321734" y="11143"/>
                  <a:pt x="333829" y="9329"/>
                </a:cubicBezTo>
                <a:cubicBezTo>
                  <a:pt x="363269" y="-1712"/>
                  <a:pt x="335022" y="3473"/>
                  <a:pt x="357414" y="18401"/>
                </a:cubicBezTo>
                <a:cubicBezTo>
                  <a:pt x="359665" y="19901"/>
                  <a:pt x="362081" y="15549"/>
                  <a:pt x="364672" y="14772"/>
                </a:cubicBezTo>
                <a:cubicBezTo>
                  <a:pt x="368195" y="13715"/>
                  <a:pt x="371950" y="13679"/>
                  <a:pt x="375557" y="12958"/>
                </a:cubicBezTo>
                <a:cubicBezTo>
                  <a:pt x="381025" y="11864"/>
                  <a:pt x="386443" y="10539"/>
                  <a:pt x="391886" y="9329"/>
                </a:cubicBezTo>
                <a:cubicBezTo>
                  <a:pt x="393095" y="11143"/>
                  <a:pt x="394539" y="12822"/>
                  <a:pt x="395514" y="14772"/>
                </a:cubicBezTo>
                <a:cubicBezTo>
                  <a:pt x="396369" y="16483"/>
                  <a:pt x="395416" y="20215"/>
                  <a:pt x="397329" y="20215"/>
                </a:cubicBezTo>
                <a:cubicBezTo>
                  <a:pt x="400855" y="20215"/>
                  <a:pt x="403376" y="16586"/>
                  <a:pt x="406400" y="14772"/>
                </a:cubicBezTo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DC2A75-5969-31B3-B075-7607569F2227}"/>
              </a:ext>
            </a:extLst>
          </p:cNvPr>
          <p:cNvSpPr txBox="1"/>
          <p:nvPr/>
        </p:nvSpPr>
        <p:spPr>
          <a:xfrm>
            <a:off x="4714853" y="2033632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6" name="图片 15" descr="黑暗中的灯光&#10;&#10;描述已自动生成">
            <a:extLst>
              <a:ext uri="{FF2B5EF4-FFF2-40B4-BE49-F238E27FC236}">
                <a16:creationId xmlns:a16="http://schemas.microsoft.com/office/drawing/2014/main" id="{1348F55E-5663-7EE6-F27D-2F475DC9F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6061386" y="798433"/>
            <a:ext cx="1041898" cy="10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83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梯形 22">
            <a:extLst>
              <a:ext uri="{FF2B5EF4-FFF2-40B4-BE49-F238E27FC236}">
                <a16:creationId xmlns:a16="http://schemas.microsoft.com/office/drawing/2014/main" id="{68412123-67EC-AEE5-14DA-D8C26F1EB44C}"/>
              </a:ext>
            </a:extLst>
          </p:cNvPr>
          <p:cNvSpPr/>
          <p:nvPr/>
        </p:nvSpPr>
        <p:spPr>
          <a:xfrm flipV="1">
            <a:off x="595086" y="1521523"/>
            <a:ext cx="11001828" cy="3965285"/>
          </a:xfrm>
          <a:prstGeom prst="trapezoid">
            <a:avLst>
              <a:gd name="adj" fmla="val 38053"/>
            </a:avLst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0"/>
                </a:schemeClr>
              </a:gs>
              <a:gs pos="48000">
                <a:schemeClr val="accent3">
                  <a:alpha val="10000"/>
                </a:schemeClr>
              </a:gs>
            </a:gsLst>
            <a:lin ang="16200000" scaled="1"/>
            <a:tileRect/>
          </a:gradFill>
          <a:ln w="9525">
            <a:gradFill flip="none" rotWithShape="1"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6000">
                  <a:schemeClr val="accent3">
                    <a:alpha val="4000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045F88EF-B403-FCC3-B44D-CF11F1A928BC}"/>
              </a:ext>
            </a:extLst>
          </p:cNvPr>
          <p:cNvSpPr/>
          <p:nvPr/>
        </p:nvSpPr>
        <p:spPr>
          <a:xfrm>
            <a:off x="849086" y="4662395"/>
            <a:ext cx="10493828" cy="1496787"/>
          </a:xfrm>
          <a:prstGeom prst="ellipse">
            <a:avLst/>
          </a:prstGeom>
          <a:gradFill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10000"/>
                </a:schemeClr>
              </a:gs>
            </a:gsLst>
            <a:lin ang="5400000" scaled="1"/>
          </a:gradFill>
          <a:ln w="9525">
            <a:gradFill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480F0B6-7D32-5484-0B03-11AFBA15A025}"/>
              </a:ext>
            </a:extLst>
          </p:cNvPr>
          <p:cNvSpPr/>
          <p:nvPr/>
        </p:nvSpPr>
        <p:spPr>
          <a:xfrm>
            <a:off x="1480457" y="4475116"/>
            <a:ext cx="9231086" cy="1371602"/>
          </a:xfrm>
          <a:prstGeom prst="ellipse">
            <a:avLst/>
          </a:prstGeom>
          <a:gradFill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10000"/>
                </a:schemeClr>
              </a:gs>
            </a:gsLst>
            <a:lin ang="5400000" scaled="1"/>
          </a:gradFill>
          <a:ln w="9525">
            <a:gradFill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圆柱体 24">
            <a:extLst>
              <a:ext uri="{FF2B5EF4-FFF2-40B4-BE49-F238E27FC236}">
                <a16:creationId xmlns:a16="http://schemas.microsoft.com/office/drawing/2014/main" id="{FE57D052-9D17-DDD9-DC61-1CE07C96E290}"/>
              </a:ext>
            </a:extLst>
          </p:cNvPr>
          <p:cNvSpPr/>
          <p:nvPr/>
        </p:nvSpPr>
        <p:spPr>
          <a:xfrm>
            <a:off x="2663372" y="4475115"/>
            <a:ext cx="6865258" cy="1011693"/>
          </a:xfrm>
          <a:prstGeom prst="can">
            <a:avLst>
              <a:gd name="adj" fmla="val 50000"/>
            </a:avLst>
          </a:prstGeom>
          <a:gradFill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14000"/>
                </a:schemeClr>
              </a:gs>
            </a:gsLst>
            <a:lin ang="5400000" scaled="1"/>
          </a:gradFill>
          <a:ln w="9525">
            <a:gradFill>
              <a:gsLst>
                <a:gs pos="5000">
                  <a:schemeClr val="accent2">
                    <a:alpha val="1700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8837E8D-FAAB-5F49-9D4C-E1F3E165521D}"/>
              </a:ext>
            </a:extLst>
          </p:cNvPr>
          <p:cNvCxnSpPr>
            <a:cxnSpLocks/>
          </p:cNvCxnSpPr>
          <p:nvPr/>
        </p:nvCxnSpPr>
        <p:spPr>
          <a:xfrm>
            <a:off x="1214008" y="4523014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0658C5-CA1E-8908-1247-5E47FE2C8E34}"/>
              </a:ext>
            </a:extLst>
          </p:cNvPr>
          <p:cNvGrpSpPr/>
          <p:nvPr/>
        </p:nvGrpSpPr>
        <p:grpSpPr>
          <a:xfrm>
            <a:off x="1627813" y="1986391"/>
            <a:ext cx="1261999" cy="1254650"/>
            <a:chOff x="1627813" y="1986391"/>
            <a:chExt cx="1261999" cy="1254650"/>
          </a:xfrm>
        </p:grpSpPr>
        <p:pic>
          <p:nvPicPr>
            <p:cNvPr id="29" name="图片 28" descr="夜晚的月亮&#10;&#10;描述已自动生成">
              <a:extLst>
                <a:ext uri="{FF2B5EF4-FFF2-40B4-BE49-F238E27FC236}">
                  <a16:creationId xmlns:a16="http://schemas.microsoft.com/office/drawing/2014/main" id="{804CE38E-1D1D-91FE-55E8-6FF02ED57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7813" y="1986391"/>
              <a:ext cx="1261999" cy="1254650"/>
            </a:xfrm>
            <a:prstGeom prst="rect">
              <a:avLst/>
            </a:prstGeom>
          </p:spPr>
        </p:pic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ECC191B-A7E2-E459-48F1-62F6230A8927}"/>
                </a:ext>
              </a:extLst>
            </p:cNvPr>
            <p:cNvSpPr/>
            <p:nvPr/>
          </p:nvSpPr>
          <p:spPr>
            <a:xfrm>
              <a:off x="1736876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8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474A3DAD-00D7-9A1C-1AB0-0FE4DD886945}"/>
                </a:ext>
              </a:extLst>
            </p:cNvPr>
            <p:cNvSpPr txBox="1"/>
            <p:nvPr/>
          </p:nvSpPr>
          <p:spPr>
            <a:xfrm>
              <a:off x="1839468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陈西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C0B885B-2F5F-8B41-B4CB-07E63F4700B3}"/>
              </a:ext>
            </a:extLst>
          </p:cNvPr>
          <p:cNvGrpSpPr/>
          <p:nvPr/>
        </p:nvGrpSpPr>
        <p:grpSpPr>
          <a:xfrm>
            <a:off x="3546407" y="1986391"/>
            <a:ext cx="1261999" cy="1254650"/>
            <a:chOff x="3666136" y="1986391"/>
            <a:chExt cx="1261999" cy="1254650"/>
          </a:xfrm>
        </p:grpSpPr>
        <p:pic>
          <p:nvPicPr>
            <p:cNvPr id="32" name="微信：2090298045【陈西】公众号：陈西设计之家。微信搜索即可。更多免费PPT模版教程等都可以在公众号内获取" descr="夜晚的月亮&#10;&#10;描述已自动生成">
              <a:extLst>
                <a:ext uri="{FF2B5EF4-FFF2-40B4-BE49-F238E27FC236}">
                  <a16:creationId xmlns:a16="http://schemas.microsoft.com/office/drawing/2014/main" id="{26668C2D-EA4C-A344-DD57-8F745B46B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C71CFB1-FD73-A0C9-1FB8-D9D7F1E5CFA2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1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37A54DE-E7CD-7BB7-9D20-07738675A6DA}"/>
                </a:ext>
              </a:extLst>
            </p:cNvPr>
            <p:cNvSpPr txBox="1"/>
            <p:nvPr/>
          </p:nvSpPr>
          <p:spPr>
            <a:xfrm>
              <a:off x="3877791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承接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8B789D-E844-FD58-2C9C-627691A40941}"/>
              </a:ext>
            </a:extLst>
          </p:cNvPr>
          <p:cNvGrpSpPr/>
          <p:nvPr/>
        </p:nvGrpSpPr>
        <p:grpSpPr>
          <a:xfrm>
            <a:off x="5465001" y="1986391"/>
            <a:ext cx="1261999" cy="1254650"/>
            <a:chOff x="1627813" y="1986391"/>
            <a:chExt cx="1261999" cy="1254650"/>
          </a:xfrm>
        </p:grpSpPr>
        <p:pic>
          <p:nvPicPr>
            <p:cNvPr id="36" name="图片 35" descr="夜晚的月亮&#10;&#10;描述已自动生成">
              <a:extLst>
                <a:ext uri="{FF2B5EF4-FFF2-40B4-BE49-F238E27FC236}">
                  <a16:creationId xmlns:a16="http://schemas.microsoft.com/office/drawing/2014/main" id="{9B71B80E-E1A7-25EE-03FB-6A9AE63C6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7813" y="1986391"/>
              <a:ext cx="1261999" cy="125465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C498330-A1E4-C3A4-6DD4-42BF5759321E}"/>
                </a:ext>
              </a:extLst>
            </p:cNvPr>
            <p:cNvSpPr/>
            <p:nvPr/>
          </p:nvSpPr>
          <p:spPr>
            <a:xfrm>
              <a:off x="1736876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8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588D6C63-81ED-168C-421C-D2F6F6A4A434}"/>
                </a:ext>
              </a:extLst>
            </p:cNvPr>
            <p:cNvSpPr txBox="1"/>
            <p:nvPr/>
          </p:nvSpPr>
          <p:spPr>
            <a:xfrm>
              <a:off x="1839468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高端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C776C9C-3531-9BB7-7448-859F5738D293}"/>
              </a:ext>
            </a:extLst>
          </p:cNvPr>
          <p:cNvGrpSpPr/>
          <p:nvPr/>
        </p:nvGrpSpPr>
        <p:grpSpPr>
          <a:xfrm>
            <a:off x="7383595" y="1986391"/>
            <a:ext cx="1261999" cy="1254650"/>
            <a:chOff x="3666136" y="1986391"/>
            <a:chExt cx="1261999" cy="1254650"/>
          </a:xfrm>
        </p:grpSpPr>
        <p:pic>
          <p:nvPicPr>
            <p:cNvPr id="40" name="图片 39" descr="夜晚的月亮&#10;&#10;描述已自动生成">
              <a:extLst>
                <a:ext uri="{FF2B5EF4-FFF2-40B4-BE49-F238E27FC236}">
                  <a16:creationId xmlns:a16="http://schemas.microsoft.com/office/drawing/2014/main" id="{6BA11641-4C4B-A50D-F539-FA9C25852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41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0D763B0-E84B-6CD4-E907-3D6F2E1ABFC5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2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3D3A8710-A644-FAF5-0084-AE9BA29C14DA}"/>
                </a:ext>
              </a:extLst>
            </p:cNvPr>
            <p:cNvSpPr txBox="1"/>
            <p:nvPr/>
          </p:nvSpPr>
          <p:spPr>
            <a:xfrm>
              <a:off x="3868077" y="2387722"/>
              <a:ext cx="8581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483A587-4351-D70D-63C9-8B72101A6AF0}"/>
              </a:ext>
            </a:extLst>
          </p:cNvPr>
          <p:cNvGrpSpPr/>
          <p:nvPr/>
        </p:nvGrpSpPr>
        <p:grpSpPr>
          <a:xfrm>
            <a:off x="9302188" y="1986391"/>
            <a:ext cx="1261999" cy="1254650"/>
            <a:chOff x="3666136" y="1986391"/>
            <a:chExt cx="1261999" cy="1254650"/>
          </a:xfrm>
        </p:grpSpPr>
        <p:pic>
          <p:nvPicPr>
            <p:cNvPr id="44" name="图片 43" descr="夜晚的月亮&#10;&#10;描述已自动生成">
              <a:extLst>
                <a:ext uri="{FF2B5EF4-FFF2-40B4-BE49-F238E27FC236}">
                  <a16:creationId xmlns:a16="http://schemas.microsoft.com/office/drawing/2014/main" id="{2CD49EB9-A927-6EB9-2E0B-3DB43EF0C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9A571B5-75C3-5379-1604-5455F04BFF02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6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FE906330-E4D2-4B0E-52E5-ED129D99165B}"/>
                </a:ext>
              </a:extLst>
            </p:cNvPr>
            <p:cNvSpPr txBox="1"/>
            <p:nvPr/>
          </p:nvSpPr>
          <p:spPr>
            <a:xfrm>
              <a:off x="3868077" y="2387722"/>
              <a:ext cx="8581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定制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4F2614A-9B51-0C10-2410-1AEB3DBC4114}"/>
              </a:ext>
            </a:extLst>
          </p:cNvPr>
          <p:cNvGrpSpPr/>
          <p:nvPr/>
        </p:nvGrpSpPr>
        <p:grpSpPr>
          <a:xfrm>
            <a:off x="2555807" y="3535326"/>
            <a:ext cx="1261999" cy="1254650"/>
            <a:chOff x="3666136" y="1986391"/>
            <a:chExt cx="1261999" cy="1254650"/>
          </a:xfrm>
        </p:grpSpPr>
        <p:pic>
          <p:nvPicPr>
            <p:cNvPr id="54" name="微信：2090298045【陈西】公众号：陈西设计之家。微信搜索即可。更多免费PPT模版教程等都可以在公众号内获取" descr="夜晚的月亮&#10;&#10;描述已自动生成">
              <a:extLst>
                <a:ext uri="{FF2B5EF4-FFF2-40B4-BE49-F238E27FC236}">
                  <a16:creationId xmlns:a16="http://schemas.microsoft.com/office/drawing/2014/main" id="{33D5C063-F9B1-0BC5-FB00-1847A1E18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7C2863DE-6969-91FE-0F42-F4C6AF18E81C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6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88C50EA1-BDB6-4236-3D0F-6B3D28B2ECB1}"/>
                </a:ext>
              </a:extLst>
            </p:cNvPr>
            <p:cNvSpPr txBox="1"/>
            <p:nvPr/>
          </p:nvSpPr>
          <p:spPr>
            <a:xfrm>
              <a:off x="3877791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搜索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AEDC17C-9CE4-7F46-7001-AC2FAA7D1E13}"/>
              </a:ext>
            </a:extLst>
          </p:cNvPr>
          <p:cNvGrpSpPr/>
          <p:nvPr/>
        </p:nvGrpSpPr>
        <p:grpSpPr>
          <a:xfrm>
            <a:off x="4479125" y="3535326"/>
            <a:ext cx="1261999" cy="1254650"/>
            <a:chOff x="3666136" y="1986391"/>
            <a:chExt cx="1261999" cy="1254650"/>
          </a:xfrm>
        </p:grpSpPr>
        <p:pic>
          <p:nvPicPr>
            <p:cNvPr id="58" name="图片 57" descr="夜晚的月亮&#10;&#10;描述已自动生成">
              <a:extLst>
                <a:ext uri="{FF2B5EF4-FFF2-40B4-BE49-F238E27FC236}">
                  <a16:creationId xmlns:a16="http://schemas.microsoft.com/office/drawing/2014/main" id="{7BF0617D-0014-9C1A-C675-3A50A1257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046B268-7403-900B-CA1F-F871FF649B58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0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0584418-D0DD-F87E-0559-EFEDDA46E036}"/>
                </a:ext>
              </a:extLst>
            </p:cNvPr>
            <p:cNvSpPr txBox="1"/>
            <p:nvPr/>
          </p:nvSpPr>
          <p:spPr>
            <a:xfrm>
              <a:off x="3877791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陈西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E68D64A-FFC1-5532-E2E7-1139C846DDDA}"/>
              </a:ext>
            </a:extLst>
          </p:cNvPr>
          <p:cNvGrpSpPr/>
          <p:nvPr/>
        </p:nvGrpSpPr>
        <p:grpSpPr>
          <a:xfrm>
            <a:off x="6402443" y="3535326"/>
            <a:ext cx="1261999" cy="1254650"/>
            <a:chOff x="3666136" y="1986391"/>
            <a:chExt cx="1261999" cy="1254650"/>
          </a:xfrm>
        </p:grpSpPr>
        <p:pic>
          <p:nvPicPr>
            <p:cNvPr id="62" name="图片 61" descr="夜晚的月亮&#10;&#10;描述已自动生成">
              <a:extLst>
                <a:ext uri="{FF2B5EF4-FFF2-40B4-BE49-F238E27FC236}">
                  <a16:creationId xmlns:a16="http://schemas.microsoft.com/office/drawing/2014/main" id="{2D0FD905-FCEE-8042-BAA0-423429AD6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6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DE0F054-95F8-9CBD-C8AA-449D715BC8F0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4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31E77DC1-CBF4-D2CE-8FA4-B03576D67AE9}"/>
                </a:ext>
              </a:extLst>
            </p:cNvPr>
            <p:cNvSpPr txBox="1"/>
            <p:nvPr/>
          </p:nvSpPr>
          <p:spPr>
            <a:xfrm>
              <a:off x="3877791" y="2387722"/>
              <a:ext cx="8386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设计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09412C0-25DD-86A1-E626-4D156E7D3AE4}"/>
              </a:ext>
            </a:extLst>
          </p:cNvPr>
          <p:cNvGrpSpPr/>
          <p:nvPr/>
        </p:nvGrpSpPr>
        <p:grpSpPr>
          <a:xfrm>
            <a:off x="8325761" y="3535326"/>
            <a:ext cx="1261999" cy="1254650"/>
            <a:chOff x="3666136" y="1986391"/>
            <a:chExt cx="1261999" cy="1254650"/>
          </a:xfrm>
        </p:grpSpPr>
        <p:pic>
          <p:nvPicPr>
            <p:cNvPr id="66" name="图片 65" descr="夜晚的月亮&#10;&#10;描述已自动生成">
              <a:extLst>
                <a:ext uri="{FF2B5EF4-FFF2-40B4-BE49-F238E27FC236}">
                  <a16:creationId xmlns:a16="http://schemas.microsoft.com/office/drawing/2014/main" id="{BFEFB9F1-9331-4570-3578-E75AC9542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6136" y="1986391"/>
              <a:ext cx="1261999" cy="1254650"/>
            </a:xfrm>
            <a:prstGeom prst="rect">
              <a:avLst/>
            </a:prstGeom>
          </p:spPr>
        </p:pic>
        <p:sp>
          <p:nvSpPr>
            <p:cNvPr id="6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E8A5942-4CEA-71E6-EB94-B7C587F1514C}"/>
                </a:ext>
              </a:extLst>
            </p:cNvPr>
            <p:cNvSpPr/>
            <p:nvPr/>
          </p:nvSpPr>
          <p:spPr>
            <a:xfrm>
              <a:off x="3775199" y="2086813"/>
              <a:ext cx="1059544" cy="10595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100000">
                  <a:schemeClr val="accent3">
                    <a:alpha val="1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8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189D651E-50C4-64BC-F5DD-6FE87F087142}"/>
                </a:ext>
              </a:extLst>
            </p:cNvPr>
            <p:cNvSpPr txBox="1"/>
            <p:nvPr/>
          </p:nvSpPr>
          <p:spPr>
            <a:xfrm>
              <a:off x="3877790" y="2387722"/>
              <a:ext cx="8386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5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</a:gsLst>
                    <a:lin ang="27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原创</a:t>
              </a:r>
              <a:endPara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B21E3984-D406-BC23-356D-EA3F6B4FCB11}"/>
              </a:ext>
            </a:extLst>
          </p:cNvPr>
          <p:cNvCxnSpPr>
            <a:cxnSpLocks/>
          </p:cNvCxnSpPr>
          <p:nvPr/>
        </p:nvCxnSpPr>
        <p:spPr>
          <a:xfrm>
            <a:off x="2063094" y="4256314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85D9AC2-D737-2D07-13A8-CE448D0D6D13}"/>
              </a:ext>
            </a:extLst>
          </p:cNvPr>
          <p:cNvCxnSpPr>
            <a:cxnSpLocks/>
          </p:cNvCxnSpPr>
          <p:nvPr/>
        </p:nvCxnSpPr>
        <p:spPr>
          <a:xfrm>
            <a:off x="9998780" y="4695292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7F993083-654A-06BC-9C24-709680B41351}"/>
              </a:ext>
            </a:extLst>
          </p:cNvPr>
          <p:cNvCxnSpPr>
            <a:cxnSpLocks/>
          </p:cNvCxnSpPr>
          <p:nvPr/>
        </p:nvCxnSpPr>
        <p:spPr>
          <a:xfrm>
            <a:off x="10965794" y="4375920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50746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pic>
        <p:nvPicPr>
          <p:cNvPr id="23" name="图片 22" descr="夜晚的月亮&#10;&#10;描述已自动生成">
            <a:extLst>
              <a:ext uri="{FF2B5EF4-FFF2-40B4-BE49-F238E27FC236}">
                <a16:creationId xmlns:a16="http://schemas.microsoft.com/office/drawing/2014/main" id="{9B9E9B5B-0294-3B12-D816-9974DC5BE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07" y="1891625"/>
            <a:ext cx="4072448" cy="4048732"/>
          </a:xfrm>
          <a:prstGeom prst="rect">
            <a:avLst/>
          </a:prstGeom>
        </p:spPr>
      </p:pic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8FD31377-FCD2-0452-5AB1-2AB023C0E083}"/>
              </a:ext>
            </a:extLst>
          </p:cNvPr>
          <p:cNvGrpSpPr/>
          <p:nvPr/>
        </p:nvGrpSpPr>
        <p:grpSpPr>
          <a:xfrm>
            <a:off x="842120" y="1870899"/>
            <a:ext cx="4057286" cy="4064388"/>
            <a:chOff x="6086431" y="4649772"/>
            <a:chExt cx="3627438" cy="3633788"/>
          </a:xfrm>
          <a:solidFill>
            <a:schemeClr val="accent2"/>
          </a:solidFill>
        </p:grpSpPr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253FF7B1-AD7E-8806-0AB1-7B8CFA97B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431" y="4649772"/>
              <a:ext cx="3627438" cy="3633788"/>
            </a:xfrm>
            <a:custGeom>
              <a:avLst/>
              <a:gdLst>
                <a:gd name="T0" fmla="*/ 224 w 448"/>
                <a:gd name="T1" fmla="*/ 448 h 448"/>
                <a:gd name="T2" fmla="*/ 0 w 448"/>
                <a:gd name="T3" fmla="*/ 224 h 448"/>
                <a:gd name="T4" fmla="*/ 224 w 448"/>
                <a:gd name="T5" fmla="*/ 0 h 448"/>
                <a:gd name="T6" fmla="*/ 448 w 448"/>
                <a:gd name="T7" fmla="*/ 224 h 448"/>
                <a:gd name="T8" fmla="*/ 224 w 448"/>
                <a:gd name="T9" fmla="*/ 448 h 448"/>
                <a:gd name="T10" fmla="*/ 224 w 448"/>
                <a:gd name="T11" fmla="*/ 1 h 448"/>
                <a:gd name="T12" fmla="*/ 1 w 448"/>
                <a:gd name="T13" fmla="*/ 224 h 448"/>
                <a:gd name="T14" fmla="*/ 224 w 448"/>
                <a:gd name="T15" fmla="*/ 447 h 448"/>
                <a:gd name="T16" fmla="*/ 447 w 448"/>
                <a:gd name="T17" fmla="*/ 224 h 448"/>
                <a:gd name="T18" fmla="*/ 224 w 448"/>
                <a:gd name="T1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4" y="448"/>
                  </a:moveTo>
                  <a:cubicBezTo>
                    <a:pt x="100" y="448"/>
                    <a:pt x="0" y="347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7" y="0"/>
                    <a:pt x="448" y="100"/>
                    <a:pt x="448" y="224"/>
                  </a:cubicBezTo>
                  <a:cubicBezTo>
                    <a:pt x="448" y="347"/>
                    <a:pt x="347" y="448"/>
                    <a:pt x="224" y="448"/>
                  </a:cubicBezTo>
                  <a:close/>
                  <a:moveTo>
                    <a:pt x="224" y="1"/>
                  </a:moveTo>
                  <a:cubicBezTo>
                    <a:pt x="101" y="1"/>
                    <a:pt x="1" y="101"/>
                    <a:pt x="1" y="224"/>
                  </a:cubicBezTo>
                  <a:cubicBezTo>
                    <a:pt x="1" y="347"/>
                    <a:pt x="101" y="447"/>
                    <a:pt x="224" y="447"/>
                  </a:cubicBezTo>
                  <a:cubicBezTo>
                    <a:pt x="347" y="447"/>
                    <a:pt x="447" y="347"/>
                    <a:pt x="447" y="224"/>
                  </a:cubicBezTo>
                  <a:cubicBezTo>
                    <a:pt x="447" y="101"/>
                    <a:pt x="347" y="1"/>
                    <a:pt x="22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8" name="Rectangle 12">
              <a:extLst>
                <a:ext uri="{FF2B5EF4-FFF2-40B4-BE49-F238E27FC236}">
                  <a16:creationId xmlns:a16="http://schemas.microsoft.com/office/drawing/2014/main" id="{609C0765-F2B9-852E-9225-3BBC4C620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1418" y="4772010"/>
              <a:ext cx="9525" cy="80963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934E0072-0E76-FA9D-F08B-B727737FA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6956" y="4779947"/>
              <a:ext cx="15875" cy="73025"/>
            </a:xfrm>
            <a:custGeom>
              <a:avLst/>
              <a:gdLst>
                <a:gd name="T0" fmla="*/ 5 w 10"/>
                <a:gd name="T1" fmla="*/ 46 h 46"/>
                <a:gd name="T2" fmla="*/ 0 w 10"/>
                <a:gd name="T3" fmla="*/ 0 h 46"/>
                <a:gd name="T4" fmla="*/ 5 w 10"/>
                <a:gd name="T5" fmla="*/ 0 h 46"/>
                <a:gd name="T6" fmla="*/ 10 w 10"/>
                <a:gd name="T7" fmla="*/ 46 h 46"/>
                <a:gd name="T8" fmla="*/ 5 w 1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6">
                  <a:moveTo>
                    <a:pt x="5" y="4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" y="46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C944DB77-D114-9B3C-C5D3-8B7BBBA60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06" y="4795822"/>
              <a:ext cx="23813" cy="80963"/>
            </a:xfrm>
            <a:custGeom>
              <a:avLst/>
              <a:gdLst>
                <a:gd name="T0" fmla="*/ 10 w 15"/>
                <a:gd name="T1" fmla="*/ 51 h 51"/>
                <a:gd name="T2" fmla="*/ 0 w 15"/>
                <a:gd name="T3" fmla="*/ 0 h 51"/>
                <a:gd name="T4" fmla="*/ 5 w 15"/>
                <a:gd name="T5" fmla="*/ 0 h 51"/>
                <a:gd name="T6" fmla="*/ 15 w 15"/>
                <a:gd name="T7" fmla="*/ 46 h 51"/>
                <a:gd name="T8" fmla="*/ 10 w 1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1">
                  <a:moveTo>
                    <a:pt x="10" y="5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5" y="46"/>
                  </a:lnTo>
                  <a:lnTo>
                    <a:pt x="10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AE36D078-7E69-B4D0-7F43-E3149F836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856" y="4829160"/>
              <a:ext cx="31750" cy="73025"/>
            </a:xfrm>
            <a:custGeom>
              <a:avLst/>
              <a:gdLst>
                <a:gd name="T0" fmla="*/ 15 w 20"/>
                <a:gd name="T1" fmla="*/ 46 h 46"/>
                <a:gd name="T2" fmla="*/ 0 w 20"/>
                <a:gd name="T3" fmla="*/ 0 h 46"/>
                <a:gd name="T4" fmla="*/ 5 w 20"/>
                <a:gd name="T5" fmla="*/ 0 h 46"/>
                <a:gd name="T6" fmla="*/ 20 w 20"/>
                <a:gd name="T7" fmla="*/ 46 h 46"/>
                <a:gd name="T8" fmla="*/ 15 w 2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6">
                  <a:moveTo>
                    <a:pt x="15" y="4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20" y="46"/>
                  </a:lnTo>
                  <a:lnTo>
                    <a:pt x="1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2CBB1C9-D5CC-FF22-F8E5-F48FB997D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743" y="4868847"/>
              <a:ext cx="33338" cy="80963"/>
            </a:xfrm>
            <a:custGeom>
              <a:avLst/>
              <a:gdLst>
                <a:gd name="T0" fmla="*/ 16 w 21"/>
                <a:gd name="T1" fmla="*/ 51 h 51"/>
                <a:gd name="T2" fmla="*/ 0 w 21"/>
                <a:gd name="T3" fmla="*/ 5 h 51"/>
                <a:gd name="T4" fmla="*/ 6 w 21"/>
                <a:gd name="T5" fmla="*/ 0 h 51"/>
                <a:gd name="T6" fmla="*/ 21 w 21"/>
                <a:gd name="T7" fmla="*/ 46 h 51"/>
                <a:gd name="T8" fmla="*/ 16 w 2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1">
                  <a:moveTo>
                    <a:pt x="16" y="51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21" y="46"/>
                  </a:lnTo>
                  <a:lnTo>
                    <a:pt x="16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52873ECE-217C-DCA9-0500-B26F42EE3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18" y="4925997"/>
              <a:ext cx="39688" cy="73025"/>
            </a:xfrm>
            <a:custGeom>
              <a:avLst/>
              <a:gdLst>
                <a:gd name="T0" fmla="*/ 20 w 25"/>
                <a:gd name="T1" fmla="*/ 46 h 46"/>
                <a:gd name="T2" fmla="*/ 0 w 25"/>
                <a:gd name="T3" fmla="*/ 5 h 46"/>
                <a:gd name="T4" fmla="*/ 5 w 25"/>
                <a:gd name="T5" fmla="*/ 0 h 46"/>
                <a:gd name="T6" fmla="*/ 25 w 25"/>
                <a:gd name="T7" fmla="*/ 46 h 46"/>
                <a:gd name="T8" fmla="*/ 20 w 2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0" y="46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25" y="46"/>
                  </a:lnTo>
                  <a:lnTo>
                    <a:pt x="20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5810C197-2280-9554-5730-9A861CFE7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43" y="4999022"/>
              <a:ext cx="49213" cy="65088"/>
            </a:xfrm>
            <a:custGeom>
              <a:avLst/>
              <a:gdLst>
                <a:gd name="T0" fmla="*/ 26 w 31"/>
                <a:gd name="T1" fmla="*/ 41 h 41"/>
                <a:gd name="T2" fmla="*/ 0 w 31"/>
                <a:gd name="T3" fmla="*/ 0 h 41"/>
                <a:gd name="T4" fmla="*/ 5 w 31"/>
                <a:gd name="T5" fmla="*/ 0 h 41"/>
                <a:gd name="T6" fmla="*/ 31 w 31"/>
                <a:gd name="T7" fmla="*/ 41 h 41"/>
                <a:gd name="T8" fmla="*/ 26 w 3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26" y="4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31" y="41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082E7B86-6BF7-6AA8-FC58-92F6D56E7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393" y="5072047"/>
              <a:ext cx="47625" cy="73025"/>
            </a:xfrm>
            <a:custGeom>
              <a:avLst/>
              <a:gdLst>
                <a:gd name="T0" fmla="*/ 25 w 30"/>
                <a:gd name="T1" fmla="*/ 46 h 46"/>
                <a:gd name="T2" fmla="*/ 0 w 30"/>
                <a:gd name="T3" fmla="*/ 5 h 46"/>
                <a:gd name="T4" fmla="*/ 0 w 30"/>
                <a:gd name="T5" fmla="*/ 0 h 46"/>
                <a:gd name="T6" fmla="*/ 30 w 30"/>
                <a:gd name="T7" fmla="*/ 41 h 46"/>
                <a:gd name="T8" fmla="*/ 25 w 3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6">
                  <a:moveTo>
                    <a:pt x="25" y="46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30" y="41"/>
                  </a:lnTo>
                  <a:lnTo>
                    <a:pt x="2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id="{D0770121-75C7-1CE0-7E59-A09806366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156" y="5160947"/>
              <a:ext cx="57150" cy="65088"/>
            </a:xfrm>
            <a:custGeom>
              <a:avLst/>
              <a:gdLst>
                <a:gd name="T0" fmla="*/ 36 w 36"/>
                <a:gd name="T1" fmla="*/ 41 h 41"/>
                <a:gd name="T2" fmla="*/ 0 w 36"/>
                <a:gd name="T3" fmla="*/ 5 h 41"/>
                <a:gd name="T4" fmla="*/ 5 w 36"/>
                <a:gd name="T5" fmla="*/ 0 h 41"/>
                <a:gd name="T6" fmla="*/ 36 w 36"/>
                <a:gd name="T7" fmla="*/ 41 h 41"/>
                <a:gd name="T8" fmla="*/ 36 w 3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41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36" y="41"/>
                  </a:lnTo>
                  <a:lnTo>
                    <a:pt x="36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7A32045B-5012-91A6-7A60-8AD4EBA31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381" y="5265722"/>
              <a:ext cx="57150" cy="57150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5 w 36"/>
                <a:gd name="T5" fmla="*/ 0 h 36"/>
                <a:gd name="T6" fmla="*/ 36 w 36"/>
                <a:gd name="T7" fmla="*/ 36 h 36"/>
                <a:gd name="T8" fmla="*/ 36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36" y="36"/>
                  </a:lnTo>
                  <a:lnTo>
                    <a:pt x="36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569874FF-01CF-A6A3-52F0-123831068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43" y="5372085"/>
              <a:ext cx="65088" cy="57150"/>
            </a:xfrm>
            <a:custGeom>
              <a:avLst/>
              <a:gdLst>
                <a:gd name="T0" fmla="*/ 35 w 41"/>
                <a:gd name="T1" fmla="*/ 36 h 36"/>
                <a:gd name="T2" fmla="*/ 0 w 41"/>
                <a:gd name="T3" fmla="*/ 5 h 36"/>
                <a:gd name="T4" fmla="*/ 0 w 41"/>
                <a:gd name="T5" fmla="*/ 0 h 36"/>
                <a:gd name="T6" fmla="*/ 41 w 41"/>
                <a:gd name="T7" fmla="*/ 31 h 36"/>
                <a:gd name="T8" fmla="*/ 35 w 4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35" y="36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1" y="31"/>
                  </a:lnTo>
                  <a:lnTo>
                    <a:pt x="35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id="{761DD9E7-FE53-E51E-7412-9701D3822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06" y="5484797"/>
              <a:ext cx="71438" cy="57150"/>
            </a:xfrm>
            <a:custGeom>
              <a:avLst/>
              <a:gdLst>
                <a:gd name="T0" fmla="*/ 40 w 45"/>
                <a:gd name="T1" fmla="*/ 36 h 36"/>
                <a:gd name="T2" fmla="*/ 0 w 45"/>
                <a:gd name="T3" fmla="*/ 6 h 36"/>
                <a:gd name="T4" fmla="*/ 5 w 45"/>
                <a:gd name="T5" fmla="*/ 0 h 36"/>
                <a:gd name="T6" fmla="*/ 45 w 45"/>
                <a:gd name="T7" fmla="*/ 31 h 36"/>
                <a:gd name="T8" fmla="*/ 40 w 4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6">
                  <a:moveTo>
                    <a:pt x="40" y="3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45" y="31"/>
                  </a:lnTo>
                  <a:lnTo>
                    <a:pt x="40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8412D0F0-9F29-C25D-DABD-8A2D3E434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5681" y="5614972"/>
              <a:ext cx="73025" cy="49213"/>
            </a:xfrm>
            <a:custGeom>
              <a:avLst/>
              <a:gdLst>
                <a:gd name="T0" fmla="*/ 41 w 46"/>
                <a:gd name="T1" fmla="*/ 31 h 31"/>
                <a:gd name="T2" fmla="*/ 0 w 46"/>
                <a:gd name="T3" fmla="*/ 5 h 31"/>
                <a:gd name="T4" fmla="*/ 0 w 46"/>
                <a:gd name="T5" fmla="*/ 0 h 31"/>
                <a:gd name="T6" fmla="*/ 46 w 46"/>
                <a:gd name="T7" fmla="*/ 26 h 31"/>
                <a:gd name="T8" fmla="*/ 41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1" y="3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" y="26"/>
                  </a:lnTo>
                  <a:lnTo>
                    <a:pt x="41" y="3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id="{7FFA9B2B-06A9-D384-25B1-3592C5190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2656" y="5745147"/>
              <a:ext cx="80963" cy="41275"/>
            </a:xfrm>
            <a:custGeom>
              <a:avLst/>
              <a:gdLst>
                <a:gd name="T0" fmla="*/ 46 w 51"/>
                <a:gd name="T1" fmla="*/ 26 h 26"/>
                <a:gd name="T2" fmla="*/ 0 w 51"/>
                <a:gd name="T3" fmla="*/ 5 h 26"/>
                <a:gd name="T4" fmla="*/ 5 w 51"/>
                <a:gd name="T5" fmla="*/ 0 h 26"/>
                <a:gd name="T6" fmla="*/ 51 w 51"/>
                <a:gd name="T7" fmla="*/ 20 h 26"/>
                <a:gd name="T8" fmla="*/ 46 w 5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6">
                  <a:moveTo>
                    <a:pt x="46" y="26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51" y="20"/>
                  </a:lnTo>
                  <a:lnTo>
                    <a:pt x="46" y="2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id="{C23E65D4-7641-802F-3C08-A64819955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506" y="5883260"/>
              <a:ext cx="80963" cy="31750"/>
            </a:xfrm>
            <a:custGeom>
              <a:avLst/>
              <a:gdLst>
                <a:gd name="T0" fmla="*/ 51 w 51"/>
                <a:gd name="T1" fmla="*/ 20 h 20"/>
                <a:gd name="T2" fmla="*/ 0 w 51"/>
                <a:gd name="T3" fmla="*/ 5 h 20"/>
                <a:gd name="T4" fmla="*/ 5 w 51"/>
                <a:gd name="T5" fmla="*/ 0 h 20"/>
                <a:gd name="T6" fmla="*/ 51 w 51"/>
                <a:gd name="T7" fmla="*/ 15 h 20"/>
                <a:gd name="T8" fmla="*/ 51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51" y="20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51" y="15"/>
                  </a:lnTo>
                  <a:lnTo>
                    <a:pt x="51" y="2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62DD2A45-E6CE-AED4-AF7A-7FFFFB766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818" y="6021372"/>
              <a:ext cx="80963" cy="31750"/>
            </a:xfrm>
            <a:custGeom>
              <a:avLst/>
              <a:gdLst>
                <a:gd name="T0" fmla="*/ 46 w 51"/>
                <a:gd name="T1" fmla="*/ 20 h 20"/>
                <a:gd name="T2" fmla="*/ 0 w 51"/>
                <a:gd name="T3" fmla="*/ 5 h 20"/>
                <a:gd name="T4" fmla="*/ 0 w 51"/>
                <a:gd name="T5" fmla="*/ 0 h 20"/>
                <a:gd name="T6" fmla="*/ 51 w 51"/>
                <a:gd name="T7" fmla="*/ 15 h 20"/>
                <a:gd name="T8" fmla="*/ 46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46" y="20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51" y="15"/>
                  </a:lnTo>
                  <a:lnTo>
                    <a:pt x="46" y="2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E0D59769-6AFF-B9C8-0074-F1B90A773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2481" y="6167422"/>
              <a:ext cx="80963" cy="23813"/>
            </a:xfrm>
            <a:custGeom>
              <a:avLst/>
              <a:gdLst>
                <a:gd name="T0" fmla="*/ 51 w 51"/>
                <a:gd name="T1" fmla="*/ 15 h 15"/>
                <a:gd name="T2" fmla="*/ 0 w 51"/>
                <a:gd name="T3" fmla="*/ 5 h 15"/>
                <a:gd name="T4" fmla="*/ 0 w 51"/>
                <a:gd name="T5" fmla="*/ 0 h 15"/>
                <a:gd name="T6" fmla="*/ 51 w 51"/>
                <a:gd name="T7" fmla="*/ 10 h 15"/>
                <a:gd name="T8" fmla="*/ 51 w 5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5">
                  <a:moveTo>
                    <a:pt x="51" y="1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51" y="1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0FD2DB41-5D43-D7B3-10C9-238E4F927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06" y="6313472"/>
              <a:ext cx="80963" cy="15875"/>
            </a:xfrm>
            <a:custGeom>
              <a:avLst/>
              <a:gdLst>
                <a:gd name="T0" fmla="*/ 46 w 51"/>
                <a:gd name="T1" fmla="*/ 10 h 10"/>
                <a:gd name="T2" fmla="*/ 0 w 51"/>
                <a:gd name="T3" fmla="*/ 5 h 10"/>
                <a:gd name="T4" fmla="*/ 0 w 51"/>
                <a:gd name="T5" fmla="*/ 0 h 10"/>
                <a:gd name="T6" fmla="*/ 51 w 51"/>
                <a:gd name="T7" fmla="*/ 5 h 10"/>
                <a:gd name="T8" fmla="*/ 46 w 5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46" y="10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51" y="5"/>
                  </a:lnTo>
                  <a:lnTo>
                    <a:pt x="46" y="1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6" name="Rectangle 30">
              <a:extLst>
                <a:ext uri="{FF2B5EF4-FFF2-40B4-BE49-F238E27FC236}">
                  <a16:creationId xmlns:a16="http://schemas.microsoft.com/office/drawing/2014/main" id="{3B4F15FA-909B-76BA-D678-D0EC40A8E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8668" y="6459522"/>
              <a:ext cx="80963" cy="7938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746733F4-08BB-D076-8BF0-9014C46D1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06" y="6605572"/>
              <a:ext cx="80963" cy="7938"/>
            </a:xfrm>
            <a:custGeom>
              <a:avLst/>
              <a:gdLst>
                <a:gd name="T0" fmla="*/ 0 w 51"/>
                <a:gd name="T1" fmla="*/ 5 h 5"/>
                <a:gd name="T2" fmla="*/ 0 w 51"/>
                <a:gd name="T3" fmla="*/ 0 h 5"/>
                <a:gd name="T4" fmla="*/ 46 w 51"/>
                <a:gd name="T5" fmla="*/ 0 h 5"/>
                <a:gd name="T6" fmla="*/ 51 w 51"/>
                <a:gd name="T7" fmla="*/ 5 h 5"/>
                <a:gd name="T8" fmla="*/ 0 w 5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">
                  <a:moveTo>
                    <a:pt x="0" y="5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4F838752-D0E1-B8DE-D9FF-C33C5140A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2481" y="6742097"/>
              <a:ext cx="80963" cy="17463"/>
            </a:xfrm>
            <a:custGeom>
              <a:avLst/>
              <a:gdLst>
                <a:gd name="T0" fmla="*/ 0 w 51"/>
                <a:gd name="T1" fmla="*/ 11 h 11"/>
                <a:gd name="T2" fmla="*/ 0 w 51"/>
                <a:gd name="T3" fmla="*/ 11 h 11"/>
                <a:gd name="T4" fmla="*/ 51 w 51"/>
                <a:gd name="T5" fmla="*/ 0 h 11"/>
                <a:gd name="T6" fmla="*/ 51 w 51"/>
                <a:gd name="T7" fmla="*/ 6 h 11"/>
                <a:gd name="T8" fmla="*/ 0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0" y="11"/>
                  </a:moveTo>
                  <a:lnTo>
                    <a:pt x="0" y="11"/>
                  </a:lnTo>
                  <a:lnTo>
                    <a:pt x="51" y="0"/>
                  </a:lnTo>
                  <a:lnTo>
                    <a:pt x="51" y="6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9" name="Freeform 33">
              <a:extLst>
                <a:ext uri="{FF2B5EF4-FFF2-40B4-BE49-F238E27FC236}">
                  <a16:creationId xmlns:a16="http://schemas.microsoft.com/office/drawing/2014/main" id="{8247DF1B-C48B-708D-52C0-125D6F3C5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818" y="6880210"/>
              <a:ext cx="80963" cy="25400"/>
            </a:xfrm>
            <a:custGeom>
              <a:avLst/>
              <a:gdLst>
                <a:gd name="T0" fmla="*/ 0 w 51"/>
                <a:gd name="T1" fmla="*/ 16 h 16"/>
                <a:gd name="T2" fmla="*/ 0 w 51"/>
                <a:gd name="T3" fmla="*/ 11 h 16"/>
                <a:gd name="T4" fmla="*/ 46 w 51"/>
                <a:gd name="T5" fmla="*/ 0 h 16"/>
                <a:gd name="T6" fmla="*/ 51 w 51"/>
                <a:gd name="T7" fmla="*/ 5 h 16"/>
                <a:gd name="T8" fmla="*/ 0 w 5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6">
                  <a:moveTo>
                    <a:pt x="0" y="16"/>
                  </a:moveTo>
                  <a:lnTo>
                    <a:pt x="0" y="11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0" name="Freeform 34">
              <a:extLst>
                <a:ext uri="{FF2B5EF4-FFF2-40B4-BE49-F238E27FC236}">
                  <a16:creationId xmlns:a16="http://schemas.microsoft.com/office/drawing/2014/main" id="{18261863-0D21-B3FF-D7D1-748E0EE4F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506" y="7010385"/>
              <a:ext cx="80963" cy="41275"/>
            </a:xfrm>
            <a:custGeom>
              <a:avLst/>
              <a:gdLst>
                <a:gd name="T0" fmla="*/ 5 w 51"/>
                <a:gd name="T1" fmla="*/ 26 h 26"/>
                <a:gd name="T2" fmla="*/ 0 w 51"/>
                <a:gd name="T3" fmla="*/ 20 h 26"/>
                <a:gd name="T4" fmla="*/ 51 w 51"/>
                <a:gd name="T5" fmla="*/ 0 h 26"/>
                <a:gd name="T6" fmla="*/ 51 w 51"/>
                <a:gd name="T7" fmla="*/ 5 h 26"/>
                <a:gd name="T8" fmla="*/ 5 w 5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6">
                  <a:moveTo>
                    <a:pt x="5" y="26"/>
                  </a:moveTo>
                  <a:lnTo>
                    <a:pt x="0" y="20"/>
                  </a:lnTo>
                  <a:lnTo>
                    <a:pt x="51" y="0"/>
                  </a:lnTo>
                  <a:lnTo>
                    <a:pt x="51" y="5"/>
                  </a:lnTo>
                  <a:lnTo>
                    <a:pt x="5" y="2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1" name="Freeform 35">
              <a:extLst>
                <a:ext uri="{FF2B5EF4-FFF2-40B4-BE49-F238E27FC236}">
                  <a16:creationId xmlns:a16="http://schemas.microsoft.com/office/drawing/2014/main" id="{F36BFDA2-712A-86A6-AFD8-BBDB06047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2656" y="7140560"/>
              <a:ext cx="80963" cy="39688"/>
            </a:xfrm>
            <a:custGeom>
              <a:avLst/>
              <a:gdLst>
                <a:gd name="T0" fmla="*/ 5 w 51"/>
                <a:gd name="T1" fmla="*/ 25 h 25"/>
                <a:gd name="T2" fmla="*/ 0 w 51"/>
                <a:gd name="T3" fmla="*/ 25 h 25"/>
                <a:gd name="T4" fmla="*/ 46 w 51"/>
                <a:gd name="T5" fmla="*/ 0 h 25"/>
                <a:gd name="T6" fmla="*/ 51 w 51"/>
                <a:gd name="T7" fmla="*/ 5 h 25"/>
                <a:gd name="T8" fmla="*/ 5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" y="25"/>
                  </a:moveTo>
                  <a:lnTo>
                    <a:pt x="0" y="25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" y="2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C1BD2E6-E4F3-BD8B-40D1-1982EEDF8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5681" y="7270735"/>
              <a:ext cx="73025" cy="47625"/>
            </a:xfrm>
            <a:custGeom>
              <a:avLst/>
              <a:gdLst>
                <a:gd name="T0" fmla="*/ 0 w 46"/>
                <a:gd name="T1" fmla="*/ 30 h 30"/>
                <a:gd name="T2" fmla="*/ 0 w 46"/>
                <a:gd name="T3" fmla="*/ 25 h 30"/>
                <a:gd name="T4" fmla="*/ 41 w 46"/>
                <a:gd name="T5" fmla="*/ 0 h 30"/>
                <a:gd name="T6" fmla="*/ 46 w 46"/>
                <a:gd name="T7" fmla="*/ 5 h 30"/>
                <a:gd name="T8" fmla="*/ 0 w 4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0" y="30"/>
                  </a:moveTo>
                  <a:lnTo>
                    <a:pt x="0" y="25"/>
                  </a:lnTo>
                  <a:lnTo>
                    <a:pt x="41" y="0"/>
                  </a:lnTo>
                  <a:lnTo>
                    <a:pt x="46" y="5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C43BD748-6072-7799-C3EB-E463AD755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06" y="7391385"/>
              <a:ext cx="71438" cy="49213"/>
            </a:xfrm>
            <a:custGeom>
              <a:avLst/>
              <a:gdLst>
                <a:gd name="T0" fmla="*/ 5 w 45"/>
                <a:gd name="T1" fmla="*/ 31 h 31"/>
                <a:gd name="T2" fmla="*/ 0 w 45"/>
                <a:gd name="T3" fmla="*/ 26 h 31"/>
                <a:gd name="T4" fmla="*/ 40 w 45"/>
                <a:gd name="T5" fmla="*/ 0 h 31"/>
                <a:gd name="T6" fmla="*/ 45 w 45"/>
                <a:gd name="T7" fmla="*/ 0 h 31"/>
                <a:gd name="T8" fmla="*/ 5 w 45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">
                  <a:moveTo>
                    <a:pt x="5" y="31"/>
                  </a:moveTo>
                  <a:lnTo>
                    <a:pt x="0" y="26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5" y="3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E22B8409-2F8F-6EBA-61D9-781DE6517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543" y="7497747"/>
              <a:ext cx="65088" cy="55563"/>
            </a:xfrm>
            <a:custGeom>
              <a:avLst/>
              <a:gdLst>
                <a:gd name="T0" fmla="*/ 0 w 41"/>
                <a:gd name="T1" fmla="*/ 35 h 35"/>
                <a:gd name="T2" fmla="*/ 0 w 41"/>
                <a:gd name="T3" fmla="*/ 35 h 35"/>
                <a:gd name="T4" fmla="*/ 35 w 41"/>
                <a:gd name="T5" fmla="*/ 0 h 35"/>
                <a:gd name="T6" fmla="*/ 41 w 41"/>
                <a:gd name="T7" fmla="*/ 5 h 35"/>
                <a:gd name="T8" fmla="*/ 0 w 41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0" y="35"/>
                  </a:moveTo>
                  <a:lnTo>
                    <a:pt x="0" y="35"/>
                  </a:lnTo>
                  <a:lnTo>
                    <a:pt x="35" y="0"/>
                  </a:lnTo>
                  <a:lnTo>
                    <a:pt x="41" y="5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45D74C88-494C-A26C-8BEE-E38010981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381" y="7602522"/>
              <a:ext cx="57150" cy="65088"/>
            </a:xfrm>
            <a:custGeom>
              <a:avLst/>
              <a:gdLst>
                <a:gd name="T0" fmla="*/ 5 w 36"/>
                <a:gd name="T1" fmla="*/ 41 h 41"/>
                <a:gd name="T2" fmla="*/ 0 w 36"/>
                <a:gd name="T3" fmla="*/ 36 h 41"/>
                <a:gd name="T4" fmla="*/ 36 w 36"/>
                <a:gd name="T5" fmla="*/ 0 h 41"/>
                <a:gd name="T6" fmla="*/ 36 w 36"/>
                <a:gd name="T7" fmla="*/ 5 h 41"/>
                <a:gd name="T8" fmla="*/ 5 w 3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5" y="41"/>
                  </a:moveTo>
                  <a:lnTo>
                    <a:pt x="0" y="36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5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39060764-C920-654E-D34C-5F1EC5EDE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156" y="7699360"/>
              <a:ext cx="57150" cy="65088"/>
            </a:xfrm>
            <a:custGeom>
              <a:avLst/>
              <a:gdLst>
                <a:gd name="T0" fmla="*/ 5 w 36"/>
                <a:gd name="T1" fmla="*/ 41 h 41"/>
                <a:gd name="T2" fmla="*/ 0 w 36"/>
                <a:gd name="T3" fmla="*/ 36 h 41"/>
                <a:gd name="T4" fmla="*/ 36 w 36"/>
                <a:gd name="T5" fmla="*/ 0 h 41"/>
                <a:gd name="T6" fmla="*/ 36 w 36"/>
                <a:gd name="T7" fmla="*/ 5 h 41"/>
                <a:gd name="T8" fmla="*/ 5 w 3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5" y="41"/>
                  </a:moveTo>
                  <a:lnTo>
                    <a:pt x="0" y="36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5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7" name="Freeform 41">
              <a:extLst>
                <a:ext uri="{FF2B5EF4-FFF2-40B4-BE49-F238E27FC236}">
                  <a16:creationId xmlns:a16="http://schemas.microsoft.com/office/drawing/2014/main" id="{E59F926E-B3DD-819C-D344-CBC394C67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393" y="7789847"/>
              <a:ext cx="47625" cy="63500"/>
            </a:xfrm>
            <a:custGeom>
              <a:avLst/>
              <a:gdLst>
                <a:gd name="T0" fmla="*/ 0 w 30"/>
                <a:gd name="T1" fmla="*/ 40 h 40"/>
                <a:gd name="T2" fmla="*/ 0 w 30"/>
                <a:gd name="T3" fmla="*/ 40 h 40"/>
                <a:gd name="T4" fmla="*/ 25 w 30"/>
                <a:gd name="T5" fmla="*/ 0 h 40"/>
                <a:gd name="T6" fmla="*/ 30 w 30"/>
                <a:gd name="T7" fmla="*/ 0 h 40"/>
                <a:gd name="T8" fmla="*/ 0 w 30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0">
                  <a:moveTo>
                    <a:pt x="0" y="40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81B4BEEA-C083-3F6B-8E4E-92B5581CB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43" y="7862872"/>
              <a:ext cx="49213" cy="73025"/>
            </a:xfrm>
            <a:custGeom>
              <a:avLst/>
              <a:gdLst>
                <a:gd name="T0" fmla="*/ 5 w 31"/>
                <a:gd name="T1" fmla="*/ 46 h 46"/>
                <a:gd name="T2" fmla="*/ 0 w 31"/>
                <a:gd name="T3" fmla="*/ 40 h 46"/>
                <a:gd name="T4" fmla="*/ 26 w 31"/>
                <a:gd name="T5" fmla="*/ 0 h 46"/>
                <a:gd name="T6" fmla="*/ 31 w 31"/>
                <a:gd name="T7" fmla="*/ 0 h 46"/>
                <a:gd name="T8" fmla="*/ 5 w 3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5" y="46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9" name="Freeform 43">
              <a:extLst>
                <a:ext uri="{FF2B5EF4-FFF2-40B4-BE49-F238E27FC236}">
                  <a16:creationId xmlns:a16="http://schemas.microsoft.com/office/drawing/2014/main" id="{CE7485CD-78EB-7B14-C69C-06DEAE777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18" y="7926372"/>
              <a:ext cx="39688" cy="73025"/>
            </a:xfrm>
            <a:custGeom>
              <a:avLst/>
              <a:gdLst>
                <a:gd name="T0" fmla="*/ 5 w 25"/>
                <a:gd name="T1" fmla="*/ 46 h 46"/>
                <a:gd name="T2" fmla="*/ 0 w 25"/>
                <a:gd name="T3" fmla="*/ 46 h 46"/>
                <a:gd name="T4" fmla="*/ 20 w 25"/>
                <a:gd name="T5" fmla="*/ 0 h 46"/>
                <a:gd name="T6" fmla="*/ 25 w 25"/>
                <a:gd name="T7" fmla="*/ 0 h 46"/>
                <a:gd name="T8" fmla="*/ 5 w 2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5" y="46"/>
                  </a:moveTo>
                  <a:lnTo>
                    <a:pt x="0" y="46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0" name="Freeform 44">
              <a:extLst>
                <a:ext uri="{FF2B5EF4-FFF2-40B4-BE49-F238E27FC236}">
                  <a16:creationId xmlns:a16="http://schemas.microsoft.com/office/drawing/2014/main" id="{89852445-30A9-6BD8-16E0-09956451E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743" y="7983522"/>
              <a:ext cx="33338" cy="73025"/>
            </a:xfrm>
            <a:custGeom>
              <a:avLst/>
              <a:gdLst>
                <a:gd name="T0" fmla="*/ 6 w 21"/>
                <a:gd name="T1" fmla="*/ 46 h 46"/>
                <a:gd name="T2" fmla="*/ 0 w 21"/>
                <a:gd name="T3" fmla="*/ 46 h 46"/>
                <a:gd name="T4" fmla="*/ 16 w 21"/>
                <a:gd name="T5" fmla="*/ 0 h 46"/>
                <a:gd name="T6" fmla="*/ 21 w 21"/>
                <a:gd name="T7" fmla="*/ 0 h 46"/>
                <a:gd name="T8" fmla="*/ 6 w 2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6" y="46"/>
                  </a:moveTo>
                  <a:lnTo>
                    <a:pt x="0" y="46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6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1" name="Freeform 45">
              <a:extLst>
                <a:ext uri="{FF2B5EF4-FFF2-40B4-BE49-F238E27FC236}">
                  <a16:creationId xmlns:a16="http://schemas.microsoft.com/office/drawing/2014/main" id="{4CB8FB6A-7A6A-3E66-6D1F-03FB4EF9C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856" y="8024797"/>
              <a:ext cx="31750" cy="80963"/>
            </a:xfrm>
            <a:custGeom>
              <a:avLst/>
              <a:gdLst>
                <a:gd name="T0" fmla="*/ 5 w 20"/>
                <a:gd name="T1" fmla="*/ 51 h 51"/>
                <a:gd name="T2" fmla="*/ 0 w 20"/>
                <a:gd name="T3" fmla="*/ 46 h 51"/>
                <a:gd name="T4" fmla="*/ 15 w 20"/>
                <a:gd name="T5" fmla="*/ 0 h 51"/>
                <a:gd name="T6" fmla="*/ 20 w 20"/>
                <a:gd name="T7" fmla="*/ 0 h 51"/>
                <a:gd name="T8" fmla="*/ 5 w 2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1">
                  <a:moveTo>
                    <a:pt x="5" y="51"/>
                  </a:moveTo>
                  <a:lnTo>
                    <a:pt x="0" y="46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2" name="Freeform 46">
              <a:extLst>
                <a:ext uri="{FF2B5EF4-FFF2-40B4-BE49-F238E27FC236}">
                  <a16:creationId xmlns:a16="http://schemas.microsoft.com/office/drawing/2014/main" id="{66ED8513-FF22-4AF4-EC3F-86F724078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06" y="8056547"/>
              <a:ext cx="23813" cy="80963"/>
            </a:xfrm>
            <a:custGeom>
              <a:avLst/>
              <a:gdLst>
                <a:gd name="T0" fmla="*/ 5 w 15"/>
                <a:gd name="T1" fmla="*/ 51 h 51"/>
                <a:gd name="T2" fmla="*/ 0 w 15"/>
                <a:gd name="T3" fmla="*/ 46 h 51"/>
                <a:gd name="T4" fmla="*/ 10 w 15"/>
                <a:gd name="T5" fmla="*/ 0 h 51"/>
                <a:gd name="T6" fmla="*/ 15 w 15"/>
                <a:gd name="T7" fmla="*/ 0 h 51"/>
                <a:gd name="T8" fmla="*/ 5 w 1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1">
                  <a:moveTo>
                    <a:pt x="5" y="51"/>
                  </a:moveTo>
                  <a:lnTo>
                    <a:pt x="0" y="46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16DB42EB-B029-4FB0-37B8-2DE9D1E58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6956" y="8072422"/>
              <a:ext cx="15875" cy="82550"/>
            </a:xfrm>
            <a:custGeom>
              <a:avLst/>
              <a:gdLst>
                <a:gd name="T0" fmla="*/ 5 w 10"/>
                <a:gd name="T1" fmla="*/ 52 h 52"/>
                <a:gd name="T2" fmla="*/ 0 w 10"/>
                <a:gd name="T3" fmla="*/ 52 h 52"/>
                <a:gd name="T4" fmla="*/ 5 w 10"/>
                <a:gd name="T5" fmla="*/ 0 h 52"/>
                <a:gd name="T6" fmla="*/ 10 w 10"/>
                <a:gd name="T7" fmla="*/ 0 h 52"/>
                <a:gd name="T8" fmla="*/ 5 w 1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2">
                  <a:moveTo>
                    <a:pt x="5" y="52"/>
                  </a:moveTo>
                  <a:lnTo>
                    <a:pt x="0" y="5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5" y="52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AD2794A-8D91-9E77-F30A-BB29A8964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1418" y="8081947"/>
              <a:ext cx="9525" cy="80963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88435C33-2C68-E2F3-6AAB-C11AC9D36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468" y="8072422"/>
              <a:ext cx="15875" cy="82550"/>
            </a:xfrm>
            <a:custGeom>
              <a:avLst/>
              <a:gdLst>
                <a:gd name="T0" fmla="*/ 5 w 10"/>
                <a:gd name="T1" fmla="*/ 52 h 52"/>
                <a:gd name="T2" fmla="*/ 0 w 10"/>
                <a:gd name="T3" fmla="*/ 0 h 52"/>
                <a:gd name="T4" fmla="*/ 5 w 10"/>
                <a:gd name="T5" fmla="*/ 0 h 52"/>
                <a:gd name="T6" fmla="*/ 10 w 10"/>
                <a:gd name="T7" fmla="*/ 52 h 52"/>
                <a:gd name="T8" fmla="*/ 5 w 1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2">
                  <a:moveTo>
                    <a:pt x="5" y="5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" y="52"/>
                  </a:lnTo>
                  <a:lnTo>
                    <a:pt x="5" y="52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6" name="Freeform 50">
              <a:extLst>
                <a:ext uri="{FF2B5EF4-FFF2-40B4-BE49-F238E27FC236}">
                  <a16:creationId xmlns:a16="http://schemas.microsoft.com/office/drawing/2014/main" id="{12C1FD0D-B94F-7663-D83B-CEFD33A50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581" y="8056547"/>
              <a:ext cx="23813" cy="80963"/>
            </a:xfrm>
            <a:custGeom>
              <a:avLst/>
              <a:gdLst>
                <a:gd name="T0" fmla="*/ 10 w 15"/>
                <a:gd name="T1" fmla="*/ 51 h 51"/>
                <a:gd name="T2" fmla="*/ 0 w 15"/>
                <a:gd name="T3" fmla="*/ 0 h 51"/>
                <a:gd name="T4" fmla="*/ 5 w 15"/>
                <a:gd name="T5" fmla="*/ 0 h 51"/>
                <a:gd name="T6" fmla="*/ 15 w 15"/>
                <a:gd name="T7" fmla="*/ 46 h 51"/>
                <a:gd name="T8" fmla="*/ 10 w 1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1">
                  <a:moveTo>
                    <a:pt x="10" y="5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5" y="46"/>
                  </a:lnTo>
                  <a:lnTo>
                    <a:pt x="10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7" name="Freeform 51">
              <a:extLst>
                <a:ext uri="{FF2B5EF4-FFF2-40B4-BE49-F238E27FC236}">
                  <a16:creationId xmlns:a16="http://schemas.microsoft.com/office/drawing/2014/main" id="{E08EA781-664A-99D0-8E95-C81290E7B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693" y="8024797"/>
              <a:ext cx="23813" cy="80963"/>
            </a:xfrm>
            <a:custGeom>
              <a:avLst/>
              <a:gdLst>
                <a:gd name="T0" fmla="*/ 15 w 15"/>
                <a:gd name="T1" fmla="*/ 51 h 51"/>
                <a:gd name="T2" fmla="*/ 0 w 15"/>
                <a:gd name="T3" fmla="*/ 0 h 51"/>
                <a:gd name="T4" fmla="*/ 5 w 15"/>
                <a:gd name="T5" fmla="*/ 0 h 51"/>
                <a:gd name="T6" fmla="*/ 15 w 15"/>
                <a:gd name="T7" fmla="*/ 46 h 51"/>
                <a:gd name="T8" fmla="*/ 15 w 1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1">
                  <a:moveTo>
                    <a:pt x="15" y="5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5" y="46"/>
                  </a:lnTo>
                  <a:lnTo>
                    <a:pt x="15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8" name="Freeform 52">
              <a:extLst>
                <a:ext uri="{FF2B5EF4-FFF2-40B4-BE49-F238E27FC236}">
                  <a16:creationId xmlns:a16="http://schemas.microsoft.com/office/drawing/2014/main" id="{0AA90A3A-9AD4-8AE6-FCC6-0FE266C7D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218" y="7983522"/>
              <a:ext cx="33338" cy="73025"/>
            </a:xfrm>
            <a:custGeom>
              <a:avLst/>
              <a:gdLst>
                <a:gd name="T0" fmla="*/ 16 w 21"/>
                <a:gd name="T1" fmla="*/ 46 h 46"/>
                <a:gd name="T2" fmla="*/ 0 w 21"/>
                <a:gd name="T3" fmla="*/ 0 h 46"/>
                <a:gd name="T4" fmla="*/ 5 w 21"/>
                <a:gd name="T5" fmla="*/ 0 h 46"/>
                <a:gd name="T6" fmla="*/ 21 w 21"/>
                <a:gd name="T7" fmla="*/ 46 h 46"/>
                <a:gd name="T8" fmla="*/ 16 w 2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6" y="4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21" y="46"/>
                  </a:lnTo>
                  <a:lnTo>
                    <a:pt x="16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9" name="Freeform 53">
              <a:extLst>
                <a:ext uri="{FF2B5EF4-FFF2-40B4-BE49-F238E27FC236}">
                  <a16:creationId xmlns:a16="http://schemas.microsoft.com/office/drawing/2014/main" id="{0577A715-059E-9B8B-BA29-44C6EE546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0393" y="7926372"/>
              <a:ext cx="39688" cy="73025"/>
            </a:xfrm>
            <a:custGeom>
              <a:avLst/>
              <a:gdLst>
                <a:gd name="T0" fmla="*/ 20 w 25"/>
                <a:gd name="T1" fmla="*/ 46 h 46"/>
                <a:gd name="T2" fmla="*/ 0 w 25"/>
                <a:gd name="T3" fmla="*/ 0 h 46"/>
                <a:gd name="T4" fmla="*/ 5 w 25"/>
                <a:gd name="T5" fmla="*/ 0 h 46"/>
                <a:gd name="T6" fmla="*/ 25 w 25"/>
                <a:gd name="T7" fmla="*/ 46 h 46"/>
                <a:gd name="T8" fmla="*/ 20 w 2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0" y="4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25" y="46"/>
                  </a:lnTo>
                  <a:lnTo>
                    <a:pt x="20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id="{8F938002-8D5A-C3C4-B453-1CE8826CD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043" y="7862872"/>
              <a:ext cx="49213" cy="73025"/>
            </a:xfrm>
            <a:custGeom>
              <a:avLst/>
              <a:gdLst>
                <a:gd name="T0" fmla="*/ 26 w 31"/>
                <a:gd name="T1" fmla="*/ 46 h 46"/>
                <a:gd name="T2" fmla="*/ 0 w 31"/>
                <a:gd name="T3" fmla="*/ 0 h 46"/>
                <a:gd name="T4" fmla="*/ 5 w 31"/>
                <a:gd name="T5" fmla="*/ 0 h 46"/>
                <a:gd name="T6" fmla="*/ 31 w 31"/>
                <a:gd name="T7" fmla="*/ 40 h 46"/>
                <a:gd name="T8" fmla="*/ 26 w 3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26" y="4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31" y="40"/>
                  </a:lnTo>
                  <a:lnTo>
                    <a:pt x="26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1" name="Freeform 55">
              <a:extLst>
                <a:ext uri="{FF2B5EF4-FFF2-40B4-BE49-F238E27FC236}">
                  <a16:creationId xmlns:a16="http://schemas.microsoft.com/office/drawing/2014/main" id="{A2141AD0-E301-12C5-659E-2C6A37D42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3281" y="7789847"/>
              <a:ext cx="47625" cy="63500"/>
            </a:xfrm>
            <a:custGeom>
              <a:avLst/>
              <a:gdLst>
                <a:gd name="T0" fmla="*/ 25 w 30"/>
                <a:gd name="T1" fmla="*/ 40 h 40"/>
                <a:gd name="T2" fmla="*/ 0 w 30"/>
                <a:gd name="T3" fmla="*/ 0 h 40"/>
                <a:gd name="T4" fmla="*/ 5 w 30"/>
                <a:gd name="T5" fmla="*/ 0 h 40"/>
                <a:gd name="T6" fmla="*/ 30 w 30"/>
                <a:gd name="T7" fmla="*/ 40 h 40"/>
                <a:gd name="T8" fmla="*/ 25 w 30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0">
                  <a:moveTo>
                    <a:pt x="25" y="4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30" y="40"/>
                  </a:lnTo>
                  <a:lnTo>
                    <a:pt x="25" y="4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2" name="Freeform 56">
              <a:extLst>
                <a:ext uri="{FF2B5EF4-FFF2-40B4-BE49-F238E27FC236}">
                  <a16:creationId xmlns:a16="http://schemas.microsoft.com/office/drawing/2014/main" id="{A7595C84-05D3-C70C-FE3A-B34E55BE9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5993" y="7699360"/>
              <a:ext cx="57150" cy="65088"/>
            </a:xfrm>
            <a:custGeom>
              <a:avLst/>
              <a:gdLst>
                <a:gd name="T0" fmla="*/ 31 w 36"/>
                <a:gd name="T1" fmla="*/ 41 h 41"/>
                <a:gd name="T2" fmla="*/ 0 w 36"/>
                <a:gd name="T3" fmla="*/ 5 h 41"/>
                <a:gd name="T4" fmla="*/ 0 w 36"/>
                <a:gd name="T5" fmla="*/ 0 h 41"/>
                <a:gd name="T6" fmla="*/ 36 w 36"/>
                <a:gd name="T7" fmla="*/ 36 h 41"/>
                <a:gd name="T8" fmla="*/ 31 w 3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1" y="4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36" y="36"/>
                  </a:lnTo>
                  <a:lnTo>
                    <a:pt x="31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6E75ED0A-B00C-AF01-E76B-54DAC8BF2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2831" y="7602522"/>
              <a:ext cx="65088" cy="65088"/>
            </a:xfrm>
            <a:custGeom>
              <a:avLst/>
              <a:gdLst>
                <a:gd name="T0" fmla="*/ 36 w 41"/>
                <a:gd name="T1" fmla="*/ 41 h 41"/>
                <a:gd name="T2" fmla="*/ 0 w 41"/>
                <a:gd name="T3" fmla="*/ 5 h 41"/>
                <a:gd name="T4" fmla="*/ 5 w 41"/>
                <a:gd name="T5" fmla="*/ 0 h 41"/>
                <a:gd name="T6" fmla="*/ 41 w 41"/>
                <a:gd name="T7" fmla="*/ 36 h 41"/>
                <a:gd name="T8" fmla="*/ 36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6" y="41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41" y="36"/>
                  </a:lnTo>
                  <a:lnTo>
                    <a:pt x="36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E20A102B-7CF9-9728-B966-15EEE1020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9668" y="7497747"/>
              <a:ext cx="65088" cy="55563"/>
            </a:xfrm>
            <a:custGeom>
              <a:avLst/>
              <a:gdLst>
                <a:gd name="T0" fmla="*/ 41 w 41"/>
                <a:gd name="T1" fmla="*/ 35 h 35"/>
                <a:gd name="T2" fmla="*/ 0 w 41"/>
                <a:gd name="T3" fmla="*/ 5 h 35"/>
                <a:gd name="T4" fmla="*/ 6 w 41"/>
                <a:gd name="T5" fmla="*/ 0 h 35"/>
                <a:gd name="T6" fmla="*/ 41 w 41"/>
                <a:gd name="T7" fmla="*/ 35 h 35"/>
                <a:gd name="T8" fmla="*/ 41 w 41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41" y="35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41" y="35"/>
                  </a:lnTo>
                  <a:lnTo>
                    <a:pt x="41" y="3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5" name="Freeform 59">
              <a:extLst>
                <a:ext uri="{FF2B5EF4-FFF2-40B4-BE49-F238E27FC236}">
                  <a16:creationId xmlns:a16="http://schemas.microsoft.com/office/drawing/2014/main" id="{12EC56DA-4556-E22D-4420-013C8A41B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0156" y="7391385"/>
              <a:ext cx="63500" cy="49213"/>
            </a:xfrm>
            <a:custGeom>
              <a:avLst/>
              <a:gdLst>
                <a:gd name="T0" fmla="*/ 40 w 40"/>
                <a:gd name="T1" fmla="*/ 31 h 31"/>
                <a:gd name="T2" fmla="*/ 0 w 40"/>
                <a:gd name="T3" fmla="*/ 0 h 31"/>
                <a:gd name="T4" fmla="*/ 0 w 40"/>
                <a:gd name="T5" fmla="*/ 0 h 31"/>
                <a:gd name="T6" fmla="*/ 40 w 40"/>
                <a:gd name="T7" fmla="*/ 26 h 31"/>
                <a:gd name="T8" fmla="*/ 40 w 4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40" y="3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0" y="26"/>
                  </a:lnTo>
                  <a:lnTo>
                    <a:pt x="40" y="3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6" name="Freeform 60">
              <a:extLst>
                <a:ext uri="{FF2B5EF4-FFF2-40B4-BE49-F238E27FC236}">
                  <a16:creationId xmlns:a16="http://schemas.microsoft.com/office/drawing/2014/main" id="{CE06AC55-D873-13CA-073F-E3E42E979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1593" y="7270735"/>
              <a:ext cx="73025" cy="47625"/>
            </a:xfrm>
            <a:custGeom>
              <a:avLst/>
              <a:gdLst>
                <a:gd name="T0" fmla="*/ 46 w 46"/>
                <a:gd name="T1" fmla="*/ 30 h 30"/>
                <a:gd name="T2" fmla="*/ 0 w 46"/>
                <a:gd name="T3" fmla="*/ 5 h 30"/>
                <a:gd name="T4" fmla="*/ 6 w 46"/>
                <a:gd name="T5" fmla="*/ 0 h 30"/>
                <a:gd name="T6" fmla="*/ 46 w 46"/>
                <a:gd name="T7" fmla="*/ 25 h 30"/>
                <a:gd name="T8" fmla="*/ 46 w 4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6" y="30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46" y="25"/>
                  </a:lnTo>
                  <a:lnTo>
                    <a:pt x="46" y="3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7" name="Freeform 61">
              <a:extLst>
                <a:ext uri="{FF2B5EF4-FFF2-40B4-BE49-F238E27FC236}">
                  <a16:creationId xmlns:a16="http://schemas.microsoft.com/office/drawing/2014/main" id="{214EE6A8-FAC4-EAC6-9FEE-861B6D0E6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681" y="7140560"/>
              <a:ext cx="73025" cy="39688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5 h 25"/>
                <a:gd name="T4" fmla="*/ 5 w 46"/>
                <a:gd name="T5" fmla="*/ 0 h 25"/>
                <a:gd name="T6" fmla="*/ 46 w 46"/>
                <a:gd name="T7" fmla="*/ 25 h 25"/>
                <a:gd name="T8" fmla="*/ 46 w 4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46" y="25"/>
                  </a:lnTo>
                  <a:lnTo>
                    <a:pt x="46" y="2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8" name="Freeform 62">
              <a:extLst>
                <a:ext uri="{FF2B5EF4-FFF2-40B4-BE49-F238E27FC236}">
                  <a16:creationId xmlns:a16="http://schemas.microsoft.com/office/drawing/2014/main" id="{0444999B-B71C-7890-1C01-849D4512C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3831" y="7010385"/>
              <a:ext cx="73025" cy="41275"/>
            </a:xfrm>
            <a:custGeom>
              <a:avLst/>
              <a:gdLst>
                <a:gd name="T0" fmla="*/ 46 w 46"/>
                <a:gd name="T1" fmla="*/ 26 h 26"/>
                <a:gd name="T2" fmla="*/ 0 w 46"/>
                <a:gd name="T3" fmla="*/ 5 h 26"/>
                <a:gd name="T4" fmla="*/ 0 w 46"/>
                <a:gd name="T5" fmla="*/ 0 h 26"/>
                <a:gd name="T6" fmla="*/ 46 w 46"/>
                <a:gd name="T7" fmla="*/ 20 h 26"/>
                <a:gd name="T8" fmla="*/ 46 w 4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6" y="26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" y="20"/>
                  </a:lnTo>
                  <a:lnTo>
                    <a:pt x="46" y="2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9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565F8AD-DBC7-77C8-4A9C-5BDC5F711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3518" y="6880210"/>
              <a:ext cx="80963" cy="25400"/>
            </a:xfrm>
            <a:custGeom>
              <a:avLst/>
              <a:gdLst>
                <a:gd name="T0" fmla="*/ 51 w 51"/>
                <a:gd name="T1" fmla="*/ 16 h 16"/>
                <a:gd name="T2" fmla="*/ 0 w 51"/>
                <a:gd name="T3" fmla="*/ 5 h 16"/>
                <a:gd name="T4" fmla="*/ 0 w 51"/>
                <a:gd name="T5" fmla="*/ 0 h 16"/>
                <a:gd name="T6" fmla="*/ 51 w 51"/>
                <a:gd name="T7" fmla="*/ 11 h 16"/>
                <a:gd name="T8" fmla="*/ 51 w 5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6">
                  <a:moveTo>
                    <a:pt x="51" y="16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51" y="11"/>
                  </a:lnTo>
                  <a:lnTo>
                    <a:pt x="51" y="1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0" name="Freeform 64">
              <a:extLst>
                <a:ext uri="{FF2B5EF4-FFF2-40B4-BE49-F238E27FC236}">
                  <a16:creationId xmlns:a16="http://schemas.microsoft.com/office/drawing/2014/main" id="{8941E045-F540-B353-189F-8D0E67DE9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856" y="6742097"/>
              <a:ext cx="80963" cy="17463"/>
            </a:xfrm>
            <a:custGeom>
              <a:avLst/>
              <a:gdLst>
                <a:gd name="T0" fmla="*/ 51 w 51"/>
                <a:gd name="T1" fmla="*/ 11 h 11"/>
                <a:gd name="T2" fmla="*/ 0 w 51"/>
                <a:gd name="T3" fmla="*/ 6 h 11"/>
                <a:gd name="T4" fmla="*/ 0 w 51"/>
                <a:gd name="T5" fmla="*/ 0 h 11"/>
                <a:gd name="T6" fmla="*/ 51 w 51"/>
                <a:gd name="T7" fmla="*/ 11 h 11"/>
                <a:gd name="T8" fmla="*/ 51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51" y="11"/>
                  </a:lnTo>
                  <a:lnTo>
                    <a:pt x="51" y="1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1" name="Rectangle 65">
              <a:extLst>
                <a:ext uri="{FF2B5EF4-FFF2-40B4-BE49-F238E27FC236}">
                  <a16:creationId xmlns:a16="http://schemas.microsoft.com/office/drawing/2014/main" id="{5997D31C-F548-B495-A9F1-0542A9A3C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2731" y="6605572"/>
              <a:ext cx="80963" cy="7938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2" name="Rectangle 66">
              <a:extLst>
                <a:ext uri="{FF2B5EF4-FFF2-40B4-BE49-F238E27FC236}">
                  <a16:creationId xmlns:a16="http://schemas.microsoft.com/office/drawing/2014/main" id="{8EE422E8-EE5D-605F-5E06-76A725B97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0668" y="6459522"/>
              <a:ext cx="80963" cy="7938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3" name="Freeform 67">
              <a:extLst>
                <a:ext uri="{FF2B5EF4-FFF2-40B4-BE49-F238E27FC236}">
                  <a16:creationId xmlns:a16="http://schemas.microsoft.com/office/drawing/2014/main" id="{C47819E5-882A-220C-9484-9E7A15942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2731" y="6313472"/>
              <a:ext cx="80963" cy="15875"/>
            </a:xfrm>
            <a:custGeom>
              <a:avLst/>
              <a:gdLst>
                <a:gd name="T0" fmla="*/ 0 w 51"/>
                <a:gd name="T1" fmla="*/ 10 h 10"/>
                <a:gd name="T2" fmla="*/ 0 w 51"/>
                <a:gd name="T3" fmla="*/ 5 h 10"/>
                <a:gd name="T4" fmla="*/ 51 w 51"/>
                <a:gd name="T5" fmla="*/ 0 h 10"/>
                <a:gd name="T6" fmla="*/ 51 w 51"/>
                <a:gd name="T7" fmla="*/ 5 h 10"/>
                <a:gd name="T8" fmla="*/ 0 w 5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0" y="10"/>
                  </a:moveTo>
                  <a:lnTo>
                    <a:pt x="0" y="5"/>
                  </a:lnTo>
                  <a:lnTo>
                    <a:pt x="51" y="0"/>
                  </a:lnTo>
                  <a:lnTo>
                    <a:pt x="51" y="5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id="{76BE0EFC-D8FC-482C-8C67-60DD19290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856" y="6167422"/>
              <a:ext cx="80963" cy="23813"/>
            </a:xfrm>
            <a:custGeom>
              <a:avLst/>
              <a:gdLst>
                <a:gd name="T0" fmla="*/ 0 w 51"/>
                <a:gd name="T1" fmla="*/ 15 h 15"/>
                <a:gd name="T2" fmla="*/ 0 w 51"/>
                <a:gd name="T3" fmla="*/ 10 h 15"/>
                <a:gd name="T4" fmla="*/ 51 w 51"/>
                <a:gd name="T5" fmla="*/ 0 h 15"/>
                <a:gd name="T6" fmla="*/ 51 w 51"/>
                <a:gd name="T7" fmla="*/ 5 h 15"/>
                <a:gd name="T8" fmla="*/ 0 w 5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5">
                  <a:moveTo>
                    <a:pt x="0" y="15"/>
                  </a:moveTo>
                  <a:lnTo>
                    <a:pt x="0" y="10"/>
                  </a:lnTo>
                  <a:lnTo>
                    <a:pt x="51" y="0"/>
                  </a:lnTo>
                  <a:lnTo>
                    <a:pt x="51" y="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id="{E7F67DBB-76CD-C08A-A749-766510EBC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3518" y="6021372"/>
              <a:ext cx="80963" cy="31750"/>
            </a:xfrm>
            <a:custGeom>
              <a:avLst/>
              <a:gdLst>
                <a:gd name="T0" fmla="*/ 0 w 51"/>
                <a:gd name="T1" fmla="*/ 20 h 20"/>
                <a:gd name="T2" fmla="*/ 0 w 51"/>
                <a:gd name="T3" fmla="*/ 15 h 20"/>
                <a:gd name="T4" fmla="*/ 51 w 51"/>
                <a:gd name="T5" fmla="*/ 0 h 20"/>
                <a:gd name="T6" fmla="*/ 51 w 51"/>
                <a:gd name="T7" fmla="*/ 5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lnTo>
                    <a:pt x="0" y="15"/>
                  </a:lnTo>
                  <a:lnTo>
                    <a:pt x="51" y="0"/>
                  </a:lnTo>
                  <a:lnTo>
                    <a:pt x="51" y="5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6" name="Freeform 70">
              <a:extLst>
                <a:ext uri="{FF2B5EF4-FFF2-40B4-BE49-F238E27FC236}">
                  <a16:creationId xmlns:a16="http://schemas.microsoft.com/office/drawing/2014/main" id="{C53E166A-BCAC-FEF3-FDA2-AD5FA0B14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3831" y="5883260"/>
              <a:ext cx="73025" cy="31750"/>
            </a:xfrm>
            <a:custGeom>
              <a:avLst/>
              <a:gdLst>
                <a:gd name="T0" fmla="*/ 0 w 46"/>
                <a:gd name="T1" fmla="*/ 20 h 20"/>
                <a:gd name="T2" fmla="*/ 0 w 46"/>
                <a:gd name="T3" fmla="*/ 15 h 20"/>
                <a:gd name="T4" fmla="*/ 46 w 46"/>
                <a:gd name="T5" fmla="*/ 0 h 20"/>
                <a:gd name="T6" fmla="*/ 46 w 46"/>
                <a:gd name="T7" fmla="*/ 5 h 20"/>
                <a:gd name="T8" fmla="*/ 0 w 4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0" y="15"/>
                  </a:lnTo>
                  <a:lnTo>
                    <a:pt x="46" y="0"/>
                  </a:lnTo>
                  <a:lnTo>
                    <a:pt x="46" y="5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7" name="Freeform 71">
              <a:extLst>
                <a:ext uri="{FF2B5EF4-FFF2-40B4-BE49-F238E27FC236}">
                  <a16:creationId xmlns:a16="http://schemas.microsoft.com/office/drawing/2014/main" id="{3BB384D4-3A4B-23A5-0D30-2381552ED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681" y="5745147"/>
              <a:ext cx="73025" cy="41275"/>
            </a:xfrm>
            <a:custGeom>
              <a:avLst/>
              <a:gdLst>
                <a:gd name="T0" fmla="*/ 5 w 46"/>
                <a:gd name="T1" fmla="*/ 26 h 26"/>
                <a:gd name="T2" fmla="*/ 0 w 46"/>
                <a:gd name="T3" fmla="*/ 20 h 26"/>
                <a:gd name="T4" fmla="*/ 46 w 46"/>
                <a:gd name="T5" fmla="*/ 0 h 26"/>
                <a:gd name="T6" fmla="*/ 46 w 46"/>
                <a:gd name="T7" fmla="*/ 5 h 26"/>
                <a:gd name="T8" fmla="*/ 5 w 4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5" y="26"/>
                  </a:moveTo>
                  <a:lnTo>
                    <a:pt x="0" y="20"/>
                  </a:lnTo>
                  <a:lnTo>
                    <a:pt x="46" y="0"/>
                  </a:lnTo>
                  <a:lnTo>
                    <a:pt x="46" y="5"/>
                  </a:lnTo>
                  <a:lnTo>
                    <a:pt x="5" y="2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8" name="Freeform 72">
              <a:extLst>
                <a:ext uri="{FF2B5EF4-FFF2-40B4-BE49-F238E27FC236}">
                  <a16:creationId xmlns:a16="http://schemas.microsoft.com/office/drawing/2014/main" id="{0BC71D92-7C0C-981D-2EBC-B2F2BD4D1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1593" y="5614972"/>
              <a:ext cx="73025" cy="49213"/>
            </a:xfrm>
            <a:custGeom>
              <a:avLst/>
              <a:gdLst>
                <a:gd name="T0" fmla="*/ 6 w 46"/>
                <a:gd name="T1" fmla="*/ 31 h 31"/>
                <a:gd name="T2" fmla="*/ 0 w 46"/>
                <a:gd name="T3" fmla="*/ 26 h 31"/>
                <a:gd name="T4" fmla="*/ 46 w 46"/>
                <a:gd name="T5" fmla="*/ 0 h 31"/>
                <a:gd name="T6" fmla="*/ 46 w 46"/>
                <a:gd name="T7" fmla="*/ 5 h 31"/>
                <a:gd name="T8" fmla="*/ 6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6" y="31"/>
                  </a:moveTo>
                  <a:lnTo>
                    <a:pt x="0" y="26"/>
                  </a:lnTo>
                  <a:lnTo>
                    <a:pt x="46" y="0"/>
                  </a:lnTo>
                  <a:lnTo>
                    <a:pt x="46" y="5"/>
                  </a:lnTo>
                  <a:lnTo>
                    <a:pt x="6" y="3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9" name="Freeform 73">
              <a:extLst>
                <a:ext uri="{FF2B5EF4-FFF2-40B4-BE49-F238E27FC236}">
                  <a16:creationId xmlns:a16="http://schemas.microsoft.com/office/drawing/2014/main" id="{72FC3B32-58B2-8B4D-56E7-7D7C252C6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0156" y="5484797"/>
              <a:ext cx="63500" cy="57150"/>
            </a:xfrm>
            <a:custGeom>
              <a:avLst/>
              <a:gdLst>
                <a:gd name="T0" fmla="*/ 0 w 40"/>
                <a:gd name="T1" fmla="*/ 36 h 36"/>
                <a:gd name="T2" fmla="*/ 0 w 40"/>
                <a:gd name="T3" fmla="*/ 31 h 36"/>
                <a:gd name="T4" fmla="*/ 40 w 40"/>
                <a:gd name="T5" fmla="*/ 0 h 36"/>
                <a:gd name="T6" fmla="*/ 40 w 40"/>
                <a:gd name="T7" fmla="*/ 6 h 36"/>
                <a:gd name="T8" fmla="*/ 0 w 4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lnTo>
                    <a:pt x="0" y="31"/>
                  </a:lnTo>
                  <a:lnTo>
                    <a:pt x="40" y="0"/>
                  </a:lnTo>
                  <a:lnTo>
                    <a:pt x="40" y="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0" name="Freeform 74">
              <a:extLst>
                <a:ext uri="{FF2B5EF4-FFF2-40B4-BE49-F238E27FC236}">
                  <a16:creationId xmlns:a16="http://schemas.microsoft.com/office/drawing/2014/main" id="{5C632013-4A05-EB9A-0BB4-D29D27811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9668" y="5372085"/>
              <a:ext cx="65088" cy="57150"/>
            </a:xfrm>
            <a:custGeom>
              <a:avLst/>
              <a:gdLst>
                <a:gd name="T0" fmla="*/ 6 w 41"/>
                <a:gd name="T1" fmla="*/ 36 h 36"/>
                <a:gd name="T2" fmla="*/ 0 w 41"/>
                <a:gd name="T3" fmla="*/ 31 h 36"/>
                <a:gd name="T4" fmla="*/ 41 w 41"/>
                <a:gd name="T5" fmla="*/ 0 h 36"/>
                <a:gd name="T6" fmla="*/ 41 w 41"/>
                <a:gd name="T7" fmla="*/ 5 h 36"/>
                <a:gd name="T8" fmla="*/ 6 w 4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6" y="36"/>
                  </a:moveTo>
                  <a:lnTo>
                    <a:pt x="0" y="31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1" name="Freeform 75">
              <a:extLst>
                <a:ext uri="{FF2B5EF4-FFF2-40B4-BE49-F238E27FC236}">
                  <a16:creationId xmlns:a16="http://schemas.microsoft.com/office/drawing/2014/main" id="{3DFC5AFE-59FF-75A8-5D90-EF360FE2C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2831" y="5265722"/>
              <a:ext cx="65088" cy="57150"/>
            </a:xfrm>
            <a:custGeom>
              <a:avLst/>
              <a:gdLst>
                <a:gd name="T0" fmla="*/ 5 w 41"/>
                <a:gd name="T1" fmla="*/ 36 h 36"/>
                <a:gd name="T2" fmla="*/ 0 w 41"/>
                <a:gd name="T3" fmla="*/ 36 h 36"/>
                <a:gd name="T4" fmla="*/ 36 w 41"/>
                <a:gd name="T5" fmla="*/ 0 h 36"/>
                <a:gd name="T6" fmla="*/ 41 w 41"/>
                <a:gd name="T7" fmla="*/ 0 h 36"/>
                <a:gd name="T8" fmla="*/ 5 w 4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5" y="36"/>
                  </a:moveTo>
                  <a:lnTo>
                    <a:pt x="0" y="36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5" y="3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2" name="Freeform 76">
              <a:extLst>
                <a:ext uri="{FF2B5EF4-FFF2-40B4-BE49-F238E27FC236}">
                  <a16:creationId xmlns:a16="http://schemas.microsoft.com/office/drawing/2014/main" id="{BAF9F392-E25A-020B-06F0-4A630C319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5993" y="5160947"/>
              <a:ext cx="57150" cy="65088"/>
            </a:xfrm>
            <a:custGeom>
              <a:avLst/>
              <a:gdLst>
                <a:gd name="T0" fmla="*/ 0 w 36"/>
                <a:gd name="T1" fmla="*/ 41 h 41"/>
                <a:gd name="T2" fmla="*/ 0 w 36"/>
                <a:gd name="T3" fmla="*/ 41 h 41"/>
                <a:gd name="T4" fmla="*/ 31 w 36"/>
                <a:gd name="T5" fmla="*/ 0 h 41"/>
                <a:gd name="T6" fmla="*/ 36 w 36"/>
                <a:gd name="T7" fmla="*/ 5 h 41"/>
                <a:gd name="T8" fmla="*/ 0 w 3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0" y="41"/>
                  </a:moveTo>
                  <a:lnTo>
                    <a:pt x="0" y="41"/>
                  </a:lnTo>
                  <a:lnTo>
                    <a:pt x="31" y="0"/>
                  </a:lnTo>
                  <a:lnTo>
                    <a:pt x="36" y="5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3" name="Freeform 77">
              <a:extLst>
                <a:ext uri="{FF2B5EF4-FFF2-40B4-BE49-F238E27FC236}">
                  <a16:creationId xmlns:a16="http://schemas.microsoft.com/office/drawing/2014/main" id="{CFCFEDEE-05D8-F9AF-F640-4CCA04DFB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3281" y="5072047"/>
              <a:ext cx="47625" cy="73025"/>
            </a:xfrm>
            <a:custGeom>
              <a:avLst/>
              <a:gdLst>
                <a:gd name="T0" fmla="*/ 5 w 30"/>
                <a:gd name="T1" fmla="*/ 46 h 46"/>
                <a:gd name="T2" fmla="*/ 0 w 30"/>
                <a:gd name="T3" fmla="*/ 41 h 46"/>
                <a:gd name="T4" fmla="*/ 25 w 30"/>
                <a:gd name="T5" fmla="*/ 0 h 46"/>
                <a:gd name="T6" fmla="*/ 30 w 30"/>
                <a:gd name="T7" fmla="*/ 5 h 46"/>
                <a:gd name="T8" fmla="*/ 5 w 3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6">
                  <a:moveTo>
                    <a:pt x="5" y="46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30" y="5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4" name="Freeform 78">
              <a:extLst>
                <a:ext uri="{FF2B5EF4-FFF2-40B4-BE49-F238E27FC236}">
                  <a16:creationId xmlns:a16="http://schemas.microsoft.com/office/drawing/2014/main" id="{D74CFC8E-614E-9A5E-69DB-AFE806191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043" y="4999022"/>
              <a:ext cx="49213" cy="65088"/>
            </a:xfrm>
            <a:custGeom>
              <a:avLst/>
              <a:gdLst>
                <a:gd name="T0" fmla="*/ 5 w 31"/>
                <a:gd name="T1" fmla="*/ 41 h 41"/>
                <a:gd name="T2" fmla="*/ 0 w 31"/>
                <a:gd name="T3" fmla="*/ 41 h 41"/>
                <a:gd name="T4" fmla="*/ 26 w 31"/>
                <a:gd name="T5" fmla="*/ 0 h 41"/>
                <a:gd name="T6" fmla="*/ 31 w 31"/>
                <a:gd name="T7" fmla="*/ 0 h 41"/>
                <a:gd name="T8" fmla="*/ 5 w 3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5" y="41"/>
                  </a:moveTo>
                  <a:lnTo>
                    <a:pt x="0" y="41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5" y="4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5" name="Freeform 79">
              <a:extLst>
                <a:ext uri="{FF2B5EF4-FFF2-40B4-BE49-F238E27FC236}">
                  <a16:creationId xmlns:a16="http://schemas.microsoft.com/office/drawing/2014/main" id="{D41A4C24-12A5-6CCE-132D-2C37D21E4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0393" y="4925997"/>
              <a:ext cx="39688" cy="73025"/>
            </a:xfrm>
            <a:custGeom>
              <a:avLst/>
              <a:gdLst>
                <a:gd name="T0" fmla="*/ 5 w 25"/>
                <a:gd name="T1" fmla="*/ 46 h 46"/>
                <a:gd name="T2" fmla="*/ 0 w 25"/>
                <a:gd name="T3" fmla="*/ 46 h 46"/>
                <a:gd name="T4" fmla="*/ 20 w 25"/>
                <a:gd name="T5" fmla="*/ 0 h 46"/>
                <a:gd name="T6" fmla="*/ 25 w 25"/>
                <a:gd name="T7" fmla="*/ 5 h 46"/>
                <a:gd name="T8" fmla="*/ 5 w 2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5" y="46"/>
                  </a:moveTo>
                  <a:lnTo>
                    <a:pt x="0" y="46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99DE505-E210-AFC9-BAEE-A4B17D8B3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218" y="4868847"/>
              <a:ext cx="33338" cy="80963"/>
            </a:xfrm>
            <a:custGeom>
              <a:avLst/>
              <a:gdLst>
                <a:gd name="T0" fmla="*/ 5 w 21"/>
                <a:gd name="T1" fmla="*/ 51 h 51"/>
                <a:gd name="T2" fmla="*/ 0 w 21"/>
                <a:gd name="T3" fmla="*/ 46 h 51"/>
                <a:gd name="T4" fmla="*/ 16 w 21"/>
                <a:gd name="T5" fmla="*/ 0 h 51"/>
                <a:gd name="T6" fmla="*/ 21 w 21"/>
                <a:gd name="T7" fmla="*/ 5 h 51"/>
                <a:gd name="T8" fmla="*/ 5 w 2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1">
                  <a:moveTo>
                    <a:pt x="5" y="51"/>
                  </a:moveTo>
                  <a:lnTo>
                    <a:pt x="0" y="46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7" name="Freeform 81">
              <a:extLst>
                <a:ext uri="{FF2B5EF4-FFF2-40B4-BE49-F238E27FC236}">
                  <a16:creationId xmlns:a16="http://schemas.microsoft.com/office/drawing/2014/main" id="{E64CBDBE-0F22-7CB9-D6CB-2ECE0D98B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693" y="4829160"/>
              <a:ext cx="23813" cy="73025"/>
            </a:xfrm>
            <a:custGeom>
              <a:avLst/>
              <a:gdLst>
                <a:gd name="T0" fmla="*/ 5 w 15"/>
                <a:gd name="T1" fmla="*/ 46 h 46"/>
                <a:gd name="T2" fmla="*/ 0 w 15"/>
                <a:gd name="T3" fmla="*/ 46 h 46"/>
                <a:gd name="T4" fmla="*/ 15 w 15"/>
                <a:gd name="T5" fmla="*/ 0 h 46"/>
                <a:gd name="T6" fmla="*/ 15 w 15"/>
                <a:gd name="T7" fmla="*/ 0 h 46"/>
                <a:gd name="T8" fmla="*/ 5 w 1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6">
                  <a:moveTo>
                    <a:pt x="5" y="46"/>
                  </a:moveTo>
                  <a:lnTo>
                    <a:pt x="0" y="46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8" name="Freeform 82">
              <a:extLst>
                <a:ext uri="{FF2B5EF4-FFF2-40B4-BE49-F238E27FC236}">
                  <a16:creationId xmlns:a16="http://schemas.microsoft.com/office/drawing/2014/main" id="{4973AF53-6B5E-55F6-A720-0A849519F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581" y="4795822"/>
              <a:ext cx="23813" cy="80963"/>
            </a:xfrm>
            <a:custGeom>
              <a:avLst/>
              <a:gdLst>
                <a:gd name="T0" fmla="*/ 5 w 15"/>
                <a:gd name="T1" fmla="*/ 51 h 51"/>
                <a:gd name="T2" fmla="*/ 0 w 15"/>
                <a:gd name="T3" fmla="*/ 46 h 51"/>
                <a:gd name="T4" fmla="*/ 10 w 15"/>
                <a:gd name="T5" fmla="*/ 0 h 51"/>
                <a:gd name="T6" fmla="*/ 15 w 15"/>
                <a:gd name="T7" fmla="*/ 0 h 51"/>
                <a:gd name="T8" fmla="*/ 5 w 1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1">
                  <a:moveTo>
                    <a:pt x="5" y="51"/>
                  </a:moveTo>
                  <a:lnTo>
                    <a:pt x="0" y="46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9" name="Freeform 83">
              <a:extLst>
                <a:ext uri="{FF2B5EF4-FFF2-40B4-BE49-F238E27FC236}">
                  <a16:creationId xmlns:a16="http://schemas.microsoft.com/office/drawing/2014/main" id="{34A74F1E-6F73-A2BC-751A-BE011B969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468" y="4779947"/>
              <a:ext cx="15875" cy="73025"/>
            </a:xfrm>
            <a:custGeom>
              <a:avLst/>
              <a:gdLst>
                <a:gd name="T0" fmla="*/ 5 w 10"/>
                <a:gd name="T1" fmla="*/ 46 h 46"/>
                <a:gd name="T2" fmla="*/ 0 w 10"/>
                <a:gd name="T3" fmla="*/ 46 h 46"/>
                <a:gd name="T4" fmla="*/ 5 w 10"/>
                <a:gd name="T5" fmla="*/ 0 h 46"/>
                <a:gd name="T6" fmla="*/ 10 w 10"/>
                <a:gd name="T7" fmla="*/ 0 h 46"/>
                <a:gd name="T8" fmla="*/ 5 w 1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6">
                  <a:moveTo>
                    <a:pt x="5" y="46"/>
                  </a:moveTo>
                  <a:lnTo>
                    <a:pt x="0" y="46"/>
                  </a:lnTo>
                  <a:lnTo>
                    <a:pt x="5" y="0"/>
                  </a:lnTo>
                  <a:lnTo>
                    <a:pt x="10" y="0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0" name="Freeform 84">
              <a:extLst>
                <a:ext uri="{FF2B5EF4-FFF2-40B4-BE49-F238E27FC236}">
                  <a16:creationId xmlns:a16="http://schemas.microsoft.com/office/drawing/2014/main" id="{A35F883F-DC07-689C-BF70-35961FE6F9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8621" y="5544782"/>
              <a:ext cx="1823058" cy="1835832"/>
            </a:xfrm>
            <a:custGeom>
              <a:avLst/>
              <a:gdLst>
                <a:gd name="T0" fmla="*/ 98 w 196"/>
                <a:gd name="T1" fmla="*/ 197 h 197"/>
                <a:gd name="T2" fmla="*/ 0 w 196"/>
                <a:gd name="T3" fmla="*/ 99 h 197"/>
                <a:gd name="T4" fmla="*/ 98 w 196"/>
                <a:gd name="T5" fmla="*/ 0 h 197"/>
                <a:gd name="T6" fmla="*/ 196 w 196"/>
                <a:gd name="T7" fmla="*/ 99 h 197"/>
                <a:gd name="T8" fmla="*/ 98 w 196"/>
                <a:gd name="T9" fmla="*/ 197 h 197"/>
                <a:gd name="T10" fmla="*/ 98 w 196"/>
                <a:gd name="T11" fmla="*/ 4 h 197"/>
                <a:gd name="T12" fmla="*/ 4 w 196"/>
                <a:gd name="T13" fmla="*/ 99 h 197"/>
                <a:gd name="T14" fmla="*/ 98 w 196"/>
                <a:gd name="T15" fmla="*/ 193 h 197"/>
                <a:gd name="T16" fmla="*/ 192 w 196"/>
                <a:gd name="T17" fmla="*/ 99 h 197"/>
                <a:gd name="T18" fmla="*/ 98 w 196"/>
                <a:gd name="T19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7">
                  <a:moveTo>
                    <a:pt x="98" y="197"/>
                  </a:moveTo>
                  <a:cubicBezTo>
                    <a:pt x="44" y="197"/>
                    <a:pt x="0" y="153"/>
                    <a:pt x="0" y="99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152" y="0"/>
                    <a:pt x="196" y="44"/>
                    <a:pt x="196" y="99"/>
                  </a:cubicBezTo>
                  <a:cubicBezTo>
                    <a:pt x="196" y="153"/>
                    <a:pt x="152" y="197"/>
                    <a:pt x="98" y="197"/>
                  </a:cubicBezTo>
                  <a:close/>
                  <a:moveTo>
                    <a:pt x="98" y="4"/>
                  </a:moveTo>
                  <a:cubicBezTo>
                    <a:pt x="46" y="4"/>
                    <a:pt x="4" y="47"/>
                    <a:pt x="4" y="99"/>
                  </a:cubicBezTo>
                  <a:cubicBezTo>
                    <a:pt x="4" y="151"/>
                    <a:pt x="46" y="193"/>
                    <a:pt x="98" y="193"/>
                  </a:cubicBezTo>
                  <a:cubicBezTo>
                    <a:pt x="150" y="193"/>
                    <a:pt x="192" y="151"/>
                    <a:pt x="192" y="99"/>
                  </a:cubicBezTo>
                  <a:cubicBezTo>
                    <a:pt x="192" y="47"/>
                    <a:pt x="150" y="4"/>
                    <a:pt x="98" y="4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1" name="Freeform 85">
              <a:extLst>
                <a:ext uri="{FF2B5EF4-FFF2-40B4-BE49-F238E27FC236}">
                  <a16:creationId xmlns:a16="http://schemas.microsoft.com/office/drawing/2014/main" id="{5921827F-2D1D-D8E2-C522-FDB275EC1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4991085"/>
              <a:ext cx="160338" cy="88900"/>
            </a:xfrm>
            <a:custGeom>
              <a:avLst/>
              <a:gdLst>
                <a:gd name="T0" fmla="*/ 96 w 101"/>
                <a:gd name="T1" fmla="*/ 56 h 56"/>
                <a:gd name="T2" fmla="*/ 51 w 101"/>
                <a:gd name="T3" fmla="*/ 5 h 56"/>
                <a:gd name="T4" fmla="*/ 0 w 101"/>
                <a:gd name="T5" fmla="*/ 56 h 56"/>
                <a:gd name="T6" fmla="*/ 0 w 101"/>
                <a:gd name="T7" fmla="*/ 51 h 56"/>
                <a:gd name="T8" fmla="*/ 51 w 101"/>
                <a:gd name="T9" fmla="*/ 0 h 56"/>
                <a:gd name="T10" fmla="*/ 101 w 101"/>
                <a:gd name="T11" fmla="*/ 51 h 56"/>
                <a:gd name="T12" fmla="*/ 96 w 10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6">
                  <a:moveTo>
                    <a:pt x="96" y="56"/>
                  </a:moveTo>
                  <a:lnTo>
                    <a:pt x="51" y="5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51" y="0"/>
                  </a:lnTo>
                  <a:lnTo>
                    <a:pt x="101" y="51"/>
                  </a:lnTo>
                  <a:lnTo>
                    <a:pt x="96" y="5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2" name="Freeform 86">
              <a:extLst>
                <a:ext uri="{FF2B5EF4-FFF2-40B4-BE49-F238E27FC236}">
                  <a16:creationId xmlns:a16="http://schemas.microsoft.com/office/drawing/2014/main" id="{2411CDF7-14A5-1D92-9921-8AC7AE36C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5056172"/>
              <a:ext cx="160338" cy="88900"/>
            </a:xfrm>
            <a:custGeom>
              <a:avLst/>
              <a:gdLst>
                <a:gd name="T0" fmla="*/ 96 w 101"/>
                <a:gd name="T1" fmla="*/ 56 h 56"/>
                <a:gd name="T2" fmla="*/ 51 w 101"/>
                <a:gd name="T3" fmla="*/ 10 h 56"/>
                <a:gd name="T4" fmla="*/ 0 w 101"/>
                <a:gd name="T5" fmla="*/ 56 h 56"/>
                <a:gd name="T6" fmla="*/ 0 w 101"/>
                <a:gd name="T7" fmla="*/ 51 h 56"/>
                <a:gd name="T8" fmla="*/ 51 w 101"/>
                <a:gd name="T9" fmla="*/ 0 h 56"/>
                <a:gd name="T10" fmla="*/ 101 w 101"/>
                <a:gd name="T11" fmla="*/ 51 h 56"/>
                <a:gd name="T12" fmla="*/ 96 w 10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6">
                  <a:moveTo>
                    <a:pt x="96" y="56"/>
                  </a:moveTo>
                  <a:lnTo>
                    <a:pt x="51" y="10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51" y="0"/>
                  </a:lnTo>
                  <a:lnTo>
                    <a:pt x="101" y="51"/>
                  </a:lnTo>
                  <a:lnTo>
                    <a:pt x="96" y="5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3" name="Freeform 87">
              <a:extLst>
                <a:ext uri="{FF2B5EF4-FFF2-40B4-BE49-F238E27FC236}">
                  <a16:creationId xmlns:a16="http://schemas.microsoft.com/office/drawing/2014/main" id="{93C63DD7-7E72-80C7-9869-FC04C51B7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5129197"/>
              <a:ext cx="160338" cy="88900"/>
            </a:xfrm>
            <a:custGeom>
              <a:avLst/>
              <a:gdLst>
                <a:gd name="T0" fmla="*/ 96 w 101"/>
                <a:gd name="T1" fmla="*/ 56 h 56"/>
                <a:gd name="T2" fmla="*/ 51 w 101"/>
                <a:gd name="T3" fmla="*/ 5 h 56"/>
                <a:gd name="T4" fmla="*/ 0 w 101"/>
                <a:gd name="T5" fmla="*/ 56 h 56"/>
                <a:gd name="T6" fmla="*/ 0 w 101"/>
                <a:gd name="T7" fmla="*/ 51 h 56"/>
                <a:gd name="T8" fmla="*/ 51 w 101"/>
                <a:gd name="T9" fmla="*/ 0 h 56"/>
                <a:gd name="T10" fmla="*/ 101 w 101"/>
                <a:gd name="T11" fmla="*/ 51 h 56"/>
                <a:gd name="T12" fmla="*/ 96 w 10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6">
                  <a:moveTo>
                    <a:pt x="96" y="56"/>
                  </a:moveTo>
                  <a:lnTo>
                    <a:pt x="51" y="5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51" y="0"/>
                  </a:lnTo>
                  <a:lnTo>
                    <a:pt x="101" y="51"/>
                  </a:lnTo>
                  <a:lnTo>
                    <a:pt x="96" y="5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EA7E9506-A7EB-2C20-2D89-178EA47B7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743" y="6378560"/>
              <a:ext cx="88900" cy="169863"/>
            </a:xfrm>
            <a:custGeom>
              <a:avLst/>
              <a:gdLst>
                <a:gd name="T0" fmla="*/ 51 w 56"/>
                <a:gd name="T1" fmla="*/ 107 h 107"/>
                <a:gd name="T2" fmla="*/ 0 w 56"/>
                <a:gd name="T3" fmla="*/ 56 h 107"/>
                <a:gd name="T4" fmla="*/ 51 w 56"/>
                <a:gd name="T5" fmla="*/ 0 h 107"/>
                <a:gd name="T6" fmla="*/ 56 w 56"/>
                <a:gd name="T7" fmla="*/ 5 h 107"/>
                <a:gd name="T8" fmla="*/ 5 w 56"/>
                <a:gd name="T9" fmla="*/ 56 h 107"/>
                <a:gd name="T10" fmla="*/ 56 w 56"/>
                <a:gd name="T11" fmla="*/ 102 h 107"/>
                <a:gd name="T12" fmla="*/ 51 w 56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7">
                  <a:moveTo>
                    <a:pt x="51" y="107"/>
                  </a:moveTo>
                  <a:lnTo>
                    <a:pt x="0" y="56"/>
                  </a:lnTo>
                  <a:lnTo>
                    <a:pt x="51" y="0"/>
                  </a:lnTo>
                  <a:lnTo>
                    <a:pt x="56" y="5"/>
                  </a:lnTo>
                  <a:lnTo>
                    <a:pt x="5" y="56"/>
                  </a:lnTo>
                  <a:lnTo>
                    <a:pt x="56" y="102"/>
                  </a:lnTo>
                  <a:lnTo>
                    <a:pt x="51" y="10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5" name="Freeform 89">
              <a:extLst>
                <a:ext uri="{FF2B5EF4-FFF2-40B4-BE49-F238E27FC236}">
                  <a16:creationId xmlns:a16="http://schemas.microsoft.com/office/drawing/2014/main" id="{C5A951AB-70E4-9CDD-41A2-C27926625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31" y="6378560"/>
              <a:ext cx="88900" cy="169863"/>
            </a:xfrm>
            <a:custGeom>
              <a:avLst/>
              <a:gdLst>
                <a:gd name="T0" fmla="*/ 5 w 56"/>
                <a:gd name="T1" fmla="*/ 107 h 107"/>
                <a:gd name="T2" fmla="*/ 0 w 56"/>
                <a:gd name="T3" fmla="*/ 102 h 107"/>
                <a:gd name="T4" fmla="*/ 51 w 56"/>
                <a:gd name="T5" fmla="*/ 56 h 107"/>
                <a:gd name="T6" fmla="*/ 0 w 56"/>
                <a:gd name="T7" fmla="*/ 5 h 107"/>
                <a:gd name="T8" fmla="*/ 5 w 56"/>
                <a:gd name="T9" fmla="*/ 0 h 107"/>
                <a:gd name="T10" fmla="*/ 56 w 56"/>
                <a:gd name="T11" fmla="*/ 56 h 107"/>
                <a:gd name="T12" fmla="*/ 5 w 56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7">
                  <a:moveTo>
                    <a:pt x="5" y="107"/>
                  </a:moveTo>
                  <a:lnTo>
                    <a:pt x="0" y="102"/>
                  </a:lnTo>
                  <a:lnTo>
                    <a:pt x="51" y="56"/>
                  </a:lnTo>
                  <a:lnTo>
                    <a:pt x="0" y="5"/>
                  </a:lnTo>
                  <a:lnTo>
                    <a:pt x="5" y="0"/>
                  </a:lnTo>
                  <a:lnTo>
                    <a:pt x="56" y="56"/>
                  </a:lnTo>
                  <a:lnTo>
                    <a:pt x="5" y="10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6" name="Freeform 90">
              <a:extLst>
                <a:ext uri="{FF2B5EF4-FFF2-40B4-BE49-F238E27FC236}">
                  <a16:creationId xmlns:a16="http://schemas.microsoft.com/office/drawing/2014/main" id="{8E51802C-EBF1-B799-2C81-16DE24122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7853347"/>
              <a:ext cx="160338" cy="90488"/>
            </a:xfrm>
            <a:custGeom>
              <a:avLst/>
              <a:gdLst>
                <a:gd name="T0" fmla="*/ 51 w 101"/>
                <a:gd name="T1" fmla="*/ 57 h 57"/>
                <a:gd name="T2" fmla="*/ 0 w 101"/>
                <a:gd name="T3" fmla="*/ 6 h 57"/>
                <a:gd name="T4" fmla="*/ 0 w 101"/>
                <a:gd name="T5" fmla="*/ 0 h 57"/>
                <a:gd name="T6" fmla="*/ 51 w 101"/>
                <a:gd name="T7" fmla="*/ 46 h 57"/>
                <a:gd name="T8" fmla="*/ 96 w 101"/>
                <a:gd name="T9" fmla="*/ 0 h 57"/>
                <a:gd name="T10" fmla="*/ 101 w 101"/>
                <a:gd name="T11" fmla="*/ 6 h 57"/>
                <a:gd name="T12" fmla="*/ 51 w 101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7">
                  <a:moveTo>
                    <a:pt x="51" y="5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51" y="46"/>
                  </a:lnTo>
                  <a:lnTo>
                    <a:pt x="96" y="0"/>
                  </a:lnTo>
                  <a:lnTo>
                    <a:pt x="101" y="6"/>
                  </a:lnTo>
                  <a:lnTo>
                    <a:pt x="51" y="5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49D9128-333E-F088-743B-C2D5C22A8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7780322"/>
              <a:ext cx="160338" cy="90488"/>
            </a:xfrm>
            <a:custGeom>
              <a:avLst/>
              <a:gdLst>
                <a:gd name="T0" fmla="*/ 51 w 101"/>
                <a:gd name="T1" fmla="*/ 57 h 57"/>
                <a:gd name="T2" fmla="*/ 0 w 101"/>
                <a:gd name="T3" fmla="*/ 6 h 57"/>
                <a:gd name="T4" fmla="*/ 0 w 101"/>
                <a:gd name="T5" fmla="*/ 0 h 57"/>
                <a:gd name="T6" fmla="*/ 51 w 101"/>
                <a:gd name="T7" fmla="*/ 52 h 57"/>
                <a:gd name="T8" fmla="*/ 96 w 101"/>
                <a:gd name="T9" fmla="*/ 0 h 57"/>
                <a:gd name="T10" fmla="*/ 101 w 101"/>
                <a:gd name="T11" fmla="*/ 6 h 57"/>
                <a:gd name="T12" fmla="*/ 51 w 101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7">
                  <a:moveTo>
                    <a:pt x="51" y="5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51" y="52"/>
                  </a:lnTo>
                  <a:lnTo>
                    <a:pt x="96" y="0"/>
                  </a:lnTo>
                  <a:lnTo>
                    <a:pt x="101" y="6"/>
                  </a:lnTo>
                  <a:lnTo>
                    <a:pt x="51" y="5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8" name="Freeform 92">
              <a:extLst>
                <a:ext uri="{FF2B5EF4-FFF2-40B4-BE49-F238E27FC236}">
                  <a16:creationId xmlns:a16="http://schemas.microsoft.com/office/drawing/2014/main" id="{2DF70110-F572-EEF7-FFB7-A68D8CFCA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981" y="7716822"/>
              <a:ext cx="160338" cy="88900"/>
            </a:xfrm>
            <a:custGeom>
              <a:avLst/>
              <a:gdLst>
                <a:gd name="T0" fmla="*/ 51 w 101"/>
                <a:gd name="T1" fmla="*/ 56 h 56"/>
                <a:gd name="T2" fmla="*/ 0 w 101"/>
                <a:gd name="T3" fmla="*/ 0 h 56"/>
                <a:gd name="T4" fmla="*/ 0 w 101"/>
                <a:gd name="T5" fmla="*/ 0 h 56"/>
                <a:gd name="T6" fmla="*/ 51 w 101"/>
                <a:gd name="T7" fmla="*/ 46 h 56"/>
                <a:gd name="T8" fmla="*/ 96 w 101"/>
                <a:gd name="T9" fmla="*/ 0 h 56"/>
                <a:gd name="T10" fmla="*/ 101 w 101"/>
                <a:gd name="T11" fmla="*/ 0 h 56"/>
                <a:gd name="T12" fmla="*/ 51 w 10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6">
                  <a:moveTo>
                    <a:pt x="51" y="5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1" y="46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51" y="56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9" name="Freeform 93">
              <a:extLst>
                <a:ext uri="{FF2B5EF4-FFF2-40B4-BE49-F238E27FC236}">
                  <a16:creationId xmlns:a16="http://schemas.microsoft.com/office/drawing/2014/main" id="{EACE2E62-5C87-A75B-909F-3239206EA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656" y="6378560"/>
              <a:ext cx="88900" cy="169863"/>
            </a:xfrm>
            <a:custGeom>
              <a:avLst/>
              <a:gdLst>
                <a:gd name="T0" fmla="*/ 5 w 56"/>
                <a:gd name="T1" fmla="*/ 107 h 107"/>
                <a:gd name="T2" fmla="*/ 0 w 56"/>
                <a:gd name="T3" fmla="*/ 102 h 107"/>
                <a:gd name="T4" fmla="*/ 51 w 56"/>
                <a:gd name="T5" fmla="*/ 56 h 107"/>
                <a:gd name="T6" fmla="*/ 0 w 56"/>
                <a:gd name="T7" fmla="*/ 5 h 107"/>
                <a:gd name="T8" fmla="*/ 5 w 56"/>
                <a:gd name="T9" fmla="*/ 0 h 107"/>
                <a:gd name="T10" fmla="*/ 56 w 56"/>
                <a:gd name="T11" fmla="*/ 56 h 107"/>
                <a:gd name="T12" fmla="*/ 5 w 56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7">
                  <a:moveTo>
                    <a:pt x="5" y="107"/>
                  </a:moveTo>
                  <a:lnTo>
                    <a:pt x="0" y="102"/>
                  </a:lnTo>
                  <a:lnTo>
                    <a:pt x="51" y="56"/>
                  </a:lnTo>
                  <a:lnTo>
                    <a:pt x="0" y="5"/>
                  </a:lnTo>
                  <a:lnTo>
                    <a:pt x="5" y="0"/>
                  </a:lnTo>
                  <a:lnTo>
                    <a:pt x="56" y="56"/>
                  </a:lnTo>
                  <a:lnTo>
                    <a:pt x="5" y="10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219FC07D-08AF-3A26-3FEE-C44D9B11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6168" y="6378560"/>
              <a:ext cx="88900" cy="169863"/>
            </a:xfrm>
            <a:custGeom>
              <a:avLst/>
              <a:gdLst>
                <a:gd name="T0" fmla="*/ 51 w 56"/>
                <a:gd name="T1" fmla="*/ 107 h 107"/>
                <a:gd name="T2" fmla="*/ 0 w 56"/>
                <a:gd name="T3" fmla="*/ 56 h 107"/>
                <a:gd name="T4" fmla="*/ 51 w 56"/>
                <a:gd name="T5" fmla="*/ 0 h 107"/>
                <a:gd name="T6" fmla="*/ 56 w 56"/>
                <a:gd name="T7" fmla="*/ 5 h 107"/>
                <a:gd name="T8" fmla="*/ 5 w 56"/>
                <a:gd name="T9" fmla="*/ 56 h 107"/>
                <a:gd name="T10" fmla="*/ 56 w 56"/>
                <a:gd name="T11" fmla="*/ 102 h 107"/>
                <a:gd name="T12" fmla="*/ 51 w 56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7">
                  <a:moveTo>
                    <a:pt x="51" y="107"/>
                  </a:moveTo>
                  <a:lnTo>
                    <a:pt x="0" y="56"/>
                  </a:lnTo>
                  <a:lnTo>
                    <a:pt x="51" y="0"/>
                  </a:lnTo>
                  <a:lnTo>
                    <a:pt x="56" y="5"/>
                  </a:lnTo>
                  <a:lnTo>
                    <a:pt x="5" y="56"/>
                  </a:lnTo>
                  <a:lnTo>
                    <a:pt x="56" y="102"/>
                  </a:lnTo>
                  <a:lnTo>
                    <a:pt x="51" y="107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1" name="Rectangle 95">
              <a:extLst>
                <a:ext uri="{FF2B5EF4-FFF2-40B4-BE49-F238E27FC236}">
                  <a16:creationId xmlns:a16="http://schemas.microsoft.com/office/drawing/2014/main" id="{0B6E3CB9-56D5-04DF-7BA1-31DDD9E32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43" y="5338747"/>
              <a:ext cx="161925" cy="952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2" name="Rectangle 96">
              <a:extLst>
                <a:ext uri="{FF2B5EF4-FFF2-40B4-BE49-F238E27FC236}">
                  <a16:creationId xmlns:a16="http://schemas.microsoft.com/office/drawing/2014/main" id="{EE1109FA-7053-32CF-1676-BBB6E50F0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206" y="5265722"/>
              <a:ext cx="7938" cy="15557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0A7F2628-D0E3-A17B-EE14-62DBD068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5131" y="5338747"/>
              <a:ext cx="153988" cy="952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4" name="Rectangle 98">
              <a:extLst>
                <a:ext uri="{FF2B5EF4-FFF2-40B4-BE49-F238E27FC236}">
                  <a16:creationId xmlns:a16="http://schemas.microsoft.com/office/drawing/2014/main" id="{5F8AC426-A6EC-14FB-5D8E-E3922F706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8156" y="5265722"/>
              <a:ext cx="7938" cy="15557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5" name="Rectangle 99">
              <a:extLst>
                <a:ext uri="{FF2B5EF4-FFF2-40B4-BE49-F238E27FC236}">
                  <a16:creationId xmlns:a16="http://schemas.microsoft.com/office/drawing/2014/main" id="{E2658758-FB53-1B42-7D04-A9A8416E5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43" y="7578710"/>
              <a:ext cx="161925" cy="7938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6" name="Rectangle 100">
              <a:extLst>
                <a:ext uri="{FF2B5EF4-FFF2-40B4-BE49-F238E27FC236}">
                  <a16:creationId xmlns:a16="http://schemas.microsoft.com/office/drawing/2014/main" id="{6FA1F37D-2B13-1F5D-CEFE-34986732D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206" y="7505685"/>
              <a:ext cx="7938" cy="16192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87082D-3DC1-FF5B-FEE6-AC40CB3BE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5131" y="7578710"/>
              <a:ext cx="153988" cy="7938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8" name="Rectangle 102">
              <a:extLst>
                <a:ext uri="{FF2B5EF4-FFF2-40B4-BE49-F238E27FC236}">
                  <a16:creationId xmlns:a16="http://schemas.microsoft.com/office/drawing/2014/main" id="{7817A515-60D6-F05D-564F-319C7F5BA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8156" y="7505685"/>
              <a:ext cx="7938" cy="161925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0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10C99A4-4390-37C4-CEC3-50C5CB2DC066}"/>
              </a:ext>
            </a:extLst>
          </p:cNvPr>
          <p:cNvSpPr txBox="1"/>
          <p:nvPr/>
        </p:nvSpPr>
        <p:spPr>
          <a:xfrm>
            <a:off x="2284468" y="3302928"/>
            <a:ext cx="1146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endParaRPr lang="en-US" altLang="zh-CN" sz="3600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</a:t>
            </a:r>
            <a:endParaRPr kumimoji="0" lang="zh-CN" altLang="en-US" sz="4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13" name="图片 212" descr="夜晚的月亮&#10;&#10;描述已自动生成">
            <a:extLst>
              <a:ext uri="{FF2B5EF4-FFF2-40B4-BE49-F238E27FC236}">
                <a16:creationId xmlns:a16="http://schemas.microsoft.com/office/drawing/2014/main" id="{4EBAF468-AE0D-9AE1-314C-72A864A643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8395" y="1907828"/>
            <a:ext cx="1002832" cy="996992"/>
          </a:xfrm>
          <a:prstGeom prst="rect">
            <a:avLst/>
          </a:prstGeom>
        </p:spPr>
      </p:pic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65AC158E-BDCB-CF87-A5DA-27016A8933D6}"/>
              </a:ext>
            </a:extLst>
          </p:cNvPr>
          <p:cNvSpPr>
            <a:spLocks/>
          </p:cNvSpPr>
          <p:nvPr/>
        </p:nvSpPr>
        <p:spPr bwMode="auto">
          <a:xfrm>
            <a:off x="5595479" y="1974897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C3047B10-621C-352C-A133-AC7988DE436B}"/>
              </a:ext>
            </a:extLst>
          </p:cNvPr>
          <p:cNvSpPr/>
          <p:nvPr/>
        </p:nvSpPr>
        <p:spPr>
          <a:xfrm>
            <a:off x="5694086" y="2073504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419845-9C4E-F4F8-18C5-D145F4DBEF2A}"/>
              </a:ext>
            </a:extLst>
          </p:cNvPr>
          <p:cNvSpPr/>
          <p:nvPr/>
        </p:nvSpPr>
        <p:spPr>
          <a:xfrm>
            <a:off x="5849811" y="2226324"/>
            <a:ext cx="360000" cy="360000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4" name="小标题">
            <a:extLst>
              <a:ext uri="{FF2B5EF4-FFF2-40B4-BE49-F238E27FC236}">
                <a16:creationId xmlns:a16="http://schemas.microsoft.com/office/drawing/2014/main" id="{F9F3F9D7-4B2B-0150-3006-BA72A30F9406}"/>
              </a:ext>
            </a:extLst>
          </p:cNvPr>
          <p:cNvSpPr txBox="1"/>
          <p:nvPr/>
        </p:nvSpPr>
        <p:spPr>
          <a:xfrm flipH="1">
            <a:off x="6765349" y="2257592"/>
            <a:ext cx="4816293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01380AE-125D-D6C4-1CBD-50D5972CF2B0}"/>
              </a:ext>
            </a:extLst>
          </p:cNvPr>
          <p:cNvSpPr txBox="1"/>
          <p:nvPr/>
        </p:nvSpPr>
        <p:spPr>
          <a:xfrm flipH="1">
            <a:off x="6765351" y="1841011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pic>
        <p:nvPicPr>
          <p:cNvPr id="219" name="图片 218" descr="夜晚的月亮&#10;&#10;描述已自动生成">
            <a:extLst>
              <a:ext uri="{FF2B5EF4-FFF2-40B4-BE49-F238E27FC236}">
                <a16:creationId xmlns:a16="http://schemas.microsoft.com/office/drawing/2014/main" id="{277F4FB6-2145-9A2D-72C5-A46AC7AF69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8395" y="3497114"/>
            <a:ext cx="1002832" cy="996992"/>
          </a:xfrm>
          <a:prstGeom prst="rect">
            <a:avLst/>
          </a:prstGeom>
        </p:spPr>
      </p:pic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F21AB187-1D0B-DFDE-C659-EEBEBD8D48D5}"/>
              </a:ext>
            </a:extLst>
          </p:cNvPr>
          <p:cNvSpPr>
            <a:spLocks/>
          </p:cNvSpPr>
          <p:nvPr/>
        </p:nvSpPr>
        <p:spPr bwMode="auto">
          <a:xfrm>
            <a:off x="5595479" y="356418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4FEF945-3222-FEE6-43AE-22D87562C6D7}"/>
              </a:ext>
            </a:extLst>
          </p:cNvPr>
          <p:cNvSpPr/>
          <p:nvPr/>
        </p:nvSpPr>
        <p:spPr>
          <a:xfrm>
            <a:off x="5694086" y="366279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0" name="小标题">
            <a:extLst>
              <a:ext uri="{FF2B5EF4-FFF2-40B4-BE49-F238E27FC236}">
                <a16:creationId xmlns:a16="http://schemas.microsoft.com/office/drawing/2014/main" id="{292F1FE0-99C3-44F5-F2D0-225BBB100E38}"/>
              </a:ext>
            </a:extLst>
          </p:cNvPr>
          <p:cNvSpPr txBox="1"/>
          <p:nvPr/>
        </p:nvSpPr>
        <p:spPr>
          <a:xfrm flipH="1">
            <a:off x="6765349" y="3846878"/>
            <a:ext cx="4816293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2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C3895D1-5C60-E27E-52BE-B34DA6AFF5A6}"/>
              </a:ext>
            </a:extLst>
          </p:cNvPr>
          <p:cNvSpPr txBox="1"/>
          <p:nvPr/>
        </p:nvSpPr>
        <p:spPr>
          <a:xfrm flipH="1">
            <a:off x="6765351" y="3430297"/>
            <a:ext cx="151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222" name="图形 36">
            <a:extLst>
              <a:ext uri="{FF2B5EF4-FFF2-40B4-BE49-F238E27FC236}">
                <a16:creationId xmlns:a16="http://schemas.microsoft.com/office/drawing/2014/main" id="{58B23B5A-3785-B6AC-19C3-CE546486406D}"/>
              </a:ext>
            </a:extLst>
          </p:cNvPr>
          <p:cNvSpPr/>
          <p:nvPr/>
        </p:nvSpPr>
        <p:spPr>
          <a:xfrm>
            <a:off x="5943978" y="3817121"/>
            <a:ext cx="168750" cy="360000"/>
          </a:xfrm>
          <a:custGeom>
            <a:avLst/>
            <a:gdLst>
              <a:gd name="connsiteX0" fmla="*/ 162428 w 168750"/>
              <a:gd name="connsiteY0" fmla="*/ 216866 h 360000"/>
              <a:gd name="connsiteX1" fmla="*/ 151178 w 168750"/>
              <a:gd name="connsiteY1" fmla="*/ 196481 h 360000"/>
              <a:gd name="connsiteX2" fmla="*/ 142481 w 168750"/>
              <a:gd name="connsiteY2" fmla="*/ 185749 h 360000"/>
              <a:gd name="connsiteX3" fmla="*/ 131006 w 168750"/>
              <a:gd name="connsiteY3" fmla="*/ 173891 h 360000"/>
              <a:gd name="connsiteX4" fmla="*/ 118136 w 168750"/>
              <a:gd name="connsiteY4" fmla="*/ 162371 h 360000"/>
              <a:gd name="connsiteX5" fmla="*/ 107179 w 168750"/>
              <a:gd name="connsiteY5" fmla="*/ 153630 h 360000"/>
              <a:gd name="connsiteX6" fmla="*/ 88886 w 168750"/>
              <a:gd name="connsiteY6" fmla="*/ 138195 h 360000"/>
              <a:gd name="connsiteX7" fmla="*/ 78469 w 168750"/>
              <a:gd name="connsiteY7" fmla="*/ 127125 h 360000"/>
              <a:gd name="connsiteX8" fmla="*/ 72428 w 168750"/>
              <a:gd name="connsiteY8" fmla="*/ 117045 h 360000"/>
              <a:gd name="connsiteX9" fmla="*/ 71494 w 168750"/>
              <a:gd name="connsiteY9" fmla="*/ 112736 h 360000"/>
              <a:gd name="connsiteX10" fmla="*/ 72236 w 168750"/>
              <a:gd name="connsiteY10" fmla="*/ 109058 h 360000"/>
              <a:gd name="connsiteX11" fmla="*/ 76815 w 168750"/>
              <a:gd name="connsiteY11" fmla="*/ 104006 h 360000"/>
              <a:gd name="connsiteX12" fmla="*/ 89089 w 168750"/>
              <a:gd name="connsiteY12" fmla="*/ 102679 h 360000"/>
              <a:gd name="connsiteX13" fmla="*/ 94635 w 168750"/>
              <a:gd name="connsiteY13" fmla="*/ 106245 h 360000"/>
              <a:gd name="connsiteX14" fmla="*/ 96829 w 168750"/>
              <a:gd name="connsiteY14" fmla="*/ 112736 h 360000"/>
              <a:gd name="connsiteX15" fmla="*/ 107685 w 168750"/>
              <a:gd name="connsiteY15" fmla="*/ 137093 h 360000"/>
              <a:gd name="connsiteX16" fmla="*/ 157129 w 168750"/>
              <a:gd name="connsiteY16" fmla="*/ 137070 h 360000"/>
              <a:gd name="connsiteX17" fmla="*/ 167963 w 168750"/>
              <a:gd name="connsiteY17" fmla="*/ 112736 h 360000"/>
              <a:gd name="connsiteX18" fmla="*/ 161303 w 168750"/>
              <a:gd name="connsiteY18" fmla="*/ 81011 h 360000"/>
              <a:gd name="connsiteX19" fmla="*/ 130849 w 168750"/>
              <a:gd name="connsiteY19" fmla="*/ 47025 h 360000"/>
              <a:gd name="connsiteX20" fmla="*/ 95602 w 168750"/>
              <a:gd name="connsiteY20" fmla="*/ 34538 h 360000"/>
              <a:gd name="connsiteX21" fmla="*/ 95602 w 168750"/>
              <a:gd name="connsiteY21" fmla="*/ 11250 h 360000"/>
              <a:gd name="connsiteX22" fmla="*/ 84353 w 168750"/>
              <a:gd name="connsiteY22" fmla="*/ 0 h 360000"/>
              <a:gd name="connsiteX23" fmla="*/ 73103 w 168750"/>
              <a:gd name="connsiteY23" fmla="*/ 11250 h 360000"/>
              <a:gd name="connsiteX24" fmla="*/ 73103 w 168750"/>
              <a:gd name="connsiteY24" fmla="*/ 34459 h 360000"/>
              <a:gd name="connsiteX25" fmla="*/ 51953 w 168750"/>
              <a:gd name="connsiteY25" fmla="*/ 39836 h 360000"/>
              <a:gd name="connsiteX26" fmla="*/ 14321 w 168750"/>
              <a:gd name="connsiteY26" fmla="*/ 68310 h 360000"/>
              <a:gd name="connsiteX27" fmla="*/ 3938 w 168750"/>
              <a:gd name="connsiteY27" fmla="*/ 88909 h 360000"/>
              <a:gd name="connsiteX28" fmla="*/ 0 w 168750"/>
              <a:gd name="connsiteY28" fmla="*/ 112736 h 360000"/>
              <a:gd name="connsiteX29" fmla="*/ 6660 w 168750"/>
              <a:gd name="connsiteY29" fmla="*/ 143944 h 360000"/>
              <a:gd name="connsiteX30" fmla="*/ 31039 w 168750"/>
              <a:gd name="connsiteY30" fmla="*/ 178751 h 360000"/>
              <a:gd name="connsiteX31" fmla="*/ 46598 w 168750"/>
              <a:gd name="connsiteY31" fmla="*/ 193624 h 360000"/>
              <a:gd name="connsiteX32" fmla="*/ 61673 w 168750"/>
              <a:gd name="connsiteY32" fmla="*/ 206145 h 360000"/>
              <a:gd name="connsiteX33" fmla="*/ 79718 w 168750"/>
              <a:gd name="connsiteY33" fmla="*/ 221389 h 360000"/>
              <a:gd name="connsiteX34" fmla="*/ 90506 w 168750"/>
              <a:gd name="connsiteY34" fmla="*/ 232706 h 360000"/>
              <a:gd name="connsiteX35" fmla="*/ 96266 w 168750"/>
              <a:gd name="connsiteY35" fmla="*/ 242528 h 360000"/>
              <a:gd name="connsiteX36" fmla="*/ 97211 w 168750"/>
              <a:gd name="connsiteY36" fmla="*/ 246915 h 360000"/>
              <a:gd name="connsiteX37" fmla="*/ 96548 w 168750"/>
              <a:gd name="connsiteY37" fmla="*/ 250751 h 360000"/>
              <a:gd name="connsiteX38" fmla="*/ 91935 w 168750"/>
              <a:gd name="connsiteY38" fmla="*/ 255960 h 360000"/>
              <a:gd name="connsiteX39" fmla="*/ 84746 w 168750"/>
              <a:gd name="connsiteY39" fmla="*/ 257895 h 360000"/>
              <a:gd name="connsiteX40" fmla="*/ 79493 w 168750"/>
              <a:gd name="connsiteY40" fmla="*/ 257108 h 360000"/>
              <a:gd name="connsiteX41" fmla="*/ 74070 w 168750"/>
              <a:gd name="connsiteY41" fmla="*/ 253373 h 360000"/>
              <a:gd name="connsiteX42" fmla="*/ 71876 w 168750"/>
              <a:gd name="connsiteY42" fmla="*/ 247286 h 360000"/>
              <a:gd name="connsiteX43" fmla="*/ 61009 w 168750"/>
              <a:gd name="connsiteY43" fmla="*/ 222581 h 360000"/>
              <a:gd name="connsiteX44" fmla="*/ 11520 w 168750"/>
              <a:gd name="connsiteY44" fmla="*/ 222671 h 360000"/>
              <a:gd name="connsiteX45" fmla="*/ 754 w 168750"/>
              <a:gd name="connsiteY45" fmla="*/ 247286 h 360000"/>
              <a:gd name="connsiteX46" fmla="*/ 7290 w 168750"/>
              <a:gd name="connsiteY46" fmla="*/ 278404 h 360000"/>
              <a:gd name="connsiteX47" fmla="*/ 37811 w 168750"/>
              <a:gd name="connsiteY47" fmla="*/ 312615 h 360000"/>
              <a:gd name="connsiteX48" fmla="*/ 73125 w 168750"/>
              <a:gd name="connsiteY48" fmla="*/ 325496 h 360000"/>
              <a:gd name="connsiteX49" fmla="*/ 73125 w 168750"/>
              <a:gd name="connsiteY49" fmla="*/ 348750 h 360000"/>
              <a:gd name="connsiteX50" fmla="*/ 84375 w 168750"/>
              <a:gd name="connsiteY50" fmla="*/ 360000 h 360000"/>
              <a:gd name="connsiteX51" fmla="*/ 95625 w 168750"/>
              <a:gd name="connsiteY51" fmla="*/ 348750 h 360000"/>
              <a:gd name="connsiteX52" fmla="*/ 95625 w 168750"/>
              <a:gd name="connsiteY52" fmla="*/ 325463 h 360000"/>
              <a:gd name="connsiteX53" fmla="*/ 117360 w 168750"/>
              <a:gd name="connsiteY53" fmla="*/ 319950 h 360000"/>
              <a:gd name="connsiteX54" fmla="*/ 153698 w 168750"/>
              <a:gd name="connsiteY54" fmla="*/ 291803 h 360000"/>
              <a:gd name="connsiteX55" fmla="*/ 168750 w 168750"/>
              <a:gd name="connsiteY55" fmla="*/ 247286 h 360000"/>
              <a:gd name="connsiteX56" fmla="*/ 162428 w 168750"/>
              <a:gd name="connsiteY56" fmla="*/ 216866 h 360000"/>
              <a:gd name="connsiteX57" fmla="*/ 135608 w 168750"/>
              <a:gd name="connsiteY57" fmla="*/ 278381 h 360000"/>
              <a:gd name="connsiteX58" fmla="*/ 108945 w 168750"/>
              <a:gd name="connsiteY58" fmla="*/ 299081 h 360000"/>
              <a:gd name="connsiteX59" fmla="*/ 49860 w 168750"/>
              <a:gd name="connsiteY59" fmla="*/ 293580 h 360000"/>
              <a:gd name="connsiteX60" fmla="*/ 27776 w 168750"/>
              <a:gd name="connsiteY60" fmla="*/ 269055 h 360000"/>
              <a:gd name="connsiteX61" fmla="*/ 23254 w 168750"/>
              <a:gd name="connsiteY61" fmla="*/ 247275 h 360000"/>
              <a:gd name="connsiteX62" fmla="*/ 26865 w 168750"/>
              <a:gd name="connsiteY62" fmla="*/ 239074 h 360000"/>
              <a:gd name="connsiteX63" fmla="*/ 36326 w 168750"/>
              <a:gd name="connsiteY63" fmla="*/ 235406 h 360000"/>
              <a:gd name="connsiteX64" fmla="*/ 45720 w 168750"/>
              <a:gd name="connsiteY64" fmla="*/ 239018 h 360000"/>
              <a:gd name="connsiteX65" fmla="*/ 49376 w 168750"/>
              <a:gd name="connsiteY65" fmla="*/ 247230 h 360000"/>
              <a:gd name="connsiteX66" fmla="*/ 55924 w 168750"/>
              <a:gd name="connsiteY66" fmla="*/ 266603 h 360000"/>
              <a:gd name="connsiteX67" fmla="*/ 71291 w 168750"/>
              <a:gd name="connsiteY67" fmla="*/ 278021 h 360000"/>
              <a:gd name="connsiteX68" fmla="*/ 104355 w 168750"/>
              <a:gd name="connsiteY68" fmla="*/ 274703 h 360000"/>
              <a:gd name="connsiteX69" fmla="*/ 117011 w 168750"/>
              <a:gd name="connsiteY69" fmla="*/ 260111 h 360000"/>
              <a:gd name="connsiteX70" fmla="*/ 119711 w 168750"/>
              <a:gd name="connsiteY70" fmla="*/ 246881 h 360000"/>
              <a:gd name="connsiteX71" fmla="*/ 116820 w 168750"/>
              <a:gd name="connsiteY71" fmla="*/ 233471 h 360000"/>
              <a:gd name="connsiteX72" fmla="*/ 108000 w 168750"/>
              <a:gd name="connsiteY72" fmla="*/ 218588 h 360000"/>
              <a:gd name="connsiteX73" fmla="*/ 95198 w 168750"/>
              <a:gd name="connsiteY73" fmla="*/ 205099 h 360000"/>
              <a:gd name="connsiteX74" fmla="*/ 75758 w 168750"/>
              <a:gd name="connsiteY74" fmla="*/ 188640 h 360000"/>
              <a:gd name="connsiteX75" fmla="*/ 60975 w 168750"/>
              <a:gd name="connsiteY75" fmla="*/ 176333 h 360000"/>
              <a:gd name="connsiteX76" fmla="*/ 47261 w 168750"/>
              <a:gd name="connsiteY76" fmla="*/ 163181 h 360000"/>
              <a:gd name="connsiteX77" fmla="*/ 27349 w 168750"/>
              <a:gd name="connsiteY77" fmla="*/ 135180 h 360000"/>
              <a:gd name="connsiteX78" fmla="*/ 22500 w 168750"/>
              <a:gd name="connsiteY78" fmla="*/ 112725 h 360000"/>
              <a:gd name="connsiteX79" fmla="*/ 25222 w 168750"/>
              <a:gd name="connsiteY79" fmla="*/ 96255 h 360000"/>
              <a:gd name="connsiteX80" fmla="*/ 32456 w 168750"/>
              <a:gd name="connsiteY80" fmla="*/ 81619 h 360000"/>
              <a:gd name="connsiteX81" fmla="*/ 60334 w 168750"/>
              <a:gd name="connsiteY81" fmla="*/ 60727 h 360000"/>
              <a:gd name="connsiteX82" fmla="*/ 83959 w 168750"/>
              <a:gd name="connsiteY82" fmla="*/ 56250 h 360000"/>
              <a:gd name="connsiteX83" fmla="*/ 118766 w 168750"/>
              <a:gd name="connsiteY83" fmla="*/ 65993 h 360000"/>
              <a:gd name="connsiteX84" fmla="*/ 140895 w 168750"/>
              <a:gd name="connsiteY84" fmla="*/ 90484 h 360000"/>
              <a:gd name="connsiteX85" fmla="*/ 145463 w 168750"/>
              <a:gd name="connsiteY85" fmla="*/ 112736 h 360000"/>
              <a:gd name="connsiteX86" fmla="*/ 141840 w 168750"/>
              <a:gd name="connsiteY86" fmla="*/ 120566 h 360000"/>
              <a:gd name="connsiteX87" fmla="*/ 122985 w 168750"/>
              <a:gd name="connsiteY87" fmla="*/ 120589 h 360000"/>
              <a:gd name="connsiteX88" fmla="*/ 119340 w 168750"/>
              <a:gd name="connsiteY88" fmla="*/ 112736 h 360000"/>
              <a:gd name="connsiteX89" fmla="*/ 112770 w 168750"/>
              <a:gd name="connsiteY89" fmla="*/ 92970 h 360000"/>
              <a:gd name="connsiteX90" fmla="*/ 97425 w 168750"/>
              <a:gd name="connsiteY90" fmla="*/ 81765 h 360000"/>
              <a:gd name="connsiteX91" fmla="*/ 64699 w 168750"/>
              <a:gd name="connsiteY91" fmla="*/ 85061 h 360000"/>
              <a:gd name="connsiteX92" fmla="*/ 51840 w 168750"/>
              <a:gd name="connsiteY92" fmla="*/ 99585 h 360000"/>
              <a:gd name="connsiteX93" fmla="*/ 49005 w 168750"/>
              <a:gd name="connsiteY93" fmla="*/ 112736 h 360000"/>
              <a:gd name="connsiteX94" fmla="*/ 51874 w 168750"/>
              <a:gd name="connsiteY94" fmla="*/ 126113 h 360000"/>
              <a:gd name="connsiteX95" fmla="*/ 60806 w 168750"/>
              <a:gd name="connsiteY95" fmla="*/ 141019 h 360000"/>
              <a:gd name="connsiteX96" fmla="*/ 73800 w 168750"/>
              <a:gd name="connsiteY96" fmla="*/ 154856 h 360000"/>
              <a:gd name="connsiteX97" fmla="*/ 93544 w 168750"/>
              <a:gd name="connsiteY97" fmla="*/ 171495 h 360000"/>
              <a:gd name="connsiteX98" fmla="*/ 103984 w 168750"/>
              <a:gd name="connsiteY98" fmla="*/ 179820 h 360000"/>
              <a:gd name="connsiteX99" fmla="*/ 115470 w 168750"/>
              <a:gd name="connsiteY99" fmla="*/ 190136 h 360000"/>
              <a:gd name="connsiteX100" fmla="*/ 125359 w 168750"/>
              <a:gd name="connsiteY100" fmla="*/ 200351 h 360000"/>
              <a:gd name="connsiteX101" fmla="*/ 133121 w 168750"/>
              <a:gd name="connsiteY101" fmla="*/ 209914 h 360000"/>
              <a:gd name="connsiteX102" fmla="*/ 141413 w 168750"/>
              <a:gd name="connsiteY102" fmla="*/ 225079 h 360000"/>
              <a:gd name="connsiteX103" fmla="*/ 146239 w 168750"/>
              <a:gd name="connsiteY103" fmla="*/ 247320 h 360000"/>
              <a:gd name="connsiteX104" fmla="*/ 135608 w 168750"/>
              <a:gd name="connsiteY104" fmla="*/ 278381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68750" h="360000">
                <a:moveTo>
                  <a:pt x="162428" y="216866"/>
                </a:moveTo>
                <a:cubicBezTo>
                  <a:pt x="160099" y="210465"/>
                  <a:pt x="156386" y="203704"/>
                  <a:pt x="151178" y="196481"/>
                </a:cubicBezTo>
                <a:cubicBezTo>
                  <a:pt x="148478" y="192971"/>
                  <a:pt x="145575" y="189383"/>
                  <a:pt x="142481" y="185749"/>
                </a:cubicBezTo>
                <a:cubicBezTo>
                  <a:pt x="139117" y="181811"/>
                  <a:pt x="135191" y="177739"/>
                  <a:pt x="131006" y="173891"/>
                </a:cubicBezTo>
                <a:cubicBezTo>
                  <a:pt x="126855" y="169785"/>
                  <a:pt x="122524" y="165904"/>
                  <a:pt x="118136" y="162371"/>
                </a:cubicBezTo>
                <a:cubicBezTo>
                  <a:pt x="114570" y="159469"/>
                  <a:pt x="111218" y="156814"/>
                  <a:pt x="107179" y="153630"/>
                </a:cubicBezTo>
                <a:cubicBezTo>
                  <a:pt x="99855" y="147735"/>
                  <a:pt x="93769" y="142583"/>
                  <a:pt x="88886" y="138195"/>
                </a:cubicBezTo>
                <a:cubicBezTo>
                  <a:pt x="84634" y="134325"/>
                  <a:pt x="81180" y="130691"/>
                  <a:pt x="78469" y="127125"/>
                </a:cubicBezTo>
                <a:cubicBezTo>
                  <a:pt x="75724" y="123728"/>
                  <a:pt x="73946" y="120836"/>
                  <a:pt x="72428" y="117045"/>
                </a:cubicBezTo>
                <a:cubicBezTo>
                  <a:pt x="71775" y="115763"/>
                  <a:pt x="71494" y="114435"/>
                  <a:pt x="71494" y="112736"/>
                </a:cubicBezTo>
                <a:cubicBezTo>
                  <a:pt x="71494" y="111364"/>
                  <a:pt x="71741" y="110126"/>
                  <a:pt x="72236" y="109058"/>
                </a:cubicBezTo>
                <a:cubicBezTo>
                  <a:pt x="73215" y="106942"/>
                  <a:pt x="74599" y="105413"/>
                  <a:pt x="76815" y="104006"/>
                </a:cubicBezTo>
                <a:cubicBezTo>
                  <a:pt x="81034" y="101273"/>
                  <a:pt x="85489" y="101239"/>
                  <a:pt x="89089" y="102679"/>
                </a:cubicBezTo>
                <a:cubicBezTo>
                  <a:pt x="91631" y="103680"/>
                  <a:pt x="93690" y="105176"/>
                  <a:pt x="94635" y="106245"/>
                </a:cubicBezTo>
                <a:cubicBezTo>
                  <a:pt x="96154" y="108551"/>
                  <a:pt x="96829" y="110554"/>
                  <a:pt x="96829" y="112736"/>
                </a:cubicBezTo>
                <a:cubicBezTo>
                  <a:pt x="96829" y="122074"/>
                  <a:pt x="100564" y="130500"/>
                  <a:pt x="107685" y="137093"/>
                </a:cubicBezTo>
                <a:cubicBezTo>
                  <a:pt x="121331" y="149704"/>
                  <a:pt x="143438" y="149738"/>
                  <a:pt x="157129" y="137070"/>
                </a:cubicBezTo>
                <a:cubicBezTo>
                  <a:pt x="164228" y="130489"/>
                  <a:pt x="167963" y="122074"/>
                  <a:pt x="167963" y="112736"/>
                </a:cubicBezTo>
                <a:cubicBezTo>
                  <a:pt x="167963" y="101790"/>
                  <a:pt x="165814" y="91283"/>
                  <a:pt x="161303" y="81011"/>
                </a:cubicBezTo>
                <a:cubicBezTo>
                  <a:pt x="154361" y="66960"/>
                  <a:pt x="144124" y="55530"/>
                  <a:pt x="130849" y="47025"/>
                </a:cubicBezTo>
                <a:cubicBezTo>
                  <a:pt x="120150" y="40253"/>
                  <a:pt x="108326" y="36113"/>
                  <a:pt x="95602" y="34538"/>
                </a:cubicBezTo>
                <a:lnTo>
                  <a:pt x="95602" y="11250"/>
                </a:lnTo>
                <a:cubicBezTo>
                  <a:pt x="95602" y="5040"/>
                  <a:pt x="90574" y="0"/>
                  <a:pt x="84353" y="0"/>
                </a:cubicBezTo>
                <a:cubicBezTo>
                  <a:pt x="78131" y="0"/>
                  <a:pt x="73103" y="5040"/>
                  <a:pt x="73103" y="11250"/>
                </a:cubicBezTo>
                <a:lnTo>
                  <a:pt x="73103" y="34459"/>
                </a:lnTo>
                <a:cubicBezTo>
                  <a:pt x="65565" y="35359"/>
                  <a:pt x="58433" y="37114"/>
                  <a:pt x="51953" y="39836"/>
                </a:cubicBezTo>
                <a:cubicBezTo>
                  <a:pt x="37406" y="45405"/>
                  <a:pt x="24885" y="54799"/>
                  <a:pt x="14321" y="68310"/>
                </a:cubicBezTo>
                <a:cubicBezTo>
                  <a:pt x="9934" y="74666"/>
                  <a:pt x="6446" y="81619"/>
                  <a:pt x="3938" y="88909"/>
                </a:cubicBezTo>
                <a:cubicBezTo>
                  <a:pt x="1328" y="96458"/>
                  <a:pt x="0" y="104479"/>
                  <a:pt x="0" y="112736"/>
                </a:cubicBezTo>
                <a:cubicBezTo>
                  <a:pt x="0" y="122906"/>
                  <a:pt x="2227" y="133403"/>
                  <a:pt x="6660" y="143944"/>
                </a:cubicBezTo>
                <a:cubicBezTo>
                  <a:pt x="11813" y="156071"/>
                  <a:pt x="20138" y="167918"/>
                  <a:pt x="31039" y="178751"/>
                </a:cubicBezTo>
                <a:cubicBezTo>
                  <a:pt x="35775" y="183949"/>
                  <a:pt x="40995" y="188933"/>
                  <a:pt x="46598" y="193624"/>
                </a:cubicBezTo>
                <a:lnTo>
                  <a:pt x="61673" y="206145"/>
                </a:lnTo>
                <a:cubicBezTo>
                  <a:pt x="69311" y="212096"/>
                  <a:pt x="75195" y="217091"/>
                  <a:pt x="79718" y="221389"/>
                </a:cubicBezTo>
                <a:cubicBezTo>
                  <a:pt x="84049" y="225473"/>
                  <a:pt x="87829" y="229478"/>
                  <a:pt x="90506" y="232706"/>
                </a:cubicBezTo>
                <a:cubicBezTo>
                  <a:pt x="93038" y="235901"/>
                  <a:pt x="94793" y="238815"/>
                  <a:pt x="96266" y="242528"/>
                </a:cubicBezTo>
                <a:cubicBezTo>
                  <a:pt x="96930" y="243799"/>
                  <a:pt x="97211" y="245228"/>
                  <a:pt x="97211" y="246915"/>
                </a:cubicBezTo>
                <a:cubicBezTo>
                  <a:pt x="97211" y="248479"/>
                  <a:pt x="96964" y="249851"/>
                  <a:pt x="96548" y="250751"/>
                </a:cubicBezTo>
                <a:cubicBezTo>
                  <a:pt x="95557" y="252844"/>
                  <a:pt x="93994" y="254554"/>
                  <a:pt x="91935" y="255960"/>
                </a:cubicBezTo>
                <a:cubicBezTo>
                  <a:pt x="89843" y="257299"/>
                  <a:pt x="87638" y="257895"/>
                  <a:pt x="84746" y="257895"/>
                </a:cubicBezTo>
                <a:cubicBezTo>
                  <a:pt x="82733" y="257895"/>
                  <a:pt x="80809" y="257591"/>
                  <a:pt x="79493" y="257108"/>
                </a:cubicBezTo>
                <a:cubicBezTo>
                  <a:pt x="77108" y="256118"/>
                  <a:pt x="75083" y="254587"/>
                  <a:pt x="74070" y="253373"/>
                </a:cubicBezTo>
                <a:cubicBezTo>
                  <a:pt x="72101" y="250414"/>
                  <a:pt x="71876" y="248479"/>
                  <a:pt x="71876" y="247286"/>
                </a:cubicBezTo>
                <a:cubicBezTo>
                  <a:pt x="71876" y="237724"/>
                  <a:pt x="68130" y="229208"/>
                  <a:pt x="61009" y="222581"/>
                </a:cubicBezTo>
                <a:cubicBezTo>
                  <a:pt x="47385" y="209981"/>
                  <a:pt x="25279" y="209936"/>
                  <a:pt x="11520" y="222671"/>
                </a:cubicBezTo>
                <a:cubicBezTo>
                  <a:pt x="4477" y="229286"/>
                  <a:pt x="754" y="237825"/>
                  <a:pt x="754" y="247286"/>
                </a:cubicBezTo>
                <a:cubicBezTo>
                  <a:pt x="754" y="258053"/>
                  <a:pt x="2914" y="268425"/>
                  <a:pt x="7290" y="278404"/>
                </a:cubicBezTo>
                <a:cubicBezTo>
                  <a:pt x="13984" y="292624"/>
                  <a:pt x="24289" y="304144"/>
                  <a:pt x="37811" y="312615"/>
                </a:cubicBezTo>
                <a:cubicBezTo>
                  <a:pt x="48701" y="319556"/>
                  <a:pt x="60548" y="323843"/>
                  <a:pt x="73125" y="325496"/>
                </a:cubicBezTo>
                <a:lnTo>
                  <a:pt x="73125" y="348750"/>
                </a:lnTo>
                <a:cubicBezTo>
                  <a:pt x="73125" y="354971"/>
                  <a:pt x="78154" y="360000"/>
                  <a:pt x="84375" y="360000"/>
                </a:cubicBezTo>
                <a:cubicBezTo>
                  <a:pt x="90596" y="360000"/>
                  <a:pt x="95625" y="354971"/>
                  <a:pt x="95625" y="348750"/>
                </a:cubicBezTo>
                <a:lnTo>
                  <a:pt x="95625" y="325463"/>
                </a:lnTo>
                <a:cubicBezTo>
                  <a:pt x="102791" y="324540"/>
                  <a:pt x="110014" y="322763"/>
                  <a:pt x="117360" y="319950"/>
                </a:cubicBezTo>
                <a:cubicBezTo>
                  <a:pt x="132278" y="313628"/>
                  <a:pt x="144495" y="304166"/>
                  <a:pt x="153698" y="291803"/>
                </a:cubicBezTo>
                <a:cubicBezTo>
                  <a:pt x="163699" y="278336"/>
                  <a:pt x="168750" y="263363"/>
                  <a:pt x="168750" y="247286"/>
                </a:cubicBezTo>
                <a:cubicBezTo>
                  <a:pt x="168739" y="237116"/>
                  <a:pt x="166545" y="226710"/>
                  <a:pt x="162428" y="216866"/>
                </a:cubicBezTo>
                <a:close/>
                <a:moveTo>
                  <a:pt x="135608" y="278381"/>
                </a:moveTo>
                <a:cubicBezTo>
                  <a:pt x="128835" y="287460"/>
                  <a:pt x="119756" y="294480"/>
                  <a:pt x="108945" y="299081"/>
                </a:cubicBezTo>
                <a:cubicBezTo>
                  <a:pt x="88009" y="307080"/>
                  <a:pt x="67106" y="304616"/>
                  <a:pt x="49860" y="293580"/>
                </a:cubicBezTo>
                <a:cubicBezTo>
                  <a:pt x="39949" y="287381"/>
                  <a:pt x="32479" y="279034"/>
                  <a:pt x="27776" y="269055"/>
                </a:cubicBezTo>
                <a:cubicBezTo>
                  <a:pt x="24772" y="262249"/>
                  <a:pt x="23254" y="254903"/>
                  <a:pt x="23254" y="247275"/>
                </a:cubicBezTo>
                <a:cubicBezTo>
                  <a:pt x="23254" y="243956"/>
                  <a:pt x="24390" y="241414"/>
                  <a:pt x="26865" y="239074"/>
                </a:cubicBezTo>
                <a:cubicBezTo>
                  <a:pt x="29565" y="236554"/>
                  <a:pt x="32580" y="235406"/>
                  <a:pt x="36326" y="235406"/>
                </a:cubicBezTo>
                <a:cubicBezTo>
                  <a:pt x="40061" y="235406"/>
                  <a:pt x="43054" y="236576"/>
                  <a:pt x="45720" y="239018"/>
                </a:cubicBezTo>
                <a:cubicBezTo>
                  <a:pt x="48251" y="241391"/>
                  <a:pt x="49376" y="243945"/>
                  <a:pt x="49376" y="247230"/>
                </a:cubicBezTo>
                <a:cubicBezTo>
                  <a:pt x="49376" y="253586"/>
                  <a:pt x="51379" y="259841"/>
                  <a:pt x="55924" y="266603"/>
                </a:cubicBezTo>
                <a:cubicBezTo>
                  <a:pt x="59918" y="271575"/>
                  <a:pt x="64946" y="275355"/>
                  <a:pt x="71291" y="278021"/>
                </a:cubicBezTo>
                <a:cubicBezTo>
                  <a:pt x="82080" y="282004"/>
                  <a:pt x="94489" y="281036"/>
                  <a:pt x="104355" y="274703"/>
                </a:cubicBezTo>
                <a:cubicBezTo>
                  <a:pt x="109913" y="270900"/>
                  <a:pt x="114109" y="266119"/>
                  <a:pt x="117011" y="260111"/>
                </a:cubicBezTo>
                <a:cubicBezTo>
                  <a:pt x="118789" y="255994"/>
                  <a:pt x="119711" y="251539"/>
                  <a:pt x="119711" y="246881"/>
                </a:cubicBezTo>
                <a:cubicBezTo>
                  <a:pt x="119711" y="241785"/>
                  <a:pt x="118598" y="236948"/>
                  <a:pt x="116820" y="233471"/>
                </a:cubicBezTo>
                <a:cubicBezTo>
                  <a:pt x="114908" y="228544"/>
                  <a:pt x="112073" y="223751"/>
                  <a:pt x="108000" y="218588"/>
                </a:cubicBezTo>
                <a:cubicBezTo>
                  <a:pt x="104535" y="214414"/>
                  <a:pt x="100260" y="209869"/>
                  <a:pt x="95198" y="205099"/>
                </a:cubicBezTo>
                <a:cubicBezTo>
                  <a:pt x="90180" y="200273"/>
                  <a:pt x="83711" y="194839"/>
                  <a:pt x="75758" y="188640"/>
                </a:cubicBezTo>
                <a:lnTo>
                  <a:pt x="60975" y="176333"/>
                </a:lnTo>
                <a:cubicBezTo>
                  <a:pt x="56183" y="172316"/>
                  <a:pt x="51694" y="168019"/>
                  <a:pt x="47261" y="163181"/>
                </a:cubicBezTo>
                <a:cubicBezTo>
                  <a:pt x="38059" y="154013"/>
                  <a:pt x="31354" y="144585"/>
                  <a:pt x="27349" y="135180"/>
                </a:cubicBezTo>
                <a:cubicBezTo>
                  <a:pt x="24142" y="127463"/>
                  <a:pt x="22500" y="119903"/>
                  <a:pt x="22500" y="112725"/>
                </a:cubicBezTo>
                <a:cubicBezTo>
                  <a:pt x="22500" y="106976"/>
                  <a:pt x="23411" y="101452"/>
                  <a:pt x="25222" y="96255"/>
                </a:cubicBezTo>
                <a:cubicBezTo>
                  <a:pt x="27068" y="90855"/>
                  <a:pt x="29644" y="85736"/>
                  <a:pt x="32456" y="81619"/>
                </a:cubicBezTo>
                <a:cubicBezTo>
                  <a:pt x="40073" y="71933"/>
                  <a:pt x="49320" y="64946"/>
                  <a:pt x="60334" y="60727"/>
                </a:cubicBezTo>
                <a:cubicBezTo>
                  <a:pt x="67410" y="57757"/>
                  <a:pt x="75364" y="56250"/>
                  <a:pt x="83959" y="56250"/>
                </a:cubicBezTo>
                <a:cubicBezTo>
                  <a:pt x="96818" y="56250"/>
                  <a:pt x="108551" y="59546"/>
                  <a:pt x="118766" y="65993"/>
                </a:cubicBezTo>
                <a:cubicBezTo>
                  <a:pt x="128498" y="72236"/>
                  <a:pt x="136013" y="80640"/>
                  <a:pt x="140895" y="90484"/>
                </a:cubicBezTo>
                <a:cubicBezTo>
                  <a:pt x="143944" y="97425"/>
                  <a:pt x="145463" y="104895"/>
                  <a:pt x="145463" y="112736"/>
                </a:cubicBezTo>
                <a:cubicBezTo>
                  <a:pt x="145463" y="115819"/>
                  <a:pt x="144338" y="118238"/>
                  <a:pt x="141840" y="120566"/>
                </a:cubicBezTo>
                <a:cubicBezTo>
                  <a:pt x="136451" y="125573"/>
                  <a:pt x="128329" y="125516"/>
                  <a:pt x="122985" y="120589"/>
                </a:cubicBezTo>
                <a:cubicBezTo>
                  <a:pt x="120454" y="118238"/>
                  <a:pt x="119340" y="115819"/>
                  <a:pt x="119340" y="112736"/>
                </a:cubicBezTo>
                <a:cubicBezTo>
                  <a:pt x="119340" y="106155"/>
                  <a:pt x="117338" y="99799"/>
                  <a:pt x="112770" y="92970"/>
                </a:cubicBezTo>
                <a:cubicBezTo>
                  <a:pt x="108765" y="87998"/>
                  <a:pt x="103601" y="84218"/>
                  <a:pt x="97425" y="81765"/>
                </a:cubicBezTo>
                <a:cubicBezTo>
                  <a:pt x="87154" y="77659"/>
                  <a:pt x="74779" y="78525"/>
                  <a:pt x="64699" y="85061"/>
                </a:cubicBezTo>
                <a:cubicBezTo>
                  <a:pt x="58961" y="88695"/>
                  <a:pt x="54641" y="93566"/>
                  <a:pt x="51840" y="99585"/>
                </a:cubicBezTo>
                <a:cubicBezTo>
                  <a:pt x="49961" y="103669"/>
                  <a:pt x="49005" y="108090"/>
                  <a:pt x="49005" y="112736"/>
                </a:cubicBezTo>
                <a:cubicBezTo>
                  <a:pt x="49005" y="117889"/>
                  <a:pt x="50119" y="122738"/>
                  <a:pt x="51874" y="126113"/>
                </a:cubicBezTo>
                <a:cubicBezTo>
                  <a:pt x="53797" y="131108"/>
                  <a:pt x="56790" y="136069"/>
                  <a:pt x="60806" y="141019"/>
                </a:cubicBezTo>
                <a:cubicBezTo>
                  <a:pt x="64193" y="145463"/>
                  <a:pt x="68434" y="149974"/>
                  <a:pt x="73800" y="154856"/>
                </a:cubicBezTo>
                <a:cubicBezTo>
                  <a:pt x="78964" y="159514"/>
                  <a:pt x="85388" y="164959"/>
                  <a:pt x="93544" y="171495"/>
                </a:cubicBezTo>
                <a:cubicBezTo>
                  <a:pt x="97155" y="174364"/>
                  <a:pt x="100429" y="176963"/>
                  <a:pt x="103984" y="179820"/>
                </a:cubicBezTo>
                <a:cubicBezTo>
                  <a:pt x="107786" y="182903"/>
                  <a:pt x="111566" y="186289"/>
                  <a:pt x="115470" y="190136"/>
                </a:cubicBezTo>
                <a:cubicBezTo>
                  <a:pt x="119227" y="193646"/>
                  <a:pt x="122546" y="197055"/>
                  <a:pt x="125359" y="200351"/>
                </a:cubicBezTo>
                <a:cubicBezTo>
                  <a:pt x="128216" y="203693"/>
                  <a:pt x="130860" y="206966"/>
                  <a:pt x="133121" y="209914"/>
                </a:cubicBezTo>
                <a:cubicBezTo>
                  <a:pt x="136901" y="215168"/>
                  <a:pt x="139624" y="220061"/>
                  <a:pt x="141413" y="225079"/>
                </a:cubicBezTo>
                <a:cubicBezTo>
                  <a:pt x="144596" y="232661"/>
                  <a:pt x="146239" y="240131"/>
                  <a:pt x="146239" y="247320"/>
                </a:cubicBezTo>
                <a:cubicBezTo>
                  <a:pt x="146239" y="258401"/>
                  <a:pt x="142672" y="268853"/>
                  <a:pt x="135608" y="278381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224" name="图片 223" descr="夜晚的月亮&#10;&#10;描述已自动生成">
            <a:extLst>
              <a:ext uri="{FF2B5EF4-FFF2-40B4-BE49-F238E27FC236}">
                <a16:creationId xmlns:a16="http://schemas.microsoft.com/office/drawing/2014/main" id="{1773210A-2275-83C4-7054-AF866A5C71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8395" y="5086401"/>
            <a:ext cx="1002832" cy="996992"/>
          </a:xfrm>
          <a:prstGeom prst="rect">
            <a:avLst/>
          </a:prstGeom>
        </p:spPr>
      </p:pic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CEACE69E-8962-1901-D7D9-7841E5C811B5}"/>
              </a:ext>
            </a:extLst>
          </p:cNvPr>
          <p:cNvSpPr>
            <a:spLocks/>
          </p:cNvSpPr>
          <p:nvPr/>
        </p:nvSpPr>
        <p:spPr bwMode="auto">
          <a:xfrm>
            <a:off x="5595479" y="5153470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4A01DF6-1C1D-F135-84DC-A48FC95B1CD2}"/>
              </a:ext>
            </a:extLst>
          </p:cNvPr>
          <p:cNvSpPr/>
          <p:nvPr/>
        </p:nvSpPr>
        <p:spPr>
          <a:xfrm>
            <a:off x="5694086" y="5252077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7" name="小标题">
            <a:extLst>
              <a:ext uri="{FF2B5EF4-FFF2-40B4-BE49-F238E27FC236}">
                <a16:creationId xmlns:a16="http://schemas.microsoft.com/office/drawing/2014/main" id="{F26FA137-9AF1-4BB7-82EE-27E819D5CB0B}"/>
              </a:ext>
            </a:extLst>
          </p:cNvPr>
          <p:cNvSpPr txBox="1"/>
          <p:nvPr/>
        </p:nvSpPr>
        <p:spPr>
          <a:xfrm flipH="1">
            <a:off x="6765349" y="5436165"/>
            <a:ext cx="4816293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2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A4532F7-7D8E-7A16-2564-50CFC20A428C}"/>
              </a:ext>
            </a:extLst>
          </p:cNvPr>
          <p:cNvSpPr txBox="1"/>
          <p:nvPr/>
        </p:nvSpPr>
        <p:spPr>
          <a:xfrm flipH="1">
            <a:off x="6765351" y="5019584"/>
            <a:ext cx="2339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3" name="图形 98">
            <a:extLst>
              <a:ext uri="{FF2B5EF4-FFF2-40B4-BE49-F238E27FC236}">
                <a16:creationId xmlns:a16="http://schemas.microsoft.com/office/drawing/2014/main" id="{C43BE907-FC50-7B10-36E5-BF38555D4BA6}"/>
              </a:ext>
            </a:extLst>
          </p:cNvPr>
          <p:cNvSpPr/>
          <p:nvPr/>
        </p:nvSpPr>
        <p:spPr>
          <a:xfrm>
            <a:off x="5848353" y="5417062"/>
            <a:ext cx="360000" cy="360000"/>
          </a:xfrm>
          <a:custGeom>
            <a:avLst/>
            <a:gdLst>
              <a:gd name="connsiteX0" fmla="*/ 348750 w 360000"/>
              <a:gd name="connsiteY0" fmla="*/ 168750 h 360000"/>
              <a:gd name="connsiteX1" fmla="*/ 280586 w 360000"/>
              <a:gd name="connsiteY1" fmla="*/ 168750 h 360000"/>
              <a:gd name="connsiteX2" fmla="*/ 259031 w 360000"/>
              <a:gd name="connsiteY2" fmla="*/ 116876 h 360000"/>
              <a:gd name="connsiteX3" fmla="*/ 289204 w 360000"/>
              <a:gd name="connsiteY3" fmla="*/ 86704 h 360000"/>
              <a:gd name="connsiteX4" fmla="*/ 289204 w 360000"/>
              <a:gd name="connsiteY4" fmla="*/ 70796 h 360000"/>
              <a:gd name="connsiteX5" fmla="*/ 273296 w 360000"/>
              <a:gd name="connsiteY5" fmla="*/ 70796 h 360000"/>
              <a:gd name="connsiteX6" fmla="*/ 243124 w 360000"/>
              <a:gd name="connsiteY6" fmla="*/ 100969 h 360000"/>
              <a:gd name="connsiteX7" fmla="*/ 191250 w 360000"/>
              <a:gd name="connsiteY7" fmla="*/ 79414 h 360000"/>
              <a:gd name="connsiteX8" fmla="*/ 191250 w 360000"/>
              <a:gd name="connsiteY8" fmla="*/ 11250 h 360000"/>
              <a:gd name="connsiteX9" fmla="*/ 180000 w 360000"/>
              <a:gd name="connsiteY9" fmla="*/ 0 h 360000"/>
              <a:gd name="connsiteX10" fmla="*/ 168750 w 360000"/>
              <a:gd name="connsiteY10" fmla="*/ 11250 h 360000"/>
              <a:gd name="connsiteX11" fmla="*/ 168750 w 360000"/>
              <a:gd name="connsiteY11" fmla="*/ 79414 h 360000"/>
              <a:gd name="connsiteX12" fmla="*/ 116876 w 360000"/>
              <a:gd name="connsiteY12" fmla="*/ 100969 h 360000"/>
              <a:gd name="connsiteX13" fmla="*/ 86704 w 360000"/>
              <a:gd name="connsiteY13" fmla="*/ 70796 h 360000"/>
              <a:gd name="connsiteX14" fmla="*/ 70796 w 360000"/>
              <a:gd name="connsiteY14" fmla="*/ 70796 h 360000"/>
              <a:gd name="connsiteX15" fmla="*/ 70796 w 360000"/>
              <a:gd name="connsiteY15" fmla="*/ 86704 h 360000"/>
              <a:gd name="connsiteX16" fmla="*/ 100969 w 360000"/>
              <a:gd name="connsiteY16" fmla="*/ 116876 h 360000"/>
              <a:gd name="connsiteX17" fmla="*/ 79414 w 360000"/>
              <a:gd name="connsiteY17" fmla="*/ 168750 h 360000"/>
              <a:gd name="connsiteX18" fmla="*/ 11250 w 360000"/>
              <a:gd name="connsiteY18" fmla="*/ 168750 h 360000"/>
              <a:gd name="connsiteX19" fmla="*/ 0 w 360000"/>
              <a:gd name="connsiteY19" fmla="*/ 180000 h 360000"/>
              <a:gd name="connsiteX20" fmla="*/ 11250 w 360000"/>
              <a:gd name="connsiteY20" fmla="*/ 191250 h 360000"/>
              <a:gd name="connsiteX21" fmla="*/ 79414 w 360000"/>
              <a:gd name="connsiteY21" fmla="*/ 191250 h 360000"/>
              <a:gd name="connsiteX22" fmla="*/ 100969 w 360000"/>
              <a:gd name="connsiteY22" fmla="*/ 243101 h 360000"/>
              <a:gd name="connsiteX23" fmla="*/ 70796 w 360000"/>
              <a:gd name="connsiteY23" fmla="*/ 273296 h 360000"/>
              <a:gd name="connsiteX24" fmla="*/ 70796 w 360000"/>
              <a:gd name="connsiteY24" fmla="*/ 289204 h 360000"/>
              <a:gd name="connsiteX25" fmla="*/ 78750 w 360000"/>
              <a:gd name="connsiteY25" fmla="*/ 292500 h 360000"/>
              <a:gd name="connsiteX26" fmla="*/ 86704 w 360000"/>
              <a:gd name="connsiteY26" fmla="*/ 289204 h 360000"/>
              <a:gd name="connsiteX27" fmla="*/ 116876 w 360000"/>
              <a:gd name="connsiteY27" fmla="*/ 259009 h 360000"/>
              <a:gd name="connsiteX28" fmla="*/ 168750 w 360000"/>
              <a:gd name="connsiteY28" fmla="*/ 280586 h 360000"/>
              <a:gd name="connsiteX29" fmla="*/ 168750 w 360000"/>
              <a:gd name="connsiteY29" fmla="*/ 348750 h 360000"/>
              <a:gd name="connsiteX30" fmla="*/ 180000 w 360000"/>
              <a:gd name="connsiteY30" fmla="*/ 360000 h 360000"/>
              <a:gd name="connsiteX31" fmla="*/ 191250 w 360000"/>
              <a:gd name="connsiteY31" fmla="*/ 348750 h 360000"/>
              <a:gd name="connsiteX32" fmla="*/ 191250 w 360000"/>
              <a:gd name="connsiteY32" fmla="*/ 280586 h 360000"/>
              <a:gd name="connsiteX33" fmla="*/ 243124 w 360000"/>
              <a:gd name="connsiteY33" fmla="*/ 259031 h 360000"/>
              <a:gd name="connsiteX34" fmla="*/ 273296 w 360000"/>
              <a:gd name="connsiteY34" fmla="*/ 289204 h 360000"/>
              <a:gd name="connsiteX35" fmla="*/ 281250 w 360000"/>
              <a:gd name="connsiteY35" fmla="*/ 292500 h 360000"/>
              <a:gd name="connsiteX36" fmla="*/ 289204 w 360000"/>
              <a:gd name="connsiteY36" fmla="*/ 289204 h 360000"/>
              <a:gd name="connsiteX37" fmla="*/ 289204 w 360000"/>
              <a:gd name="connsiteY37" fmla="*/ 273296 h 360000"/>
              <a:gd name="connsiteX38" fmla="*/ 259031 w 360000"/>
              <a:gd name="connsiteY38" fmla="*/ 243124 h 360000"/>
              <a:gd name="connsiteX39" fmla="*/ 280586 w 360000"/>
              <a:gd name="connsiteY39" fmla="*/ 191250 h 360000"/>
              <a:gd name="connsiteX40" fmla="*/ 348750 w 360000"/>
              <a:gd name="connsiteY40" fmla="*/ 191250 h 360000"/>
              <a:gd name="connsiteX41" fmla="*/ 360000 w 360000"/>
              <a:gd name="connsiteY41" fmla="*/ 180000 h 360000"/>
              <a:gd name="connsiteX42" fmla="*/ 348750 w 360000"/>
              <a:gd name="connsiteY42" fmla="*/ 168750 h 360000"/>
              <a:gd name="connsiteX43" fmla="*/ 180000 w 360000"/>
              <a:gd name="connsiteY43" fmla="*/ 258750 h 360000"/>
              <a:gd name="connsiteX44" fmla="*/ 101250 w 360000"/>
              <a:gd name="connsiteY44" fmla="*/ 180000 h 360000"/>
              <a:gd name="connsiteX45" fmla="*/ 180000 w 360000"/>
              <a:gd name="connsiteY45" fmla="*/ 101250 h 360000"/>
              <a:gd name="connsiteX46" fmla="*/ 258750 w 360000"/>
              <a:gd name="connsiteY46" fmla="*/ 180000 h 360000"/>
              <a:gd name="connsiteX47" fmla="*/ 180000 w 360000"/>
              <a:gd name="connsiteY47" fmla="*/ 25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348750" y="168750"/>
                </a:moveTo>
                <a:lnTo>
                  <a:pt x="280586" y="168750"/>
                </a:lnTo>
                <a:cubicBezTo>
                  <a:pt x="278415" y="149254"/>
                  <a:pt x="270675" y="131445"/>
                  <a:pt x="259031" y="116876"/>
                </a:cubicBezTo>
                <a:lnTo>
                  <a:pt x="289204" y="86704"/>
                </a:lnTo>
                <a:cubicBezTo>
                  <a:pt x="293603" y="82305"/>
                  <a:pt x="293603" y="75195"/>
                  <a:pt x="289204" y="70796"/>
                </a:cubicBezTo>
                <a:cubicBezTo>
                  <a:pt x="284805" y="66398"/>
                  <a:pt x="277695" y="66398"/>
                  <a:pt x="273296" y="70796"/>
                </a:cubicBezTo>
                <a:lnTo>
                  <a:pt x="243124" y="100969"/>
                </a:lnTo>
                <a:cubicBezTo>
                  <a:pt x="228555" y="89303"/>
                  <a:pt x="210735" y="81585"/>
                  <a:pt x="191250" y="79414"/>
                </a:cubicBezTo>
                <a:lnTo>
                  <a:pt x="191250" y="11250"/>
                </a:lnTo>
                <a:cubicBezTo>
                  <a:pt x="191250" y="5029"/>
                  <a:pt x="186221" y="0"/>
                  <a:pt x="180000" y="0"/>
                </a:cubicBezTo>
                <a:cubicBezTo>
                  <a:pt x="173779" y="0"/>
                  <a:pt x="168750" y="5029"/>
                  <a:pt x="168750" y="11250"/>
                </a:cubicBezTo>
                <a:lnTo>
                  <a:pt x="168750" y="79414"/>
                </a:lnTo>
                <a:cubicBezTo>
                  <a:pt x="149265" y="81585"/>
                  <a:pt x="131445" y="89314"/>
                  <a:pt x="116876" y="100969"/>
                </a:cubicBezTo>
                <a:lnTo>
                  <a:pt x="86704" y="70796"/>
                </a:lnTo>
                <a:cubicBezTo>
                  <a:pt x="82305" y="66398"/>
                  <a:pt x="75195" y="66398"/>
                  <a:pt x="70796" y="70796"/>
                </a:cubicBezTo>
                <a:cubicBezTo>
                  <a:pt x="66398" y="75195"/>
                  <a:pt x="66398" y="82305"/>
                  <a:pt x="70796" y="86704"/>
                </a:cubicBezTo>
                <a:lnTo>
                  <a:pt x="100969" y="116876"/>
                </a:lnTo>
                <a:cubicBezTo>
                  <a:pt x="89314" y="131445"/>
                  <a:pt x="81585" y="149265"/>
                  <a:pt x="79414" y="168750"/>
                </a:cubicBezTo>
                <a:lnTo>
                  <a:pt x="11250" y="168750"/>
                </a:lnTo>
                <a:cubicBezTo>
                  <a:pt x="5029" y="168750"/>
                  <a:pt x="0" y="173779"/>
                  <a:pt x="0" y="180000"/>
                </a:cubicBezTo>
                <a:cubicBezTo>
                  <a:pt x="0" y="186221"/>
                  <a:pt x="5029" y="191250"/>
                  <a:pt x="11250" y="191250"/>
                </a:cubicBezTo>
                <a:lnTo>
                  <a:pt x="79414" y="191250"/>
                </a:lnTo>
                <a:cubicBezTo>
                  <a:pt x="81585" y="210735"/>
                  <a:pt x="89325" y="228555"/>
                  <a:pt x="100969" y="243101"/>
                </a:cubicBezTo>
                <a:lnTo>
                  <a:pt x="70796" y="273296"/>
                </a:lnTo>
                <a:cubicBezTo>
                  <a:pt x="66398" y="277695"/>
                  <a:pt x="66398" y="284805"/>
                  <a:pt x="70796" y="289204"/>
                </a:cubicBezTo>
                <a:cubicBezTo>
                  <a:pt x="72990" y="291398"/>
                  <a:pt x="75870" y="292500"/>
                  <a:pt x="78750" y="292500"/>
                </a:cubicBezTo>
                <a:cubicBezTo>
                  <a:pt x="81630" y="292500"/>
                  <a:pt x="84510" y="291398"/>
                  <a:pt x="86704" y="289204"/>
                </a:cubicBezTo>
                <a:lnTo>
                  <a:pt x="116876" y="259009"/>
                </a:lnTo>
                <a:cubicBezTo>
                  <a:pt x="131445" y="270675"/>
                  <a:pt x="149265" y="278415"/>
                  <a:pt x="168750" y="280586"/>
                </a:cubicBezTo>
                <a:lnTo>
                  <a:pt x="168750" y="348750"/>
                </a:lnTo>
                <a:cubicBezTo>
                  <a:pt x="168750" y="354971"/>
                  <a:pt x="173779" y="360000"/>
                  <a:pt x="180000" y="360000"/>
                </a:cubicBezTo>
                <a:cubicBezTo>
                  <a:pt x="186221" y="360000"/>
                  <a:pt x="191250" y="354971"/>
                  <a:pt x="191250" y="348750"/>
                </a:cubicBezTo>
                <a:lnTo>
                  <a:pt x="191250" y="280586"/>
                </a:lnTo>
                <a:cubicBezTo>
                  <a:pt x="210735" y="278415"/>
                  <a:pt x="228555" y="270675"/>
                  <a:pt x="243124" y="259031"/>
                </a:cubicBezTo>
                <a:lnTo>
                  <a:pt x="273296" y="289204"/>
                </a:lnTo>
                <a:cubicBezTo>
                  <a:pt x="275490" y="291398"/>
                  <a:pt x="278370" y="292500"/>
                  <a:pt x="281250" y="292500"/>
                </a:cubicBezTo>
                <a:cubicBezTo>
                  <a:pt x="284130" y="292500"/>
                  <a:pt x="287010" y="291398"/>
                  <a:pt x="289204" y="289204"/>
                </a:cubicBezTo>
                <a:cubicBezTo>
                  <a:pt x="293603" y="284805"/>
                  <a:pt x="293603" y="277695"/>
                  <a:pt x="289204" y="273296"/>
                </a:cubicBezTo>
                <a:lnTo>
                  <a:pt x="259031" y="243124"/>
                </a:lnTo>
                <a:cubicBezTo>
                  <a:pt x="270675" y="228555"/>
                  <a:pt x="278415" y="210735"/>
                  <a:pt x="280586" y="191250"/>
                </a:cubicBezTo>
                <a:lnTo>
                  <a:pt x="348750" y="191250"/>
                </a:lnTo>
                <a:cubicBezTo>
                  <a:pt x="354971" y="191250"/>
                  <a:pt x="360000" y="186221"/>
                  <a:pt x="360000" y="180000"/>
                </a:cubicBezTo>
                <a:cubicBezTo>
                  <a:pt x="360000" y="173779"/>
                  <a:pt x="354971" y="168750"/>
                  <a:pt x="348750" y="168750"/>
                </a:cubicBezTo>
                <a:close/>
                <a:moveTo>
                  <a:pt x="180000" y="258750"/>
                </a:moveTo>
                <a:cubicBezTo>
                  <a:pt x="136586" y="258750"/>
                  <a:pt x="101250" y="223414"/>
                  <a:pt x="101250" y="180000"/>
                </a:cubicBezTo>
                <a:cubicBezTo>
                  <a:pt x="101250" y="136586"/>
                  <a:pt x="136586" y="101250"/>
                  <a:pt x="180000" y="101250"/>
                </a:cubicBezTo>
                <a:cubicBezTo>
                  <a:pt x="223414" y="101250"/>
                  <a:pt x="258750" y="136586"/>
                  <a:pt x="258750" y="180000"/>
                </a:cubicBezTo>
                <a:cubicBezTo>
                  <a:pt x="258750" y="223414"/>
                  <a:pt x="223414" y="258750"/>
                  <a:pt x="180000" y="2587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78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图片 209">
            <a:extLst>
              <a:ext uri="{FF2B5EF4-FFF2-40B4-BE49-F238E27FC236}">
                <a16:creationId xmlns:a16="http://schemas.microsoft.com/office/drawing/2014/main" id="{03C64C5A-22F4-6AE0-A3D2-388E435C32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07" t="16102" r="8825" b="55204"/>
          <a:stretch/>
        </p:blipFill>
        <p:spPr>
          <a:xfrm>
            <a:off x="4961594" y="2066879"/>
            <a:ext cx="2268813" cy="1174104"/>
          </a:xfrm>
          <a:custGeom>
            <a:avLst/>
            <a:gdLst>
              <a:gd name="connsiteX0" fmla="*/ 0 w 2268813"/>
              <a:gd name="connsiteY0" fmla="*/ 0 h 1174104"/>
              <a:gd name="connsiteX1" fmla="*/ 2035921 w 2268813"/>
              <a:gd name="connsiteY1" fmla="*/ 0 h 1174104"/>
              <a:gd name="connsiteX2" fmla="*/ 2063795 w 2268813"/>
              <a:gd name="connsiteY2" fmla="*/ 45384 h 1174104"/>
              <a:gd name="connsiteX3" fmla="*/ 2268813 w 2268813"/>
              <a:gd name="connsiteY3" fmla="*/ 404664 h 1174104"/>
              <a:gd name="connsiteX4" fmla="*/ 2268813 w 2268813"/>
              <a:gd name="connsiteY4" fmla="*/ 1174104 h 1174104"/>
              <a:gd name="connsiteX5" fmla="*/ 214431 w 2268813"/>
              <a:gd name="connsiteY5" fmla="*/ 1174104 h 1174104"/>
              <a:gd name="connsiteX6" fmla="*/ 0 w 2268813"/>
              <a:gd name="connsiteY6" fmla="*/ 825653 h 117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813" h="1174104">
                <a:moveTo>
                  <a:pt x="0" y="0"/>
                </a:moveTo>
                <a:lnTo>
                  <a:pt x="2035921" y="0"/>
                </a:lnTo>
                <a:lnTo>
                  <a:pt x="2063795" y="45384"/>
                </a:lnTo>
                <a:lnTo>
                  <a:pt x="2268813" y="404664"/>
                </a:lnTo>
                <a:lnTo>
                  <a:pt x="2268813" y="1174104"/>
                </a:lnTo>
                <a:lnTo>
                  <a:pt x="214431" y="1174104"/>
                </a:lnTo>
                <a:lnTo>
                  <a:pt x="0" y="825653"/>
                </a:lnTo>
                <a:close/>
              </a:path>
            </a:pathLst>
          </a:custGeom>
        </p:spPr>
      </p:pic>
      <p:pic>
        <p:nvPicPr>
          <p:cNvPr id="205" name="图片 204">
            <a:extLst>
              <a:ext uri="{FF2B5EF4-FFF2-40B4-BE49-F238E27FC236}">
                <a16:creationId xmlns:a16="http://schemas.microsoft.com/office/drawing/2014/main" id="{6869ECC1-E01E-9761-ECB5-AB82FF734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156" y="2068335"/>
            <a:ext cx="2267909" cy="1170533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00DD863-13AA-21BC-5EC9-FC297CD99145}"/>
              </a:ext>
            </a:extLst>
          </p:cNvPr>
          <p:cNvSpPr/>
          <p:nvPr/>
        </p:nvSpPr>
        <p:spPr>
          <a:xfrm>
            <a:off x="783772" y="3979130"/>
            <a:ext cx="10785019" cy="173718"/>
          </a:xfrm>
          <a:custGeom>
            <a:avLst/>
            <a:gdLst>
              <a:gd name="connsiteX0" fmla="*/ 10432594 w 10785019"/>
              <a:gd name="connsiteY0" fmla="*/ 0 h 173718"/>
              <a:gd name="connsiteX1" fmla="*/ 10785019 w 10785019"/>
              <a:gd name="connsiteY1" fmla="*/ 173718 h 173718"/>
              <a:gd name="connsiteX2" fmla="*/ 10624457 w 10785019"/>
              <a:gd name="connsiteY2" fmla="*/ 173718 h 173718"/>
              <a:gd name="connsiteX3" fmla="*/ 10432594 w 10785019"/>
              <a:gd name="connsiteY3" fmla="*/ 173718 h 173718"/>
              <a:gd name="connsiteX4" fmla="*/ 0 w 10785019"/>
              <a:gd name="connsiteY4" fmla="*/ 173718 h 173718"/>
              <a:gd name="connsiteX5" fmla="*/ 0 w 10785019"/>
              <a:gd name="connsiteY5" fmla="*/ 102922 h 173718"/>
              <a:gd name="connsiteX6" fmla="*/ 10432594 w 10785019"/>
              <a:gd name="connsiteY6" fmla="*/ 102922 h 17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019" h="173718">
                <a:moveTo>
                  <a:pt x="10432594" y="0"/>
                </a:moveTo>
                <a:lnTo>
                  <a:pt x="10785019" y="173718"/>
                </a:lnTo>
                <a:lnTo>
                  <a:pt x="10624457" y="173718"/>
                </a:lnTo>
                <a:lnTo>
                  <a:pt x="10432594" y="173718"/>
                </a:lnTo>
                <a:lnTo>
                  <a:pt x="0" y="173718"/>
                </a:lnTo>
                <a:lnTo>
                  <a:pt x="0" y="102922"/>
                </a:lnTo>
                <a:lnTo>
                  <a:pt x="10432594" y="102922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75000"/>
                </a:schemeClr>
              </a:gs>
              <a:gs pos="100000">
                <a:schemeClr val="accent3">
                  <a:alpha val="85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2AC9FF0-2F76-0EDC-A569-13EB06F3296B}"/>
              </a:ext>
            </a:extLst>
          </p:cNvPr>
          <p:cNvSpPr/>
          <p:nvPr/>
        </p:nvSpPr>
        <p:spPr>
          <a:xfrm>
            <a:off x="2101556" y="400452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92C86C9-CE6B-D8C4-61D9-B91C275021D3}"/>
              </a:ext>
            </a:extLst>
          </p:cNvPr>
          <p:cNvSpPr/>
          <p:nvPr/>
        </p:nvSpPr>
        <p:spPr>
          <a:xfrm>
            <a:off x="2147188" y="405015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B2BE6DF8-7491-66CD-8B2C-3D8AFEDF6F80}"/>
              </a:ext>
            </a:extLst>
          </p:cNvPr>
          <p:cNvSpPr/>
          <p:nvPr/>
        </p:nvSpPr>
        <p:spPr>
          <a:xfrm>
            <a:off x="5962002" y="400452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1DE26D8-0984-2269-3533-5DBE5D167F4B}"/>
              </a:ext>
            </a:extLst>
          </p:cNvPr>
          <p:cNvSpPr/>
          <p:nvPr/>
        </p:nvSpPr>
        <p:spPr>
          <a:xfrm>
            <a:off x="6007634" y="405015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50871707-45C7-473E-BEBB-9BC8BB30A8FE}"/>
              </a:ext>
            </a:extLst>
          </p:cNvPr>
          <p:cNvSpPr/>
          <p:nvPr/>
        </p:nvSpPr>
        <p:spPr>
          <a:xfrm>
            <a:off x="9793416" y="400452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02650FDB-CBC3-FCF0-188D-3A6EC77C24B1}"/>
              </a:ext>
            </a:extLst>
          </p:cNvPr>
          <p:cNvSpPr/>
          <p:nvPr/>
        </p:nvSpPr>
        <p:spPr>
          <a:xfrm>
            <a:off x="9839048" y="405015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72A8C6D-E783-FD59-4D0D-A26E586B481C}"/>
              </a:ext>
            </a:extLst>
          </p:cNvPr>
          <p:cNvCxnSpPr>
            <a:cxnSpLocks/>
          </p:cNvCxnSpPr>
          <p:nvPr/>
        </p:nvCxnSpPr>
        <p:spPr>
          <a:xfrm>
            <a:off x="2223388" y="3591194"/>
            <a:ext cx="0" cy="533076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540000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45D5A37-CE9B-BD7A-EFEA-CA4FF246DFE2}"/>
              </a:ext>
            </a:extLst>
          </p:cNvPr>
          <p:cNvCxnSpPr>
            <a:cxnSpLocks/>
          </p:cNvCxnSpPr>
          <p:nvPr/>
        </p:nvCxnSpPr>
        <p:spPr>
          <a:xfrm>
            <a:off x="6083834" y="3591194"/>
            <a:ext cx="0" cy="533076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540000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A8CDDE9B-1245-66E3-F829-3ACA7D55D039}"/>
              </a:ext>
            </a:extLst>
          </p:cNvPr>
          <p:cNvCxnSpPr>
            <a:cxnSpLocks/>
          </p:cNvCxnSpPr>
          <p:nvPr/>
        </p:nvCxnSpPr>
        <p:spPr>
          <a:xfrm>
            <a:off x="9915248" y="3591194"/>
            <a:ext cx="0" cy="533076"/>
          </a:xfrm>
          <a:prstGeom prst="line">
            <a:avLst/>
          </a:prstGeom>
          <a:noFill/>
          <a:ln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5400000" scaled="1"/>
              <a:tileRect/>
            </a:gra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E54E66F7-B4B6-ABA1-7630-4E9B55D8C841}"/>
              </a:ext>
            </a:extLst>
          </p:cNvPr>
          <p:cNvGrpSpPr/>
          <p:nvPr/>
        </p:nvGrpSpPr>
        <p:grpSpPr>
          <a:xfrm>
            <a:off x="940202" y="1888642"/>
            <a:ext cx="2584979" cy="1608997"/>
            <a:chOff x="940202" y="1932185"/>
            <a:chExt cx="2584979" cy="1608997"/>
          </a:xfrm>
        </p:grpSpPr>
        <p:sp>
          <p:nvSpPr>
            <p:cNvPr id="3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C615D87-58F0-D7A7-9ABC-DBA519AD2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5" y="1932185"/>
              <a:ext cx="2571866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5" name="Rectangle 293">
              <a:extLst>
                <a:ext uri="{FF2B5EF4-FFF2-40B4-BE49-F238E27FC236}">
                  <a16:creationId xmlns:a16="http://schemas.microsoft.com/office/drawing/2014/main" id="{3C49F242-692A-992B-AA60-10B4992A9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4" name="Oval 302">
              <a:extLst>
                <a:ext uri="{FF2B5EF4-FFF2-40B4-BE49-F238E27FC236}">
                  <a16:creationId xmlns:a16="http://schemas.microsoft.com/office/drawing/2014/main" id="{5052D13D-04F0-0240-284F-9764463EB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5" name="Oval 303">
              <a:extLst>
                <a:ext uri="{FF2B5EF4-FFF2-40B4-BE49-F238E27FC236}">
                  <a16:creationId xmlns:a16="http://schemas.microsoft.com/office/drawing/2014/main" id="{D753380A-4570-4A7C-50F7-E39C062F1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6" name="Oval 304">
              <a:extLst>
                <a:ext uri="{FF2B5EF4-FFF2-40B4-BE49-F238E27FC236}">
                  <a16:creationId xmlns:a16="http://schemas.microsoft.com/office/drawing/2014/main" id="{E10AF8C4-E8E1-84E5-1A62-3BB215E91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0CE3C78-F8B5-98BC-D5C7-A06BCA2F6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8" name="Oval 306">
              <a:extLst>
                <a:ext uri="{FF2B5EF4-FFF2-40B4-BE49-F238E27FC236}">
                  <a16:creationId xmlns:a16="http://schemas.microsoft.com/office/drawing/2014/main" id="{021F9246-B606-6547-4A54-5D8EC827A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9" name="Oval 307">
              <a:extLst>
                <a:ext uri="{FF2B5EF4-FFF2-40B4-BE49-F238E27FC236}">
                  <a16:creationId xmlns:a16="http://schemas.microsoft.com/office/drawing/2014/main" id="{A801328D-546D-F9D7-0898-D260E923E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0" name="Rectangle 308">
              <a:extLst>
                <a:ext uri="{FF2B5EF4-FFF2-40B4-BE49-F238E27FC236}">
                  <a16:creationId xmlns:a16="http://schemas.microsoft.com/office/drawing/2014/main" id="{8EE90E6F-8F43-3F87-CA4C-8EACEBB3F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1" name="Rectangle 309">
              <a:extLst>
                <a:ext uri="{FF2B5EF4-FFF2-40B4-BE49-F238E27FC236}">
                  <a16:creationId xmlns:a16="http://schemas.microsoft.com/office/drawing/2014/main" id="{0BBAD58A-F06E-3ED4-DE70-7CE480071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DD6461B-2FE3-BB46-3763-C09F995C8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3" name="Rectangle 311">
              <a:extLst>
                <a:ext uri="{FF2B5EF4-FFF2-40B4-BE49-F238E27FC236}">
                  <a16:creationId xmlns:a16="http://schemas.microsoft.com/office/drawing/2014/main" id="{C2050BF6-C763-4C04-1804-783591DAF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4" name="Freeform 312">
              <a:extLst>
                <a:ext uri="{FF2B5EF4-FFF2-40B4-BE49-F238E27FC236}">
                  <a16:creationId xmlns:a16="http://schemas.microsoft.com/office/drawing/2014/main" id="{5048CF0D-F6B5-765B-FCE8-8BFA1ADE8A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4" y="1932185"/>
              <a:ext cx="2571861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5" name="Rectangle 313">
              <a:extLst>
                <a:ext uri="{FF2B5EF4-FFF2-40B4-BE49-F238E27FC236}">
                  <a16:creationId xmlns:a16="http://schemas.microsoft.com/office/drawing/2014/main" id="{C91758AF-3AE5-0E42-4367-88AEB9939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4" name="Oval 322">
              <a:extLst>
                <a:ext uri="{FF2B5EF4-FFF2-40B4-BE49-F238E27FC236}">
                  <a16:creationId xmlns:a16="http://schemas.microsoft.com/office/drawing/2014/main" id="{A0E9220D-698B-6084-E812-4B69F83D8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E79F25D-838A-B366-F565-81341077D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6" name="Oval 324">
              <a:extLst>
                <a:ext uri="{FF2B5EF4-FFF2-40B4-BE49-F238E27FC236}">
                  <a16:creationId xmlns:a16="http://schemas.microsoft.com/office/drawing/2014/main" id="{307DD867-DCA7-5F13-F1DF-D47D4C170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7" name="Oval 325">
              <a:extLst>
                <a:ext uri="{FF2B5EF4-FFF2-40B4-BE49-F238E27FC236}">
                  <a16:creationId xmlns:a16="http://schemas.microsoft.com/office/drawing/2014/main" id="{7F4A01F0-BC1C-2FFD-A600-210E189C2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8" name="Oval 326">
              <a:extLst>
                <a:ext uri="{FF2B5EF4-FFF2-40B4-BE49-F238E27FC236}">
                  <a16:creationId xmlns:a16="http://schemas.microsoft.com/office/drawing/2014/main" id="{5CD5FECB-3DA9-17A3-24D0-3D8071A30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9" name="Oval 327">
              <a:extLst>
                <a:ext uri="{FF2B5EF4-FFF2-40B4-BE49-F238E27FC236}">
                  <a16:creationId xmlns:a16="http://schemas.microsoft.com/office/drawing/2014/main" id="{0686B320-BEE4-728F-313E-D433633AE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0" name="Rectangle 328">
              <a:extLst>
                <a:ext uri="{FF2B5EF4-FFF2-40B4-BE49-F238E27FC236}">
                  <a16:creationId xmlns:a16="http://schemas.microsoft.com/office/drawing/2014/main" id="{053F5E4E-3C52-E7B7-0BAD-83D6C11C8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1" name="Rectangle 329">
              <a:extLst>
                <a:ext uri="{FF2B5EF4-FFF2-40B4-BE49-F238E27FC236}">
                  <a16:creationId xmlns:a16="http://schemas.microsoft.com/office/drawing/2014/main" id="{E321BD9B-1F47-E87C-68A4-B40409406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2" name="Rectangle 330">
              <a:extLst>
                <a:ext uri="{FF2B5EF4-FFF2-40B4-BE49-F238E27FC236}">
                  <a16:creationId xmlns:a16="http://schemas.microsoft.com/office/drawing/2014/main" id="{4B9754D6-A418-BCCC-62B2-8779BC26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3" name="Rectangle 331">
              <a:extLst>
                <a:ext uri="{FF2B5EF4-FFF2-40B4-BE49-F238E27FC236}">
                  <a16:creationId xmlns:a16="http://schemas.microsoft.com/office/drawing/2014/main" id="{12CEEE7C-34B3-7F0E-CFB4-463D3884E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0ADC81B-0483-A0C7-D8BF-CB154022C218}"/>
                </a:ext>
              </a:extLst>
            </p:cNvPr>
            <p:cNvSpPr/>
            <p:nvPr/>
          </p:nvSpPr>
          <p:spPr>
            <a:xfrm>
              <a:off x="995282" y="3282411"/>
              <a:ext cx="608239" cy="235404"/>
            </a:xfrm>
            <a:custGeom>
              <a:avLst/>
              <a:gdLst>
                <a:gd name="connsiteX0" fmla="*/ 0 w 621846"/>
                <a:gd name="connsiteY0" fmla="*/ 0 h 223157"/>
                <a:gd name="connsiteX1" fmla="*/ 161925 w 621846"/>
                <a:gd name="connsiteY1" fmla="*/ 223157 h 223157"/>
                <a:gd name="connsiteX2" fmla="*/ 621846 w 621846"/>
                <a:gd name="connsiteY2" fmla="*/ 223157 h 223157"/>
                <a:gd name="connsiteX0" fmla="*/ 0 w 608239"/>
                <a:gd name="connsiteY0" fmla="*/ 0 h 235404"/>
                <a:gd name="connsiteX1" fmla="*/ 148318 w 608239"/>
                <a:gd name="connsiteY1" fmla="*/ 235404 h 235404"/>
                <a:gd name="connsiteX2" fmla="*/ 608239 w 608239"/>
                <a:gd name="connsiteY2" fmla="*/ 235404 h 23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239" h="235404">
                  <a:moveTo>
                    <a:pt x="0" y="0"/>
                  </a:moveTo>
                  <a:lnTo>
                    <a:pt x="148318" y="235404"/>
                  </a:lnTo>
                  <a:lnTo>
                    <a:pt x="608239" y="235404"/>
                  </a:ln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434F7449-7362-6140-AE4B-403A8CBB7AD7}"/>
              </a:ext>
            </a:extLst>
          </p:cNvPr>
          <p:cNvGrpSpPr/>
          <p:nvPr/>
        </p:nvGrpSpPr>
        <p:grpSpPr>
          <a:xfrm>
            <a:off x="4796441" y="1888642"/>
            <a:ext cx="2584979" cy="1608997"/>
            <a:chOff x="940202" y="1932185"/>
            <a:chExt cx="2584979" cy="1608997"/>
          </a:xfrm>
        </p:grpSpPr>
        <p:sp>
          <p:nvSpPr>
            <p:cNvPr id="140" name="Freeform 292">
              <a:extLst>
                <a:ext uri="{FF2B5EF4-FFF2-40B4-BE49-F238E27FC236}">
                  <a16:creationId xmlns:a16="http://schemas.microsoft.com/office/drawing/2014/main" id="{9B18B48D-FF1E-4827-62FF-120FA60CD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5" y="1932185"/>
              <a:ext cx="2571866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1" name="Rectangle 293">
              <a:extLst>
                <a:ext uri="{FF2B5EF4-FFF2-40B4-BE49-F238E27FC236}">
                  <a16:creationId xmlns:a16="http://schemas.microsoft.com/office/drawing/2014/main" id="{71F52D5E-C178-9F78-56A1-F636D326F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2" name="Oval 302">
              <a:extLst>
                <a:ext uri="{FF2B5EF4-FFF2-40B4-BE49-F238E27FC236}">
                  <a16:creationId xmlns:a16="http://schemas.microsoft.com/office/drawing/2014/main" id="{89F5F8D7-BB4C-559F-9CEC-D4A0941A9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3" name="Oval 303">
              <a:extLst>
                <a:ext uri="{FF2B5EF4-FFF2-40B4-BE49-F238E27FC236}">
                  <a16:creationId xmlns:a16="http://schemas.microsoft.com/office/drawing/2014/main" id="{D44BFB5A-8822-8E80-4388-1A1D692B8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4" name="Oval 304">
              <a:extLst>
                <a:ext uri="{FF2B5EF4-FFF2-40B4-BE49-F238E27FC236}">
                  <a16:creationId xmlns:a16="http://schemas.microsoft.com/office/drawing/2014/main" id="{4BA89489-5692-0F48-0B30-C189F25FA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5" name="Oval 305">
              <a:extLst>
                <a:ext uri="{FF2B5EF4-FFF2-40B4-BE49-F238E27FC236}">
                  <a16:creationId xmlns:a16="http://schemas.microsoft.com/office/drawing/2014/main" id="{914AABF5-BA9C-00AF-32F8-A4516DF48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6" name="Oval 306">
              <a:extLst>
                <a:ext uri="{FF2B5EF4-FFF2-40B4-BE49-F238E27FC236}">
                  <a16:creationId xmlns:a16="http://schemas.microsoft.com/office/drawing/2014/main" id="{2CFD03FB-A8D3-B78C-B6AB-778C9DE57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D5AE201-D5D1-CB50-FE91-D50B284EE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8" name="Rectangle 308">
              <a:extLst>
                <a:ext uri="{FF2B5EF4-FFF2-40B4-BE49-F238E27FC236}">
                  <a16:creationId xmlns:a16="http://schemas.microsoft.com/office/drawing/2014/main" id="{1486032F-AF2F-CBFB-4344-6367465FD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9" name="Rectangle 309">
              <a:extLst>
                <a:ext uri="{FF2B5EF4-FFF2-40B4-BE49-F238E27FC236}">
                  <a16:creationId xmlns:a16="http://schemas.microsoft.com/office/drawing/2014/main" id="{841F3C81-30D4-494B-BC75-54909156B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0" name="Rectangle 310">
              <a:extLst>
                <a:ext uri="{FF2B5EF4-FFF2-40B4-BE49-F238E27FC236}">
                  <a16:creationId xmlns:a16="http://schemas.microsoft.com/office/drawing/2014/main" id="{8EDF087B-E517-9A27-DEB7-1FD4741B6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1" name="Rectangle 311">
              <a:extLst>
                <a:ext uri="{FF2B5EF4-FFF2-40B4-BE49-F238E27FC236}">
                  <a16:creationId xmlns:a16="http://schemas.microsoft.com/office/drawing/2014/main" id="{E4794AE2-93DB-329D-BC60-D352956ED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F5BBA89-087C-0820-944D-B32FAF4F3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4" y="1932185"/>
              <a:ext cx="2571861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3" name="Rectangle 313">
              <a:extLst>
                <a:ext uri="{FF2B5EF4-FFF2-40B4-BE49-F238E27FC236}">
                  <a16:creationId xmlns:a16="http://schemas.microsoft.com/office/drawing/2014/main" id="{3A976330-32F2-B426-2A5E-37765A6A9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4" name="Oval 322">
              <a:extLst>
                <a:ext uri="{FF2B5EF4-FFF2-40B4-BE49-F238E27FC236}">
                  <a16:creationId xmlns:a16="http://schemas.microsoft.com/office/drawing/2014/main" id="{ADB574DC-B208-A0F4-DDFC-C13FFC05B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5" name="Oval 323">
              <a:extLst>
                <a:ext uri="{FF2B5EF4-FFF2-40B4-BE49-F238E27FC236}">
                  <a16:creationId xmlns:a16="http://schemas.microsoft.com/office/drawing/2014/main" id="{59FCB2CC-0952-41AD-B625-3E6908FFD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6" name="Oval 324">
              <a:extLst>
                <a:ext uri="{FF2B5EF4-FFF2-40B4-BE49-F238E27FC236}">
                  <a16:creationId xmlns:a16="http://schemas.microsoft.com/office/drawing/2014/main" id="{669640F9-192A-D797-AC7B-28E272EE4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7" name="Oval 325">
              <a:extLst>
                <a:ext uri="{FF2B5EF4-FFF2-40B4-BE49-F238E27FC236}">
                  <a16:creationId xmlns:a16="http://schemas.microsoft.com/office/drawing/2014/main" id="{12A74787-4E63-F484-943F-234FEA62F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8" name="Oval 326">
              <a:extLst>
                <a:ext uri="{FF2B5EF4-FFF2-40B4-BE49-F238E27FC236}">
                  <a16:creationId xmlns:a16="http://schemas.microsoft.com/office/drawing/2014/main" id="{73EBEEF0-F86F-7F2D-AAA8-59FFBAC4F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9" name="Oval 327">
              <a:extLst>
                <a:ext uri="{FF2B5EF4-FFF2-40B4-BE49-F238E27FC236}">
                  <a16:creationId xmlns:a16="http://schemas.microsoft.com/office/drawing/2014/main" id="{9B677773-BAA1-FDAC-71C5-6CF16D49D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A5B685C-8241-EEC8-3E0E-D93640E21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1" name="Rectangle 329">
              <a:extLst>
                <a:ext uri="{FF2B5EF4-FFF2-40B4-BE49-F238E27FC236}">
                  <a16:creationId xmlns:a16="http://schemas.microsoft.com/office/drawing/2014/main" id="{F096C6F3-A4D0-137B-33E4-E3EE174BF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2" name="Rectangle 330">
              <a:extLst>
                <a:ext uri="{FF2B5EF4-FFF2-40B4-BE49-F238E27FC236}">
                  <a16:creationId xmlns:a16="http://schemas.microsoft.com/office/drawing/2014/main" id="{DFE18AD9-BFBB-6780-0A3D-D7D138F4A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3" name="Rectangle 331">
              <a:extLst>
                <a:ext uri="{FF2B5EF4-FFF2-40B4-BE49-F238E27FC236}">
                  <a16:creationId xmlns:a16="http://schemas.microsoft.com/office/drawing/2014/main" id="{954434D6-8697-9AB7-BEC1-370710400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278C512-8D94-2814-B061-34310FD8A95C}"/>
                </a:ext>
              </a:extLst>
            </p:cNvPr>
            <p:cNvSpPr/>
            <p:nvPr/>
          </p:nvSpPr>
          <p:spPr>
            <a:xfrm>
              <a:off x="995282" y="3282411"/>
              <a:ext cx="608239" cy="235404"/>
            </a:xfrm>
            <a:custGeom>
              <a:avLst/>
              <a:gdLst>
                <a:gd name="connsiteX0" fmla="*/ 0 w 621846"/>
                <a:gd name="connsiteY0" fmla="*/ 0 h 223157"/>
                <a:gd name="connsiteX1" fmla="*/ 161925 w 621846"/>
                <a:gd name="connsiteY1" fmla="*/ 223157 h 223157"/>
                <a:gd name="connsiteX2" fmla="*/ 621846 w 621846"/>
                <a:gd name="connsiteY2" fmla="*/ 223157 h 223157"/>
                <a:gd name="connsiteX0" fmla="*/ 0 w 608239"/>
                <a:gd name="connsiteY0" fmla="*/ 0 h 235404"/>
                <a:gd name="connsiteX1" fmla="*/ 148318 w 608239"/>
                <a:gd name="connsiteY1" fmla="*/ 235404 h 235404"/>
                <a:gd name="connsiteX2" fmla="*/ 608239 w 608239"/>
                <a:gd name="connsiteY2" fmla="*/ 235404 h 23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239" h="235404">
                  <a:moveTo>
                    <a:pt x="0" y="0"/>
                  </a:moveTo>
                  <a:lnTo>
                    <a:pt x="148318" y="235404"/>
                  </a:lnTo>
                  <a:lnTo>
                    <a:pt x="608239" y="235404"/>
                  </a:ln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9C48CA99-0B7C-F973-CDA4-DC7A9486F765}"/>
              </a:ext>
            </a:extLst>
          </p:cNvPr>
          <p:cNvGrpSpPr/>
          <p:nvPr/>
        </p:nvGrpSpPr>
        <p:grpSpPr>
          <a:xfrm>
            <a:off x="8632062" y="1888642"/>
            <a:ext cx="2584979" cy="1608997"/>
            <a:chOff x="940202" y="1932185"/>
            <a:chExt cx="2584979" cy="1608997"/>
          </a:xfrm>
        </p:grpSpPr>
        <p:sp>
          <p:nvSpPr>
            <p:cNvPr id="166" name="Freeform 292">
              <a:extLst>
                <a:ext uri="{FF2B5EF4-FFF2-40B4-BE49-F238E27FC236}">
                  <a16:creationId xmlns:a16="http://schemas.microsoft.com/office/drawing/2014/main" id="{5293BBF3-1041-7077-5C01-2EE50A4A4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5" y="1932185"/>
              <a:ext cx="2571866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7" name="Rectangle 293">
              <a:extLst>
                <a:ext uri="{FF2B5EF4-FFF2-40B4-BE49-F238E27FC236}">
                  <a16:creationId xmlns:a16="http://schemas.microsoft.com/office/drawing/2014/main" id="{01D893BA-1A30-AB95-896C-885974538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8" name="Oval 302">
              <a:extLst>
                <a:ext uri="{FF2B5EF4-FFF2-40B4-BE49-F238E27FC236}">
                  <a16:creationId xmlns:a16="http://schemas.microsoft.com/office/drawing/2014/main" id="{FFAF1BFF-29FF-D522-867F-A4CBFF8F3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9" name="Oval 303">
              <a:extLst>
                <a:ext uri="{FF2B5EF4-FFF2-40B4-BE49-F238E27FC236}">
                  <a16:creationId xmlns:a16="http://schemas.microsoft.com/office/drawing/2014/main" id="{4C99CC71-32B4-FCB2-6DD1-EBC60794F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09C852C-D1ED-743C-3779-3132131C1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1" name="Oval 305">
              <a:extLst>
                <a:ext uri="{FF2B5EF4-FFF2-40B4-BE49-F238E27FC236}">
                  <a16:creationId xmlns:a16="http://schemas.microsoft.com/office/drawing/2014/main" id="{91F365ED-FB41-9289-B7BA-257DC8F67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2" name="Oval 306">
              <a:extLst>
                <a:ext uri="{FF2B5EF4-FFF2-40B4-BE49-F238E27FC236}">
                  <a16:creationId xmlns:a16="http://schemas.microsoft.com/office/drawing/2014/main" id="{397B737A-E8C6-CF12-8372-1DEA17317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3" name="Oval 307">
              <a:extLst>
                <a:ext uri="{FF2B5EF4-FFF2-40B4-BE49-F238E27FC236}">
                  <a16:creationId xmlns:a16="http://schemas.microsoft.com/office/drawing/2014/main" id="{3BA9138B-C44D-B7D8-850C-3E93E39E5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4" name="Rectangle 308">
              <a:extLst>
                <a:ext uri="{FF2B5EF4-FFF2-40B4-BE49-F238E27FC236}">
                  <a16:creationId xmlns:a16="http://schemas.microsoft.com/office/drawing/2014/main" id="{1992F45B-67E5-4EBD-B095-B98428590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5" name="Rectangle 309">
              <a:extLst>
                <a:ext uri="{FF2B5EF4-FFF2-40B4-BE49-F238E27FC236}">
                  <a16:creationId xmlns:a16="http://schemas.microsoft.com/office/drawing/2014/main" id="{DB06F7EA-CC74-6341-F5CF-F032B2A04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5A7A0702-4F77-B90F-D070-6D7E97DD8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7" name="Rectangle 311">
              <a:extLst>
                <a:ext uri="{FF2B5EF4-FFF2-40B4-BE49-F238E27FC236}">
                  <a16:creationId xmlns:a16="http://schemas.microsoft.com/office/drawing/2014/main" id="{3FC6B3EA-837A-72F7-A175-44247C4B2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8" name="Freeform 312">
              <a:extLst>
                <a:ext uri="{FF2B5EF4-FFF2-40B4-BE49-F238E27FC236}">
                  <a16:creationId xmlns:a16="http://schemas.microsoft.com/office/drawing/2014/main" id="{CB3C204E-B81A-8C29-31AA-0FE5CB584B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14" y="1932185"/>
              <a:ext cx="2571861" cy="1522669"/>
            </a:xfrm>
            <a:custGeom>
              <a:avLst/>
              <a:gdLst>
                <a:gd name="T0" fmla="*/ 2244 w 2244"/>
                <a:gd name="T1" fmla="*/ 1020 h 1020"/>
                <a:gd name="T2" fmla="*/ 194 w 2244"/>
                <a:gd name="T3" fmla="*/ 1020 h 1020"/>
                <a:gd name="T4" fmla="*/ 0 w 2244"/>
                <a:gd name="T5" fmla="*/ 768 h 1020"/>
                <a:gd name="T6" fmla="*/ 0 w 2244"/>
                <a:gd name="T7" fmla="*/ 0 h 1020"/>
                <a:gd name="T8" fmla="*/ 2013 w 2244"/>
                <a:gd name="T9" fmla="*/ 0 h 1020"/>
                <a:gd name="T10" fmla="*/ 2244 w 2244"/>
                <a:gd name="T11" fmla="*/ 319 h 1020"/>
                <a:gd name="T12" fmla="*/ 2244 w 2244"/>
                <a:gd name="T13" fmla="*/ 1020 h 1020"/>
                <a:gd name="T14" fmla="*/ 208 w 2244"/>
                <a:gd name="T15" fmla="*/ 985 h 1020"/>
                <a:gd name="T16" fmla="*/ 2214 w 2244"/>
                <a:gd name="T17" fmla="*/ 985 h 1020"/>
                <a:gd name="T18" fmla="*/ 2214 w 2244"/>
                <a:gd name="T19" fmla="*/ 332 h 1020"/>
                <a:gd name="T20" fmla="*/ 1998 w 2244"/>
                <a:gd name="T21" fmla="*/ 35 h 1020"/>
                <a:gd name="T22" fmla="*/ 30 w 2244"/>
                <a:gd name="T23" fmla="*/ 35 h 1020"/>
                <a:gd name="T24" fmla="*/ 30 w 2244"/>
                <a:gd name="T25" fmla="*/ 755 h 1020"/>
                <a:gd name="T26" fmla="*/ 208 w 2244"/>
                <a:gd name="T27" fmla="*/ 98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4" h="1020">
                  <a:moveTo>
                    <a:pt x="2244" y="1020"/>
                  </a:moveTo>
                  <a:lnTo>
                    <a:pt x="194" y="1020"/>
                  </a:lnTo>
                  <a:lnTo>
                    <a:pt x="0" y="768"/>
                  </a:lnTo>
                  <a:lnTo>
                    <a:pt x="0" y="0"/>
                  </a:lnTo>
                  <a:lnTo>
                    <a:pt x="2013" y="0"/>
                  </a:lnTo>
                  <a:lnTo>
                    <a:pt x="2244" y="319"/>
                  </a:lnTo>
                  <a:lnTo>
                    <a:pt x="2244" y="1020"/>
                  </a:lnTo>
                  <a:close/>
                  <a:moveTo>
                    <a:pt x="208" y="985"/>
                  </a:moveTo>
                  <a:lnTo>
                    <a:pt x="2214" y="985"/>
                  </a:lnTo>
                  <a:lnTo>
                    <a:pt x="2214" y="332"/>
                  </a:lnTo>
                  <a:lnTo>
                    <a:pt x="1998" y="35"/>
                  </a:lnTo>
                  <a:lnTo>
                    <a:pt x="30" y="35"/>
                  </a:lnTo>
                  <a:lnTo>
                    <a:pt x="30" y="755"/>
                  </a:lnTo>
                  <a:lnTo>
                    <a:pt x="208" y="9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9" name="Rectangle 313">
              <a:extLst>
                <a:ext uri="{FF2B5EF4-FFF2-40B4-BE49-F238E27FC236}">
                  <a16:creationId xmlns:a16="http://schemas.microsoft.com/office/drawing/2014/main" id="{95CDC236-DFAA-EA23-76AC-53F320D0C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047" y="2394853"/>
              <a:ext cx="6557" cy="75839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0" name="Oval 322">
              <a:extLst>
                <a:ext uri="{FF2B5EF4-FFF2-40B4-BE49-F238E27FC236}">
                  <a16:creationId xmlns:a16="http://schemas.microsoft.com/office/drawing/2014/main" id="{7E831908-0E2C-21F9-36B0-BB3815ACE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412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1" name="Oval 323">
              <a:extLst>
                <a:ext uri="{FF2B5EF4-FFF2-40B4-BE49-F238E27FC236}">
                  <a16:creationId xmlns:a16="http://schemas.microsoft.com/office/drawing/2014/main" id="{57006889-2A23-BF01-50D8-931A3B882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243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2" name="Oval 324">
              <a:extLst>
                <a:ext uri="{FF2B5EF4-FFF2-40B4-BE49-F238E27FC236}">
                  <a16:creationId xmlns:a16="http://schemas.microsoft.com/office/drawing/2014/main" id="{8761ED24-7BCC-85DE-7E9C-93ED12AA9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946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6F70DC5-076D-753A-D61C-8CDEFC4F6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76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4" name="Oval 326">
              <a:extLst>
                <a:ext uri="{FF2B5EF4-FFF2-40B4-BE49-F238E27FC236}">
                  <a16:creationId xmlns:a16="http://schemas.microsoft.com/office/drawing/2014/main" id="{722DCD38-18B7-22A0-5F69-9EFE66E54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00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5" name="Oval 327">
              <a:extLst>
                <a:ext uri="{FF2B5EF4-FFF2-40B4-BE49-F238E27FC236}">
                  <a16:creationId xmlns:a16="http://schemas.microsoft.com/office/drawing/2014/main" id="{60F54497-986E-C65E-5BA7-593CD23A1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017" y="3497471"/>
              <a:ext cx="39340" cy="43711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6" name="Rectangle 328">
              <a:extLst>
                <a:ext uri="{FF2B5EF4-FFF2-40B4-BE49-F238E27FC236}">
                  <a16:creationId xmlns:a16="http://schemas.microsoft.com/office/drawing/2014/main" id="{D12C7D66-A37A-80D9-7EAB-045AA4D6D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765306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7" name="Rectangle 329">
              <a:extLst>
                <a:ext uri="{FF2B5EF4-FFF2-40B4-BE49-F238E27FC236}">
                  <a16:creationId xmlns:a16="http://schemas.microsoft.com/office/drawing/2014/main" id="{7B7CE51A-F149-84E0-61D5-429F60346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941244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8" name="Rectangle 330">
              <a:extLst>
                <a:ext uri="{FF2B5EF4-FFF2-40B4-BE49-F238E27FC236}">
                  <a16:creationId xmlns:a16="http://schemas.microsoft.com/office/drawing/2014/main" id="{6714E682-2EAB-6944-B461-253A15533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602482"/>
              <a:ext cx="29505" cy="9179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9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25F762A-4BAB-E302-A728-57E65DF89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02" y="2451678"/>
              <a:ext cx="29505" cy="92887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5BE779A-CD6B-FF4F-1FB5-84E8FEF0A967}"/>
                </a:ext>
              </a:extLst>
            </p:cNvPr>
            <p:cNvSpPr/>
            <p:nvPr/>
          </p:nvSpPr>
          <p:spPr>
            <a:xfrm>
              <a:off x="995282" y="3282411"/>
              <a:ext cx="608239" cy="235404"/>
            </a:xfrm>
            <a:custGeom>
              <a:avLst/>
              <a:gdLst>
                <a:gd name="connsiteX0" fmla="*/ 0 w 621846"/>
                <a:gd name="connsiteY0" fmla="*/ 0 h 223157"/>
                <a:gd name="connsiteX1" fmla="*/ 161925 w 621846"/>
                <a:gd name="connsiteY1" fmla="*/ 223157 h 223157"/>
                <a:gd name="connsiteX2" fmla="*/ 621846 w 621846"/>
                <a:gd name="connsiteY2" fmla="*/ 223157 h 223157"/>
                <a:gd name="connsiteX0" fmla="*/ 0 w 608239"/>
                <a:gd name="connsiteY0" fmla="*/ 0 h 235404"/>
                <a:gd name="connsiteX1" fmla="*/ 148318 w 608239"/>
                <a:gd name="connsiteY1" fmla="*/ 235404 h 235404"/>
                <a:gd name="connsiteX2" fmla="*/ 608239 w 608239"/>
                <a:gd name="connsiteY2" fmla="*/ 235404 h 23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239" h="235404">
                  <a:moveTo>
                    <a:pt x="0" y="0"/>
                  </a:moveTo>
                  <a:lnTo>
                    <a:pt x="148318" y="235404"/>
                  </a:lnTo>
                  <a:lnTo>
                    <a:pt x="608239" y="235404"/>
                  </a:ln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C7CD2D72-0C5F-2A3D-8151-1E095A6BEF4E}"/>
              </a:ext>
            </a:extLst>
          </p:cNvPr>
          <p:cNvSpPr/>
          <p:nvPr/>
        </p:nvSpPr>
        <p:spPr>
          <a:xfrm>
            <a:off x="1113015" y="2066879"/>
            <a:ext cx="2268813" cy="1174104"/>
          </a:xfrm>
          <a:custGeom>
            <a:avLst/>
            <a:gdLst>
              <a:gd name="connsiteX0" fmla="*/ 0 w 2268813"/>
              <a:gd name="connsiteY0" fmla="*/ 0 h 1174104"/>
              <a:gd name="connsiteX1" fmla="*/ 2035921 w 2268813"/>
              <a:gd name="connsiteY1" fmla="*/ 0 h 1174104"/>
              <a:gd name="connsiteX2" fmla="*/ 2063795 w 2268813"/>
              <a:gd name="connsiteY2" fmla="*/ 45384 h 1174104"/>
              <a:gd name="connsiteX3" fmla="*/ 2268813 w 2268813"/>
              <a:gd name="connsiteY3" fmla="*/ 404664 h 1174104"/>
              <a:gd name="connsiteX4" fmla="*/ 2268813 w 2268813"/>
              <a:gd name="connsiteY4" fmla="*/ 1174104 h 1174104"/>
              <a:gd name="connsiteX5" fmla="*/ 214431 w 2268813"/>
              <a:gd name="connsiteY5" fmla="*/ 1174104 h 1174104"/>
              <a:gd name="connsiteX6" fmla="*/ 0 w 2268813"/>
              <a:gd name="connsiteY6" fmla="*/ 825653 h 117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813" h="1174104">
                <a:moveTo>
                  <a:pt x="0" y="0"/>
                </a:moveTo>
                <a:lnTo>
                  <a:pt x="2035921" y="0"/>
                </a:lnTo>
                <a:lnTo>
                  <a:pt x="2063795" y="45384"/>
                </a:lnTo>
                <a:lnTo>
                  <a:pt x="2268813" y="404664"/>
                </a:lnTo>
                <a:lnTo>
                  <a:pt x="2268813" y="1174104"/>
                </a:lnTo>
                <a:lnTo>
                  <a:pt x="214431" y="1174104"/>
                </a:lnTo>
                <a:lnTo>
                  <a:pt x="0" y="825653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45000"/>
                </a:schemeClr>
              </a:gs>
              <a:gs pos="100000">
                <a:schemeClr val="accent3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9855EF67-6F94-D963-DBEC-8D7C18F5E2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01" t="19145" r="48689" b="49944"/>
          <a:stretch/>
        </p:blipFill>
        <p:spPr>
          <a:xfrm>
            <a:off x="8809032" y="2066879"/>
            <a:ext cx="2268813" cy="1174104"/>
          </a:xfrm>
          <a:custGeom>
            <a:avLst/>
            <a:gdLst>
              <a:gd name="connsiteX0" fmla="*/ 0 w 2268813"/>
              <a:gd name="connsiteY0" fmla="*/ 0 h 1174104"/>
              <a:gd name="connsiteX1" fmla="*/ 2035921 w 2268813"/>
              <a:gd name="connsiteY1" fmla="*/ 0 h 1174104"/>
              <a:gd name="connsiteX2" fmla="*/ 2063795 w 2268813"/>
              <a:gd name="connsiteY2" fmla="*/ 45384 h 1174104"/>
              <a:gd name="connsiteX3" fmla="*/ 2268813 w 2268813"/>
              <a:gd name="connsiteY3" fmla="*/ 404664 h 1174104"/>
              <a:gd name="connsiteX4" fmla="*/ 2268813 w 2268813"/>
              <a:gd name="connsiteY4" fmla="*/ 1174104 h 1174104"/>
              <a:gd name="connsiteX5" fmla="*/ 214431 w 2268813"/>
              <a:gd name="connsiteY5" fmla="*/ 1174104 h 1174104"/>
              <a:gd name="connsiteX6" fmla="*/ 0 w 2268813"/>
              <a:gd name="connsiteY6" fmla="*/ 825653 h 117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813" h="1174104">
                <a:moveTo>
                  <a:pt x="0" y="0"/>
                </a:moveTo>
                <a:lnTo>
                  <a:pt x="2035921" y="0"/>
                </a:lnTo>
                <a:lnTo>
                  <a:pt x="2063795" y="45384"/>
                </a:lnTo>
                <a:lnTo>
                  <a:pt x="2268813" y="404664"/>
                </a:lnTo>
                <a:lnTo>
                  <a:pt x="2268813" y="1174104"/>
                </a:lnTo>
                <a:lnTo>
                  <a:pt x="214431" y="1174104"/>
                </a:lnTo>
                <a:lnTo>
                  <a:pt x="0" y="825653"/>
                </a:lnTo>
                <a:close/>
              </a:path>
            </a:pathLst>
          </a:custGeom>
        </p:spPr>
      </p:pic>
      <p:sp>
        <p:nvSpPr>
          <p:cNvPr id="21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24CEDF-522B-18CF-725D-16EE6C671292}"/>
              </a:ext>
            </a:extLst>
          </p:cNvPr>
          <p:cNvSpPr/>
          <p:nvPr/>
        </p:nvSpPr>
        <p:spPr>
          <a:xfrm>
            <a:off x="4961594" y="2066879"/>
            <a:ext cx="2268813" cy="1174104"/>
          </a:xfrm>
          <a:custGeom>
            <a:avLst/>
            <a:gdLst>
              <a:gd name="connsiteX0" fmla="*/ 0 w 2268813"/>
              <a:gd name="connsiteY0" fmla="*/ 0 h 1174104"/>
              <a:gd name="connsiteX1" fmla="*/ 2035921 w 2268813"/>
              <a:gd name="connsiteY1" fmla="*/ 0 h 1174104"/>
              <a:gd name="connsiteX2" fmla="*/ 2063795 w 2268813"/>
              <a:gd name="connsiteY2" fmla="*/ 45384 h 1174104"/>
              <a:gd name="connsiteX3" fmla="*/ 2268813 w 2268813"/>
              <a:gd name="connsiteY3" fmla="*/ 404664 h 1174104"/>
              <a:gd name="connsiteX4" fmla="*/ 2268813 w 2268813"/>
              <a:gd name="connsiteY4" fmla="*/ 1174104 h 1174104"/>
              <a:gd name="connsiteX5" fmla="*/ 214431 w 2268813"/>
              <a:gd name="connsiteY5" fmla="*/ 1174104 h 1174104"/>
              <a:gd name="connsiteX6" fmla="*/ 0 w 2268813"/>
              <a:gd name="connsiteY6" fmla="*/ 825653 h 117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813" h="1174104">
                <a:moveTo>
                  <a:pt x="0" y="0"/>
                </a:moveTo>
                <a:lnTo>
                  <a:pt x="2035921" y="0"/>
                </a:lnTo>
                <a:lnTo>
                  <a:pt x="2063795" y="45384"/>
                </a:lnTo>
                <a:lnTo>
                  <a:pt x="2268813" y="404664"/>
                </a:lnTo>
                <a:lnTo>
                  <a:pt x="2268813" y="1174104"/>
                </a:lnTo>
                <a:lnTo>
                  <a:pt x="214431" y="1174104"/>
                </a:lnTo>
                <a:lnTo>
                  <a:pt x="0" y="825653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45000"/>
                </a:schemeClr>
              </a:gs>
              <a:gs pos="100000">
                <a:schemeClr val="accent3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D2C9F31E-7DEE-A138-430E-9B0064068BD8}"/>
              </a:ext>
            </a:extLst>
          </p:cNvPr>
          <p:cNvSpPr/>
          <p:nvPr/>
        </p:nvSpPr>
        <p:spPr>
          <a:xfrm>
            <a:off x="8809031" y="2066879"/>
            <a:ext cx="2268813" cy="1174104"/>
          </a:xfrm>
          <a:custGeom>
            <a:avLst/>
            <a:gdLst>
              <a:gd name="connsiteX0" fmla="*/ 0 w 2268813"/>
              <a:gd name="connsiteY0" fmla="*/ 0 h 1174104"/>
              <a:gd name="connsiteX1" fmla="*/ 2035921 w 2268813"/>
              <a:gd name="connsiteY1" fmla="*/ 0 h 1174104"/>
              <a:gd name="connsiteX2" fmla="*/ 2063795 w 2268813"/>
              <a:gd name="connsiteY2" fmla="*/ 45384 h 1174104"/>
              <a:gd name="connsiteX3" fmla="*/ 2268813 w 2268813"/>
              <a:gd name="connsiteY3" fmla="*/ 404664 h 1174104"/>
              <a:gd name="connsiteX4" fmla="*/ 2268813 w 2268813"/>
              <a:gd name="connsiteY4" fmla="*/ 1174104 h 1174104"/>
              <a:gd name="connsiteX5" fmla="*/ 214431 w 2268813"/>
              <a:gd name="connsiteY5" fmla="*/ 1174104 h 1174104"/>
              <a:gd name="connsiteX6" fmla="*/ 0 w 2268813"/>
              <a:gd name="connsiteY6" fmla="*/ 825653 h 117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813" h="1174104">
                <a:moveTo>
                  <a:pt x="0" y="0"/>
                </a:moveTo>
                <a:lnTo>
                  <a:pt x="2035921" y="0"/>
                </a:lnTo>
                <a:lnTo>
                  <a:pt x="2063795" y="45384"/>
                </a:lnTo>
                <a:lnTo>
                  <a:pt x="2268813" y="404664"/>
                </a:lnTo>
                <a:lnTo>
                  <a:pt x="2268813" y="1174104"/>
                </a:lnTo>
                <a:lnTo>
                  <a:pt x="214431" y="1174104"/>
                </a:lnTo>
                <a:lnTo>
                  <a:pt x="0" y="825653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45000"/>
                </a:schemeClr>
              </a:gs>
              <a:gs pos="100000">
                <a:schemeClr val="accent3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5" name="小标题">
            <a:extLst>
              <a:ext uri="{FF2B5EF4-FFF2-40B4-BE49-F238E27FC236}">
                <a16:creationId xmlns:a16="http://schemas.microsoft.com/office/drawing/2014/main" id="{77A2E6CB-1A7F-6E61-7197-1C8E5EAD9935}"/>
              </a:ext>
            </a:extLst>
          </p:cNvPr>
          <p:cNvSpPr txBox="1"/>
          <p:nvPr/>
        </p:nvSpPr>
        <p:spPr>
          <a:xfrm>
            <a:off x="916632" y="5303637"/>
            <a:ext cx="262536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D3F986D-9A85-A79C-562E-8A3AC5F64287}"/>
              </a:ext>
            </a:extLst>
          </p:cNvPr>
          <p:cNvSpPr txBox="1"/>
          <p:nvPr/>
        </p:nvSpPr>
        <p:spPr>
          <a:xfrm>
            <a:off x="1482954" y="4462814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17" name="图片 216" descr="图片包含 游戏机, 灯, 灯光, 夜空&#10;&#10;描述已自动生成">
            <a:extLst>
              <a:ext uri="{FF2B5EF4-FFF2-40B4-BE49-F238E27FC236}">
                <a16:creationId xmlns:a16="http://schemas.microsoft.com/office/drawing/2014/main" id="{B5874E83-72F5-CDF0-ADFE-F4C8541CD9E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655" y="4975747"/>
            <a:ext cx="862122" cy="276622"/>
          </a:xfrm>
          <a:prstGeom prst="rect">
            <a:avLst/>
          </a:prstGeom>
        </p:spPr>
      </p:pic>
      <p:sp>
        <p:nvSpPr>
          <p:cNvPr id="218" name="小标题">
            <a:extLst>
              <a:ext uri="{FF2B5EF4-FFF2-40B4-BE49-F238E27FC236}">
                <a16:creationId xmlns:a16="http://schemas.microsoft.com/office/drawing/2014/main" id="{79B22C40-152A-B6AE-3DE7-12DDD483F2EE}"/>
              </a:ext>
            </a:extLst>
          </p:cNvPr>
          <p:cNvSpPr txBox="1"/>
          <p:nvPr/>
        </p:nvSpPr>
        <p:spPr>
          <a:xfrm>
            <a:off x="4774690" y="5303637"/>
            <a:ext cx="262536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27E5445-9BE7-727C-9FF7-176C01BC7DC4}"/>
              </a:ext>
            </a:extLst>
          </p:cNvPr>
          <p:cNvSpPr txBox="1"/>
          <p:nvPr/>
        </p:nvSpPr>
        <p:spPr>
          <a:xfrm>
            <a:off x="5341011" y="4462814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0" name="图片 219" descr="图片包含 游戏机, 灯, 灯光, 夜空&#10;&#10;描述已自动生成">
            <a:extLst>
              <a:ext uri="{FF2B5EF4-FFF2-40B4-BE49-F238E27FC236}">
                <a16:creationId xmlns:a16="http://schemas.microsoft.com/office/drawing/2014/main" id="{68CC6795-070E-90D0-29B4-CE4A9D6BCB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713" y="4975747"/>
            <a:ext cx="862122" cy="276622"/>
          </a:xfrm>
          <a:prstGeom prst="rect">
            <a:avLst/>
          </a:prstGeom>
        </p:spPr>
      </p:pic>
      <p:sp>
        <p:nvSpPr>
          <p:cNvPr id="221" name="小标题">
            <a:extLst>
              <a:ext uri="{FF2B5EF4-FFF2-40B4-BE49-F238E27FC236}">
                <a16:creationId xmlns:a16="http://schemas.microsoft.com/office/drawing/2014/main" id="{B0092430-A6BA-0662-6F95-7D1022E58AC0}"/>
              </a:ext>
            </a:extLst>
          </p:cNvPr>
          <p:cNvSpPr txBox="1"/>
          <p:nvPr/>
        </p:nvSpPr>
        <p:spPr>
          <a:xfrm>
            <a:off x="8611577" y="5303637"/>
            <a:ext cx="262536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2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09FD260-8DC2-5C55-7C07-299BC849E788}"/>
              </a:ext>
            </a:extLst>
          </p:cNvPr>
          <p:cNvSpPr txBox="1"/>
          <p:nvPr/>
        </p:nvSpPr>
        <p:spPr>
          <a:xfrm>
            <a:off x="9177898" y="4462814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3" name="图片 222" descr="图片包含 游戏机, 灯, 灯光, 夜空&#10;&#10;描述已自动生成">
            <a:extLst>
              <a:ext uri="{FF2B5EF4-FFF2-40B4-BE49-F238E27FC236}">
                <a16:creationId xmlns:a16="http://schemas.microsoft.com/office/drawing/2014/main" id="{FEB1F76B-917B-C450-BA47-085FFA9B8E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5600" y="4975747"/>
            <a:ext cx="862122" cy="27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2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6" name="矩形: 一个圆顶角，剪去另一个顶角 15">
            <a:extLst>
              <a:ext uri="{FF2B5EF4-FFF2-40B4-BE49-F238E27FC236}">
                <a16:creationId xmlns:a16="http://schemas.microsoft.com/office/drawing/2014/main" id="{F55BD186-95A5-50FC-C32D-9EF0F693D30D}"/>
              </a:ext>
            </a:extLst>
          </p:cNvPr>
          <p:cNvSpPr/>
          <p:nvPr/>
        </p:nvSpPr>
        <p:spPr>
          <a:xfrm>
            <a:off x="1231896" y="2149929"/>
            <a:ext cx="4491197" cy="1462315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17" name="图片 16" descr="夜晚的月亮&#10;&#10;描述已自动生成">
            <a:extLst>
              <a:ext uri="{FF2B5EF4-FFF2-40B4-BE49-F238E27FC236}">
                <a16:creationId xmlns:a16="http://schemas.microsoft.com/office/drawing/2014/main" id="{3916F176-012C-E663-1199-6E0414E992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481" y="2410781"/>
            <a:ext cx="1002832" cy="996992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4211CE0-2735-D292-5290-1F3B0D011935}"/>
              </a:ext>
            </a:extLst>
          </p:cNvPr>
          <p:cNvSpPr>
            <a:spLocks/>
          </p:cNvSpPr>
          <p:nvPr/>
        </p:nvSpPr>
        <p:spPr bwMode="auto">
          <a:xfrm>
            <a:off x="797565" y="2477850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87121DA-7E4B-8ECB-4377-EDA3492B29EC}"/>
              </a:ext>
            </a:extLst>
          </p:cNvPr>
          <p:cNvSpPr/>
          <p:nvPr/>
        </p:nvSpPr>
        <p:spPr>
          <a:xfrm>
            <a:off x="896172" y="2576457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图形 52">
            <a:extLst>
              <a:ext uri="{FF2B5EF4-FFF2-40B4-BE49-F238E27FC236}">
                <a16:creationId xmlns:a16="http://schemas.microsoft.com/office/drawing/2014/main" id="{D34668A7-1A1E-8859-2F1E-CDF6A0C971A0}"/>
              </a:ext>
            </a:extLst>
          </p:cNvPr>
          <p:cNvSpPr/>
          <p:nvPr/>
        </p:nvSpPr>
        <p:spPr>
          <a:xfrm>
            <a:off x="1051897" y="2729277"/>
            <a:ext cx="360000" cy="360000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小标题">
            <a:extLst>
              <a:ext uri="{FF2B5EF4-FFF2-40B4-BE49-F238E27FC236}">
                <a16:creationId xmlns:a16="http://schemas.microsoft.com/office/drawing/2014/main" id="{A9E0740B-B01F-4FBB-FA5B-373182DFF1EC}"/>
              </a:ext>
            </a:extLst>
          </p:cNvPr>
          <p:cNvSpPr txBox="1"/>
          <p:nvPr/>
        </p:nvSpPr>
        <p:spPr>
          <a:xfrm flipH="1">
            <a:off x="1796360" y="2762205"/>
            <a:ext cx="3821077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817B413-0336-918C-9DB0-002F712DDCF1}"/>
              </a:ext>
            </a:extLst>
          </p:cNvPr>
          <p:cNvSpPr txBox="1"/>
          <p:nvPr/>
        </p:nvSpPr>
        <p:spPr>
          <a:xfrm flipH="1">
            <a:off x="1796363" y="2345624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矩形: 一个圆顶角，剪去另一个顶角 30">
            <a:extLst>
              <a:ext uri="{FF2B5EF4-FFF2-40B4-BE49-F238E27FC236}">
                <a16:creationId xmlns:a16="http://schemas.microsoft.com/office/drawing/2014/main" id="{15AEA875-956D-AB5B-B342-A7A3514B5D89}"/>
              </a:ext>
            </a:extLst>
          </p:cNvPr>
          <p:cNvSpPr/>
          <p:nvPr/>
        </p:nvSpPr>
        <p:spPr>
          <a:xfrm>
            <a:off x="6970324" y="2149929"/>
            <a:ext cx="4491197" cy="1462315"/>
          </a:xfrm>
          <a:prstGeom prst="snipRoundRect">
            <a:avLst>
              <a:gd name="adj1" fmla="val 8851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32" name="图片 31" descr="夜晚的月亮&#10;&#10;描述已自动生成">
            <a:extLst>
              <a:ext uri="{FF2B5EF4-FFF2-40B4-BE49-F238E27FC236}">
                <a16:creationId xmlns:a16="http://schemas.microsoft.com/office/drawing/2014/main" id="{5042AD7D-A998-3184-5773-DCC06B61C3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8909" y="2410781"/>
            <a:ext cx="1002832" cy="996992"/>
          </a:xfrm>
          <a:prstGeom prst="rect">
            <a:avLst/>
          </a:prstGeom>
        </p:spPr>
      </p:pic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A61946E-A440-2969-1030-892974963E8E}"/>
              </a:ext>
            </a:extLst>
          </p:cNvPr>
          <p:cNvSpPr>
            <a:spLocks/>
          </p:cNvSpPr>
          <p:nvPr/>
        </p:nvSpPr>
        <p:spPr bwMode="auto">
          <a:xfrm>
            <a:off x="6535993" y="2477850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FDAA270-A696-4AAD-8DFD-31C2463C4CEA}"/>
              </a:ext>
            </a:extLst>
          </p:cNvPr>
          <p:cNvSpPr/>
          <p:nvPr/>
        </p:nvSpPr>
        <p:spPr>
          <a:xfrm>
            <a:off x="6634600" y="2576457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小标题">
            <a:extLst>
              <a:ext uri="{FF2B5EF4-FFF2-40B4-BE49-F238E27FC236}">
                <a16:creationId xmlns:a16="http://schemas.microsoft.com/office/drawing/2014/main" id="{1F8941B7-5580-A769-1101-58D47619E6B0}"/>
              </a:ext>
            </a:extLst>
          </p:cNvPr>
          <p:cNvSpPr txBox="1"/>
          <p:nvPr/>
        </p:nvSpPr>
        <p:spPr>
          <a:xfrm flipH="1">
            <a:off x="7534788" y="2762205"/>
            <a:ext cx="3821077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D3BE369-BC29-9588-7AD4-07EBBA1D3538}"/>
              </a:ext>
            </a:extLst>
          </p:cNvPr>
          <p:cNvSpPr txBox="1"/>
          <p:nvPr/>
        </p:nvSpPr>
        <p:spPr>
          <a:xfrm flipH="1">
            <a:off x="7534791" y="2345624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8" name="矩形: 一个圆顶角，剪去另一个顶角 37">
            <a:extLst>
              <a:ext uri="{FF2B5EF4-FFF2-40B4-BE49-F238E27FC236}">
                <a16:creationId xmlns:a16="http://schemas.microsoft.com/office/drawing/2014/main" id="{83F040BF-1230-6488-C36B-8EB4D57BE26A}"/>
              </a:ext>
            </a:extLst>
          </p:cNvPr>
          <p:cNvSpPr/>
          <p:nvPr/>
        </p:nvSpPr>
        <p:spPr>
          <a:xfrm>
            <a:off x="1231896" y="4456292"/>
            <a:ext cx="4491197" cy="1462315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39" name="微信：2090298045【陈西】公众号：陈西设计之家。微信搜索即可。更多免费PPT模版教程等都可以在公众号内获取" descr="夜晚的月亮&#10;&#10;描述已自动生成">
            <a:extLst>
              <a:ext uri="{FF2B5EF4-FFF2-40B4-BE49-F238E27FC236}">
                <a16:creationId xmlns:a16="http://schemas.microsoft.com/office/drawing/2014/main" id="{4A0E2878-F6B8-79EB-6A9C-D8D6499FAF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481" y="4717144"/>
            <a:ext cx="1002832" cy="996992"/>
          </a:xfrm>
          <a:prstGeom prst="rect">
            <a:avLst/>
          </a:pr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B15A42B-14A6-C481-E39E-EFE15171BBCB}"/>
              </a:ext>
            </a:extLst>
          </p:cNvPr>
          <p:cNvSpPr>
            <a:spLocks/>
          </p:cNvSpPr>
          <p:nvPr/>
        </p:nvSpPr>
        <p:spPr bwMode="auto">
          <a:xfrm>
            <a:off x="797565" y="47842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A6502CA-52E1-F96F-6ADB-BE0C3D8CFB59}"/>
              </a:ext>
            </a:extLst>
          </p:cNvPr>
          <p:cNvSpPr/>
          <p:nvPr/>
        </p:nvSpPr>
        <p:spPr>
          <a:xfrm>
            <a:off x="896172" y="48828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小标题">
            <a:extLst>
              <a:ext uri="{FF2B5EF4-FFF2-40B4-BE49-F238E27FC236}">
                <a16:creationId xmlns:a16="http://schemas.microsoft.com/office/drawing/2014/main" id="{1CF263DE-18BA-FCD5-0B7A-55DA0E38FF51}"/>
              </a:ext>
            </a:extLst>
          </p:cNvPr>
          <p:cNvSpPr txBox="1"/>
          <p:nvPr/>
        </p:nvSpPr>
        <p:spPr>
          <a:xfrm flipH="1">
            <a:off x="1796360" y="5068568"/>
            <a:ext cx="3821077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811EA3C-F860-DB5E-72EC-954AC8F42D2A}"/>
              </a:ext>
            </a:extLst>
          </p:cNvPr>
          <p:cNvSpPr txBox="1"/>
          <p:nvPr/>
        </p:nvSpPr>
        <p:spPr>
          <a:xfrm flipH="1">
            <a:off x="1796363" y="4651987"/>
            <a:ext cx="2146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原创高端定制</a:t>
            </a:r>
          </a:p>
        </p:txBody>
      </p:sp>
      <p:sp>
        <p:nvSpPr>
          <p:cNvPr id="45" name="矩形: 一个圆顶角，剪去另一个顶角 44">
            <a:extLst>
              <a:ext uri="{FF2B5EF4-FFF2-40B4-BE49-F238E27FC236}">
                <a16:creationId xmlns:a16="http://schemas.microsoft.com/office/drawing/2014/main" id="{51868FBA-F83D-16BE-EF0F-C8959CC7ABB5}"/>
              </a:ext>
            </a:extLst>
          </p:cNvPr>
          <p:cNvSpPr/>
          <p:nvPr/>
        </p:nvSpPr>
        <p:spPr>
          <a:xfrm>
            <a:off x="6970324" y="4456292"/>
            <a:ext cx="4491197" cy="1462315"/>
          </a:xfrm>
          <a:prstGeom prst="snipRoundRect">
            <a:avLst>
              <a:gd name="adj1" fmla="val 12573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46" name="图片 45" descr="夜晚的月亮&#10;&#10;描述已自动生成">
            <a:extLst>
              <a:ext uri="{FF2B5EF4-FFF2-40B4-BE49-F238E27FC236}">
                <a16:creationId xmlns:a16="http://schemas.microsoft.com/office/drawing/2014/main" id="{8EB32660-A68B-BAF9-57B2-2A72F9CB6C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8909" y="4717144"/>
            <a:ext cx="1002832" cy="996992"/>
          </a:xfrm>
          <a:prstGeom prst="rect">
            <a:avLst/>
          </a:prstGeom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713E537F-3BB4-0DBE-373D-5011DBF292B3}"/>
              </a:ext>
            </a:extLst>
          </p:cNvPr>
          <p:cNvSpPr>
            <a:spLocks/>
          </p:cNvSpPr>
          <p:nvPr/>
        </p:nvSpPr>
        <p:spPr bwMode="auto">
          <a:xfrm>
            <a:off x="6535993" y="4784213"/>
            <a:ext cx="865748" cy="865748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5BB21C9-DBAC-A126-DF46-299A200FF40E}"/>
              </a:ext>
            </a:extLst>
          </p:cNvPr>
          <p:cNvSpPr/>
          <p:nvPr/>
        </p:nvSpPr>
        <p:spPr>
          <a:xfrm>
            <a:off x="6634600" y="4882820"/>
            <a:ext cx="668534" cy="66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0" name="小标题">
            <a:extLst>
              <a:ext uri="{FF2B5EF4-FFF2-40B4-BE49-F238E27FC236}">
                <a16:creationId xmlns:a16="http://schemas.microsoft.com/office/drawing/2014/main" id="{D6DA9C89-AC3E-6533-EB04-9B3BD0504C7D}"/>
              </a:ext>
            </a:extLst>
          </p:cNvPr>
          <p:cNvSpPr txBox="1"/>
          <p:nvPr/>
        </p:nvSpPr>
        <p:spPr>
          <a:xfrm flipH="1">
            <a:off x="7534788" y="5068568"/>
            <a:ext cx="3821077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1388107-020E-9C7D-6F68-A38FA16B3C80}"/>
              </a:ext>
            </a:extLst>
          </p:cNvPr>
          <p:cNvSpPr txBox="1"/>
          <p:nvPr/>
        </p:nvSpPr>
        <p:spPr>
          <a:xfrm flipH="1">
            <a:off x="7534791" y="4651987"/>
            <a:ext cx="2339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3" name="图形 94">
            <a:extLst>
              <a:ext uri="{FF2B5EF4-FFF2-40B4-BE49-F238E27FC236}">
                <a16:creationId xmlns:a16="http://schemas.microsoft.com/office/drawing/2014/main" id="{563B745F-9011-241E-16F7-214F22659AD4}"/>
              </a:ext>
            </a:extLst>
          </p:cNvPr>
          <p:cNvSpPr/>
          <p:nvPr/>
        </p:nvSpPr>
        <p:spPr>
          <a:xfrm>
            <a:off x="1036787" y="5081674"/>
            <a:ext cx="360000" cy="292498"/>
          </a:xfrm>
          <a:custGeom>
            <a:avLst/>
            <a:gdLst>
              <a:gd name="connsiteX0" fmla="*/ 236250 w 360000"/>
              <a:gd name="connsiteY0" fmla="*/ 33749 h 292498"/>
              <a:gd name="connsiteX1" fmla="*/ 225686 w 360000"/>
              <a:gd name="connsiteY1" fmla="*/ 36539 h 292498"/>
              <a:gd name="connsiteX2" fmla="*/ 19114 w 360000"/>
              <a:gd name="connsiteY2" fmla="*/ 101778 h 292498"/>
              <a:gd name="connsiteX3" fmla="*/ 14546 w 360000"/>
              <a:gd name="connsiteY3" fmla="*/ 104545 h 292498"/>
              <a:gd name="connsiteX4" fmla="*/ 0 w 360000"/>
              <a:gd name="connsiteY4" fmla="*/ 146249 h 292498"/>
              <a:gd name="connsiteX5" fmla="*/ 14546 w 360000"/>
              <a:gd name="connsiteY5" fmla="*/ 187953 h 292498"/>
              <a:gd name="connsiteX6" fmla="*/ 19114 w 360000"/>
              <a:gd name="connsiteY6" fmla="*/ 190720 h 292498"/>
              <a:gd name="connsiteX7" fmla="*/ 56261 w 360000"/>
              <a:gd name="connsiteY7" fmla="*/ 202454 h 292498"/>
              <a:gd name="connsiteX8" fmla="*/ 56250 w 360000"/>
              <a:gd name="connsiteY8" fmla="*/ 202499 h 292498"/>
              <a:gd name="connsiteX9" fmla="*/ 56250 w 360000"/>
              <a:gd name="connsiteY9" fmla="*/ 247499 h 292498"/>
              <a:gd name="connsiteX10" fmla="*/ 90000 w 360000"/>
              <a:gd name="connsiteY10" fmla="*/ 281249 h 292498"/>
              <a:gd name="connsiteX11" fmla="*/ 146250 w 360000"/>
              <a:gd name="connsiteY11" fmla="*/ 281249 h 292498"/>
              <a:gd name="connsiteX12" fmla="*/ 180000 w 360000"/>
              <a:gd name="connsiteY12" fmla="*/ 247499 h 292498"/>
              <a:gd name="connsiteX13" fmla="*/ 180000 w 360000"/>
              <a:gd name="connsiteY13" fmla="*/ 241559 h 292498"/>
              <a:gd name="connsiteX14" fmla="*/ 225686 w 360000"/>
              <a:gd name="connsiteY14" fmla="*/ 255948 h 292498"/>
              <a:gd name="connsiteX15" fmla="*/ 236216 w 360000"/>
              <a:gd name="connsiteY15" fmla="*/ 258749 h 292498"/>
              <a:gd name="connsiteX16" fmla="*/ 236284 w 360000"/>
              <a:gd name="connsiteY16" fmla="*/ 258749 h 292498"/>
              <a:gd name="connsiteX17" fmla="*/ 270000 w 360000"/>
              <a:gd name="connsiteY17" fmla="*/ 146249 h 292498"/>
              <a:gd name="connsiteX18" fmla="*/ 236250 w 360000"/>
              <a:gd name="connsiteY18" fmla="*/ 33749 h 292498"/>
              <a:gd name="connsiteX19" fmla="*/ 157500 w 360000"/>
              <a:gd name="connsiteY19" fmla="*/ 236249 h 292498"/>
              <a:gd name="connsiteX20" fmla="*/ 157500 w 360000"/>
              <a:gd name="connsiteY20" fmla="*/ 247499 h 292498"/>
              <a:gd name="connsiteX21" fmla="*/ 146250 w 360000"/>
              <a:gd name="connsiteY21" fmla="*/ 258749 h 292498"/>
              <a:gd name="connsiteX22" fmla="*/ 90000 w 360000"/>
              <a:gd name="connsiteY22" fmla="*/ 258749 h 292498"/>
              <a:gd name="connsiteX23" fmla="*/ 78750 w 360000"/>
              <a:gd name="connsiteY23" fmla="*/ 247499 h 292498"/>
              <a:gd name="connsiteX24" fmla="*/ 78750 w 360000"/>
              <a:gd name="connsiteY24" fmla="*/ 209564 h 292498"/>
              <a:gd name="connsiteX25" fmla="*/ 157838 w 360000"/>
              <a:gd name="connsiteY25" fmla="*/ 234550 h 292498"/>
              <a:gd name="connsiteX26" fmla="*/ 157500 w 360000"/>
              <a:gd name="connsiteY26" fmla="*/ 236249 h 292498"/>
              <a:gd name="connsiteX27" fmla="*/ 209891 w 360000"/>
              <a:gd name="connsiteY27" fmla="*/ 227384 h 292498"/>
              <a:gd name="connsiteX28" fmla="*/ 29126 w 360000"/>
              <a:gd name="connsiteY28" fmla="*/ 170301 h 292498"/>
              <a:gd name="connsiteX29" fmla="*/ 22500 w 360000"/>
              <a:gd name="connsiteY29" fmla="*/ 146249 h 292498"/>
              <a:gd name="connsiteX30" fmla="*/ 29104 w 360000"/>
              <a:gd name="connsiteY30" fmla="*/ 122208 h 292498"/>
              <a:gd name="connsiteX31" fmla="*/ 209891 w 360000"/>
              <a:gd name="connsiteY31" fmla="*/ 65114 h 292498"/>
              <a:gd name="connsiteX32" fmla="*/ 202500 w 360000"/>
              <a:gd name="connsiteY32" fmla="*/ 146249 h 292498"/>
              <a:gd name="connsiteX33" fmla="*/ 209891 w 360000"/>
              <a:gd name="connsiteY33" fmla="*/ 227384 h 292498"/>
              <a:gd name="connsiteX34" fmla="*/ 236250 w 360000"/>
              <a:gd name="connsiteY34" fmla="*/ 234224 h 292498"/>
              <a:gd name="connsiteX35" fmla="*/ 225000 w 360000"/>
              <a:gd name="connsiteY35" fmla="*/ 146249 h 292498"/>
              <a:gd name="connsiteX36" fmla="*/ 236250 w 360000"/>
              <a:gd name="connsiteY36" fmla="*/ 58274 h 292498"/>
              <a:gd name="connsiteX37" fmla="*/ 247500 w 360000"/>
              <a:gd name="connsiteY37" fmla="*/ 146249 h 292498"/>
              <a:gd name="connsiteX38" fmla="*/ 236250 w 360000"/>
              <a:gd name="connsiteY38" fmla="*/ 234224 h 292498"/>
              <a:gd name="connsiteX39" fmla="*/ 294671 w 360000"/>
              <a:gd name="connsiteY39" fmla="*/ 241098 h 292498"/>
              <a:gd name="connsiteX40" fmla="*/ 315000 w 360000"/>
              <a:gd name="connsiteY40" fmla="*/ 146249 h 292498"/>
              <a:gd name="connsiteX41" fmla="*/ 294671 w 360000"/>
              <a:gd name="connsiteY41" fmla="*/ 51434 h 292498"/>
              <a:gd name="connsiteX42" fmla="*/ 279686 w 360000"/>
              <a:gd name="connsiteY42" fmla="*/ 46056 h 292498"/>
              <a:gd name="connsiteX43" fmla="*/ 274343 w 360000"/>
              <a:gd name="connsiteY43" fmla="*/ 61041 h 292498"/>
              <a:gd name="connsiteX44" fmla="*/ 292500 w 360000"/>
              <a:gd name="connsiteY44" fmla="*/ 146249 h 292498"/>
              <a:gd name="connsiteX45" fmla="*/ 274354 w 360000"/>
              <a:gd name="connsiteY45" fmla="*/ 231434 h 292498"/>
              <a:gd name="connsiteX46" fmla="*/ 279698 w 360000"/>
              <a:gd name="connsiteY46" fmla="*/ 246396 h 292498"/>
              <a:gd name="connsiteX47" fmla="*/ 284501 w 360000"/>
              <a:gd name="connsiteY47" fmla="*/ 247499 h 292498"/>
              <a:gd name="connsiteX48" fmla="*/ 294671 w 360000"/>
              <a:gd name="connsiteY48" fmla="*/ 241098 h 292498"/>
              <a:gd name="connsiteX49" fmla="*/ 304166 w 360000"/>
              <a:gd name="connsiteY49" fmla="*/ 2823 h 292498"/>
              <a:gd name="connsiteX50" fmla="*/ 288293 w 360000"/>
              <a:gd name="connsiteY50" fmla="*/ 3801 h 292498"/>
              <a:gd name="connsiteX51" fmla="*/ 289271 w 360000"/>
              <a:gd name="connsiteY51" fmla="*/ 19675 h 292498"/>
              <a:gd name="connsiteX52" fmla="*/ 337500 w 360000"/>
              <a:gd name="connsiteY52" fmla="*/ 146249 h 292498"/>
              <a:gd name="connsiteX53" fmla="*/ 289271 w 360000"/>
              <a:gd name="connsiteY53" fmla="*/ 272823 h 292498"/>
              <a:gd name="connsiteX54" fmla="*/ 288293 w 360000"/>
              <a:gd name="connsiteY54" fmla="*/ 288696 h 292498"/>
              <a:gd name="connsiteX55" fmla="*/ 296719 w 360000"/>
              <a:gd name="connsiteY55" fmla="*/ 292499 h 292498"/>
              <a:gd name="connsiteX56" fmla="*/ 304166 w 360000"/>
              <a:gd name="connsiteY56" fmla="*/ 289675 h 292498"/>
              <a:gd name="connsiteX57" fmla="*/ 360000 w 360000"/>
              <a:gd name="connsiteY57" fmla="*/ 146249 h 292498"/>
              <a:gd name="connsiteX58" fmla="*/ 304166 w 360000"/>
              <a:gd name="connsiteY58" fmla="*/ 2823 h 29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60000" h="292498">
                <a:moveTo>
                  <a:pt x="236250" y="33749"/>
                </a:moveTo>
                <a:cubicBezTo>
                  <a:pt x="233820" y="33749"/>
                  <a:pt x="229939" y="33771"/>
                  <a:pt x="225686" y="36539"/>
                </a:cubicBezTo>
                <a:lnTo>
                  <a:pt x="19114" y="101778"/>
                </a:lnTo>
                <a:cubicBezTo>
                  <a:pt x="17393" y="102318"/>
                  <a:pt x="15818" y="103274"/>
                  <a:pt x="14546" y="104545"/>
                </a:cubicBezTo>
                <a:cubicBezTo>
                  <a:pt x="13050" y="106030"/>
                  <a:pt x="0" y="119845"/>
                  <a:pt x="0" y="146249"/>
                </a:cubicBezTo>
                <a:cubicBezTo>
                  <a:pt x="0" y="172675"/>
                  <a:pt x="13050" y="186456"/>
                  <a:pt x="14546" y="187953"/>
                </a:cubicBezTo>
                <a:cubicBezTo>
                  <a:pt x="15818" y="189224"/>
                  <a:pt x="17393" y="190169"/>
                  <a:pt x="19114" y="190720"/>
                </a:cubicBezTo>
                <a:lnTo>
                  <a:pt x="56261" y="202454"/>
                </a:lnTo>
                <a:cubicBezTo>
                  <a:pt x="56261" y="202476"/>
                  <a:pt x="56250" y="202476"/>
                  <a:pt x="56250" y="202499"/>
                </a:cubicBezTo>
                <a:lnTo>
                  <a:pt x="56250" y="247499"/>
                </a:lnTo>
                <a:cubicBezTo>
                  <a:pt x="56250" y="266106"/>
                  <a:pt x="71393" y="281249"/>
                  <a:pt x="90000" y="281249"/>
                </a:cubicBezTo>
                <a:lnTo>
                  <a:pt x="146250" y="281249"/>
                </a:lnTo>
                <a:cubicBezTo>
                  <a:pt x="164858" y="281249"/>
                  <a:pt x="180000" y="266106"/>
                  <a:pt x="180000" y="247499"/>
                </a:cubicBezTo>
                <a:lnTo>
                  <a:pt x="180000" y="241559"/>
                </a:lnTo>
                <a:lnTo>
                  <a:pt x="225686" y="255948"/>
                </a:lnTo>
                <a:cubicBezTo>
                  <a:pt x="229928" y="258715"/>
                  <a:pt x="233764" y="258749"/>
                  <a:pt x="236216" y="258749"/>
                </a:cubicBezTo>
                <a:lnTo>
                  <a:pt x="236284" y="258749"/>
                </a:lnTo>
                <a:cubicBezTo>
                  <a:pt x="244665" y="258749"/>
                  <a:pt x="270000" y="258591"/>
                  <a:pt x="270000" y="146249"/>
                </a:cubicBezTo>
                <a:cubicBezTo>
                  <a:pt x="270000" y="33749"/>
                  <a:pt x="244598" y="33749"/>
                  <a:pt x="236250" y="33749"/>
                </a:cubicBezTo>
                <a:close/>
                <a:moveTo>
                  <a:pt x="157500" y="236249"/>
                </a:moveTo>
                <a:lnTo>
                  <a:pt x="157500" y="247499"/>
                </a:lnTo>
                <a:cubicBezTo>
                  <a:pt x="157500" y="253698"/>
                  <a:pt x="152460" y="258749"/>
                  <a:pt x="146250" y="258749"/>
                </a:cubicBezTo>
                <a:lnTo>
                  <a:pt x="90000" y="258749"/>
                </a:lnTo>
                <a:cubicBezTo>
                  <a:pt x="83790" y="258749"/>
                  <a:pt x="78750" y="253698"/>
                  <a:pt x="78750" y="247499"/>
                </a:cubicBezTo>
                <a:lnTo>
                  <a:pt x="78750" y="209564"/>
                </a:lnTo>
                <a:lnTo>
                  <a:pt x="157838" y="234550"/>
                </a:lnTo>
                <a:cubicBezTo>
                  <a:pt x="157748" y="235101"/>
                  <a:pt x="157500" y="235630"/>
                  <a:pt x="157500" y="236249"/>
                </a:cubicBezTo>
                <a:close/>
                <a:moveTo>
                  <a:pt x="209891" y="227384"/>
                </a:moveTo>
                <a:lnTo>
                  <a:pt x="29126" y="170301"/>
                </a:lnTo>
                <a:cubicBezTo>
                  <a:pt x="26786" y="166904"/>
                  <a:pt x="22500" y="158961"/>
                  <a:pt x="22500" y="146249"/>
                </a:cubicBezTo>
                <a:cubicBezTo>
                  <a:pt x="22500" y="133480"/>
                  <a:pt x="26831" y="125515"/>
                  <a:pt x="29104" y="122208"/>
                </a:cubicBezTo>
                <a:lnTo>
                  <a:pt x="209891" y="65114"/>
                </a:lnTo>
                <a:cubicBezTo>
                  <a:pt x="205549" y="81775"/>
                  <a:pt x="202500" y="107234"/>
                  <a:pt x="202500" y="146249"/>
                </a:cubicBezTo>
                <a:cubicBezTo>
                  <a:pt x="202500" y="185275"/>
                  <a:pt x="205549" y="210734"/>
                  <a:pt x="209891" y="227384"/>
                </a:cubicBezTo>
                <a:close/>
                <a:moveTo>
                  <a:pt x="236250" y="234224"/>
                </a:moveTo>
                <a:cubicBezTo>
                  <a:pt x="231930" y="226619"/>
                  <a:pt x="225000" y="202566"/>
                  <a:pt x="225000" y="146249"/>
                </a:cubicBezTo>
                <a:cubicBezTo>
                  <a:pt x="225000" y="89931"/>
                  <a:pt x="231930" y="65868"/>
                  <a:pt x="236250" y="58274"/>
                </a:cubicBezTo>
                <a:cubicBezTo>
                  <a:pt x="240570" y="65879"/>
                  <a:pt x="247500" y="89931"/>
                  <a:pt x="247500" y="146249"/>
                </a:cubicBezTo>
                <a:cubicBezTo>
                  <a:pt x="247500" y="202566"/>
                  <a:pt x="240570" y="226641"/>
                  <a:pt x="236250" y="234224"/>
                </a:cubicBezTo>
                <a:close/>
                <a:moveTo>
                  <a:pt x="294671" y="241098"/>
                </a:moveTo>
                <a:cubicBezTo>
                  <a:pt x="307969" y="213040"/>
                  <a:pt x="315000" y="180235"/>
                  <a:pt x="315000" y="146249"/>
                </a:cubicBezTo>
                <a:cubicBezTo>
                  <a:pt x="315000" y="112263"/>
                  <a:pt x="307969" y="79469"/>
                  <a:pt x="294671" y="51434"/>
                </a:cubicBezTo>
                <a:cubicBezTo>
                  <a:pt x="292016" y="45809"/>
                  <a:pt x="285311" y="43413"/>
                  <a:pt x="279686" y="46056"/>
                </a:cubicBezTo>
                <a:cubicBezTo>
                  <a:pt x="274061" y="48723"/>
                  <a:pt x="271665" y="55428"/>
                  <a:pt x="274343" y="61041"/>
                </a:cubicBezTo>
                <a:cubicBezTo>
                  <a:pt x="286211" y="86129"/>
                  <a:pt x="292500" y="115570"/>
                  <a:pt x="292500" y="146249"/>
                </a:cubicBezTo>
                <a:cubicBezTo>
                  <a:pt x="292500" y="176939"/>
                  <a:pt x="286211" y="206369"/>
                  <a:pt x="274354" y="231434"/>
                </a:cubicBezTo>
                <a:cubicBezTo>
                  <a:pt x="271699" y="237036"/>
                  <a:pt x="274095" y="243753"/>
                  <a:pt x="279698" y="246396"/>
                </a:cubicBezTo>
                <a:cubicBezTo>
                  <a:pt x="281250" y="247150"/>
                  <a:pt x="282893" y="247499"/>
                  <a:pt x="284501" y="247499"/>
                </a:cubicBezTo>
                <a:cubicBezTo>
                  <a:pt x="288720" y="247499"/>
                  <a:pt x="292736" y="245125"/>
                  <a:pt x="294671" y="241098"/>
                </a:cubicBezTo>
                <a:close/>
                <a:moveTo>
                  <a:pt x="304166" y="2823"/>
                </a:moveTo>
                <a:cubicBezTo>
                  <a:pt x="299520" y="-1295"/>
                  <a:pt x="292410" y="-856"/>
                  <a:pt x="288293" y="3801"/>
                </a:cubicBezTo>
                <a:cubicBezTo>
                  <a:pt x="284175" y="8459"/>
                  <a:pt x="284614" y="15569"/>
                  <a:pt x="289271" y="19675"/>
                </a:cubicBezTo>
                <a:cubicBezTo>
                  <a:pt x="319016" y="45978"/>
                  <a:pt x="337500" y="94476"/>
                  <a:pt x="337500" y="146249"/>
                </a:cubicBezTo>
                <a:cubicBezTo>
                  <a:pt x="337500" y="198033"/>
                  <a:pt x="319016" y="246509"/>
                  <a:pt x="289271" y="272823"/>
                </a:cubicBezTo>
                <a:cubicBezTo>
                  <a:pt x="284614" y="276940"/>
                  <a:pt x="284175" y="284039"/>
                  <a:pt x="288293" y="288696"/>
                </a:cubicBezTo>
                <a:cubicBezTo>
                  <a:pt x="290509" y="291216"/>
                  <a:pt x="293625" y="292499"/>
                  <a:pt x="296719" y="292499"/>
                </a:cubicBezTo>
                <a:cubicBezTo>
                  <a:pt x="299351" y="292499"/>
                  <a:pt x="302040" y="291576"/>
                  <a:pt x="304166" y="289675"/>
                </a:cubicBezTo>
                <a:cubicBezTo>
                  <a:pt x="339131" y="258771"/>
                  <a:pt x="360000" y="205154"/>
                  <a:pt x="360000" y="146249"/>
                </a:cubicBezTo>
                <a:cubicBezTo>
                  <a:pt x="360000" y="87355"/>
                  <a:pt x="339131" y="33726"/>
                  <a:pt x="304166" y="2823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EDE45A8-AB54-E741-27BB-A2048FEC9520}"/>
              </a:ext>
            </a:extLst>
          </p:cNvPr>
          <p:cNvSpPr/>
          <p:nvPr/>
        </p:nvSpPr>
        <p:spPr>
          <a:xfrm>
            <a:off x="6794739" y="2737020"/>
            <a:ext cx="359946" cy="360039"/>
          </a:xfrm>
          <a:custGeom>
            <a:avLst/>
            <a:gdLst>
              <a:gd name="connsiteX0" fmla="*/ 350083 w 359946"/>
              <a:gd name="connsiteY0" fmla="*/ 155964 h 360039"/>
              <a:gd name="connsiteX1" fmla="*/ 203833 w 359946"/>
              <a:gd name="connsiteY1" fmla="*/ 9568 h 360039"/>
              <a:gd name="connsiteX2" fmla="*/ 156122 w 359946"/>
              <a:gd name="connsiteY2" fmla="*/ 9568 h 360039"/>
              <a:gd name="connsiteX3" fmla="*/ 9872 w 359946"/>
              <a:gd name="connsiteY3" fmla="*/ 155964 h 360039"/>
              <a:gd name="connsiteX4" fmla="*/ 9872 w 359946"/>
              <a:gd name="connsiteY4" fmla="*/ 203732 h 360039"/>
              <a:gd name="connsiteX5" fmla="*/ 33733 w 359946"/>
              <a:gd name="connsiteY5" fmla="*/ 213632 h 360039"/>
              <a:gd name="connsiteX6" fmla="*/ 44983 w 359946"/>
              <a:gd name="connsiteY6" fmla="*/ 211584 h 360039"/>
              <a:gd name="connsiteX7" fmla="*/ 44983 w 359946"/>
              <a:gd name="connsiteY7" fmla="*/ 337517 h 360039"/>
              <a:gd name="connsiteX8" fmla="*/ 67483 w 359946"/>
              <a:gd name="connsiteY8" fmla="*/ 360039 h 360039"/>
              <a:gd name="connsiteX9" fmla="*/ 112483 w 359946"/>
              <a:gd name="connsiteY9" fmla="*/ 360039 h 360039"/>
              <a:gd name="connsiteX10" fmla="*/ 134983 w 359946"/>
              <a:gd name="connsiteY10" fmla="*/ 337517 h 360039"/>
              <a:gd name="connsiteX11" fmla="*/ 134983 w 359946"/>
              <a:gd name="connsiteY11" fmla="*/ 258677 h 360039"/>
              <a:gd name="connsiteX12" fmla="*/ 224972 w 359946"/>
              <a:gd name="connsiteY12" fmla="*/ 258677 h 360039"/>
              <a:gd name="connsiteX13" fmla="*/ 224972 w 359946"/>
              <a:gd name="connsiteY13" fmla="*/ 337517 h 360039"/>
              <a:gd name="connsiteX14" fmla="*/ 247472 w 359946"/>
              <a:gd name="connsiteY14" fmla="*/ 360039 h 360039"/>
              <a:gd name="connsiteX15" fmla="*/ 292472 w 359946"/>
              <a:gd name="connsiteY15" fmla="*/ 360039 h 360039"/>
              <a:gd name="connsiteX16" fmla="*/ 314972 w 359946"/>
              <a:gd name="connsiteY16" fmla="*/ 337517 h 360039"/>
              <a:gd name="connsiteX17" fmla="*/ 314972 w 359946"/>
              <a:gd name="connsiteY17" fmla="*/ 211596 h 360039"/>
              <a:gd name="connsiteX18" fmla="*/ 326222 w 359946"/>
              <a:gd name="connsiteY18" fmla="*/ 213643 h 360039"/>
              <a:gd name="connsiteX19" fmla="*/ 350083 w 359946"/>
              <a:gd name="connsiteY19" fmla="*/ 203743 h 360039"/>
              <a:gd name="connsiteX20" fmla="*/ 350083 w 359946"/>
              <a:gd name="connsiteY20" fmla="*/ 155964 h 360039"/>
              <a:gd name="connsiteX21" fmla="*/ 172029 w 359946"/>
              <a:gd name="connsiteY21" fmla="*/ 25498 h 360039"/>
              <a:gd name="connsiteX22" fmla="*/ 179983 w 359946"/>
              <a:gd name="connsiteY22" fmla="*/ 22202 h 360039"/>
              <a:gd name="connsiteX23" fmla="*/ 187926 w 359946"/>
              <a:gd name="connsiteY23" fmla="*/ 25498 h 360039"/>
              <a:gd name="connsiteX24" fmla="*/ 187926 w 359946"/>
              <a:gd name="connsiteY24" fmla="*/ 41428 h 360039"/>
              <a:gd name="connsiteX25" fmla="*/ 179983 w 359946"/>
              <a:gd name="connsiteY25" fmla="*/ 49382 h 360039"/>
              <a:gd name="connsiteX26" fmla="*/ 172029 w 359946"/>
              <a:gd name="connsiteY26" fmla="*/ 41428 h 360039"/>
              <a:gd name="connsiteX27" fmla="*/ 172029 w 359946"/>
              <a:gd name="connsiteY27" fmla="*/ 25498 h 360039"/>
              <a:gd name="connsiteX28" fmla="*/ 41687 w 359946"/>
              <a:gd name="connsiteY28" fmla="*/ 187813 h 360039"/>
              <a:gd name="connsiteX29" fmla="*/ 25779 w 359946"/>
              <a:gd name="connsiteY29" fmla="*/ 187813 h 360039"/>
              <a:gd name="connsiteX30" fmla="*/ 25779 w 359946"/>
              <a:gd name="connsiteY30" fmla="*/ 171883 h 360039"/>
              <a:gd name="connsiteX31" fmla="*/ 149619 w 359946"/>
              <a:gd name="connsiteY31" fmla="*/ 47908 h 360039"/>
              <a:gd name="connsiteX32" fmla="*/ 156111 w 359946"/>
              <a:gd name="connsiteY32" fmla="*/ 57336 h 360039"/>
              <a:gd name="connsiteX33" fmla="*/ 164064 w 359946"/>
              <a:gd name="connsiteY33" fmla="*/ 65301 h 360039"/>
              <a:gd name="connsiteX34" fmla="*/ 41687 w 359946"/>
              <a:gd name="connsiteY34" fmla="*/ 187813 h 360039"/>
              <a:gd name="connsiteX35" fmla="*/ 292461 w 359946"/>
              <a:gd name="connsiteY35" fmla="*/ 337528 h 360039"/>
              <a:gd name="connsiteX36" fmla="*/ 247461 w 359946"/>
              <a:gd name="connsiteY36" fmla="*/ 337528 h 360039"/>
              <a:gd name="connsiteX37" fmla="*/ 247461 w 359946"/>
              <a:gd name="connsiteY37" fmla="*/ 258688 h 360039"/>
              <a:gd name="connsiteX38" fmla="*/ 224961 w 359946"/>
              <a:gd name="connsiteY38" fmla="*/ 236166 h 360039"/>
              <a:gd name="connsiteX39" fmla="*/ 134972 w 359946"/>
              <a:gd name="connsiteY39" fmla="*/ 236166 h 360039"/>
              <a:gd name="connsiteX40" fmla="*/ 112472 w 359946"/>
              <a:gd name="connsiteY40" fmla="*/ 258688 h 360039"/>
              <a:gd name="connsiteX41" fmla="*/ 112472 w 359946"/>
              <a:gd name="connsiteY41" fmla="*/ 337528 h 360039"/>
              <a:gd name="connsiteX42" fmla="*/ 67472 w 359946"/>
              <a:gd name="connsiteY42" fmla="*/ 337528 h 360039"/>
              <a:gd name="connsiteX43" fmla="*/ 67472 w 359946"/>
              <a:gd name="connsiteY43" fmla="*/ 193832 h 360039"/>
              <a:gd name="connsiteX44" fmla="*/ 179972 w 359946"/>
              <a:gd name="connsiteY44" fmla="*/ 81219 h 360039"/>
              <a:gd name="connsiteX45" fmla="*/ 292461 w 359946"/>
              <a:gd name="connsiteY45" fmla="*/ 193832 h 360039"/>
              <a:gd name="connsiteX46" fmla="*/ 292461 w 359946"/>
              <a:gd name="connsiteY46" fmla="*/ 337528 h 360039"/>
              <a:gd name="connsiteX47" fmla="*/ 334164 w 359946"/>
              <a:gd name="connsiteY47" fmla="*/ 187813 h 360039"/>
              <a:gd name="connsiteX48" fmla="*/ 318257 w 359946"/>
              <a:gd name="connsiteY48" fmla="*/ 187813 h 360039"/>
              <a:gd name="connsiteX49" fmla="*/ 195879 w 359946"/>
              <a:gd name="connsiteY49" fmla="*/ 65301 h 360039"/>
              <a:gd name="connsiteX50" fmla="*/ 203833 w 359946"/>
              <a:gd name="connsiteY50" fmla="*/ 57336 h 360039"/>
              <a:gd name="connsiteX51" fmla="*/ 210324 w 359946"/>
              <a:gd name="connsiteY51" fmla="*/ 47908 h 360039"/>
              <a:gd name="connsiteX52" fmla="*/ 334176 w 359946"/>
              <a:gd name="connsiteY52" fmla="*/ 171883 h 360039"/>
              <a:gd name="connsiteX53" fmla="*/ 334164 w 359946"/>
              <a:gd name="connsiteY53" fmla="*/ 187813 h 360039"/>
              <a:gd name="connsiteX54" fmla="*/ 134983 w 359946"/>
              <a:gd name="connsiteY54" fmla="*/ 168587 h 360039"/>
              <a:gd name="connsiteX55" fmla="*/ 179983 w 359946"/>
              <a:gd name="connsiteY55" fmla="*/ 213632 h 360039"/>
              <a:gd name="connsiteX56" fmla="*/ 224972 w 359946"/>
              <a:gd name="connsiteY56" fmla="*/ 168587 h 360039"/>
              <a:gd name="connsiteX57" fmla="*/ 179983 w 359946"/>
              <a:gd name="connsiteY57" fmla="*/ 123542 h 360039"/>
              <a:gd name="connsiteX58" fmla="*/ 134983 w 359946"/>
              <a:gd name="connsiteY58" fmla="*/ 168587 h 360039"/>
              <a:gd name="connsiteX59" fmla="*/ 202461 w 359946"/>
              <a:gd name="connsiteY59" fmla="*/ 168587 h 360039"/>
              <a:gd name="connsiteX60" fmla="*/ 179972 w 359946"/>
              <a:gd name="connsiteY60" fmla="*/ 191109 h 360039"/>
              <a:gd name="connsiteX61" fmla="*/ 157472 w 359946"/>
              <a:gd name="connsiteY61" fmla="*/ 168587 h 360039"/>
              <a:gd name="connsiteX62" fmla="*/ 179972 w 359946"/>
              <a:gd name="connsiteY62" fmla="*/ 146064 h 360039"/>
              <a:gd name="connsiteX63" fmla="*/ 202461 w 359946"/>
              <a:gd name="connsiteY63" fmla="*/ 168587 h 36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59946" h="360039">
                <a:moveTo>
                  <a:pt x="350083" y="155964"/>
                </a:moveTo>
                <a:lnTo>
                  <a:pt x="203833" y="9568"/>
                </a:lnTo>
                <a:cubicBezTo>
                  <a:pt x="191076" y="-3189"/>
                  <a:pt x="168891" y="-3189"/>
                  <a:pt x="156122" y="9568"/>
                </a:cubicBezTo>
                <a:lnTo>
                  <a:pt x="9872" y="155964"/>
                </a:lnTo>
                <a:cubicBezTo>
                  <a:pt x="-3291" y="169149"/>
                  <a:pt x="-3291" y="190558"/>
                  <a:pt x="9872" y="203732"/>
                </a:cubicBezTo>
                <a:cubicBezTo>
                  <a:pt x="16251" y="210111"/>
                  <a:pt x="24722" y="213632"/>
                  <a:pt x="33733" y="213632"/>
                </a:cubicBezTo>
                <a:cubicBezTo>
                  <a:pt x="37648" y="213632"/>
                  <a:pt x="41406" y="212878"/>
                  <a:pt x="44983" y="211584"/>
                </a:cubicBezTo>
                <a:lnTo>
                  <a:pt x="44983" y="337517"/>
                </a:lnTo>
                <a:cubicBezTo>
                  <a:pt x="44983" y="349937"/>
                  <a:pt x="55074" y="360039"/>
                  <a:pt x="67483" y="360039"/>
                </a:cubicBezTo>
                <a:lnTo>
                  <a:pt x="112483" y="360039"/>
                </a:lnTo>
                <a:cubicBezTo>
                  <a:pt x="124892" y="360039"/>
                  <a:pt x="134983" y="349937"/>
                  <a:pt x="134983" y="337517"/>
                </a:cubicBezTo>
                <a:lnTo>
                  <a:pt x="134983" y="258677"/>
                </a:lnTo>
                <a:lnTo>
                  <a:pt x="224972" y="258677"/>
                </a:lnTo>
                <a:lnTo>
                  <a:pt x="224972" y="337517"/>
                </a:lnTo>
                <a:cubicBezTo>
                  <a:pt x="224972" y="349937"/>
                  <a:pt x="235063" y="360039"/>
                  <a:pt x="247472" y="360039"/>
                </a:cubicBezTo>
                <a:lnTo>
                  <a:pt x="292472" y="360039"/>
                </a:lnTo>
                <a:cubicBezTo>
                  <a:pt x="304892" y="360039"/>
                  <a:pt x="314972" y="349937"/>
                  <a:pt x="314972" y="337517"/>
                </a:cubicBezTo>
                <a:lnTo>
                  <a:pt x="314972" y="211596"/>
                </a:lnTo>
                <a:cubicBezTo>
                  <a:pt x="318549" y="212844"/>
                  <a:pt x="322307" y="213643"/>
                  <a:pt x="326222" y="213643"/>
                </a:cubicBezTo>
                <a:cubicBezTo>
                  <a:pt x="335233" y="213643"/>
                  <a:pt x="343727" y="210133"/>
                  <a:pt x="350083" y="203743"/>
                </a:cubicBezTo>
                <a:cubicBezTo>
                  <a:pt x="363234" y="190558"/>
                  <a:pt x="363234" y="169161"/>
                  <a:pt x="350083" y="155964"/>
                </a:cubicBezTo>
                <a:close/>
                <a:moveTo>
                  <a:pt x="172029" y="25498"/>
                </a:moveTo>
                <a:cubicBezTo>
                  <a:pt x="174156" y="23383"/>
                  <a:pt x="176979" y="22202"/>
                  <a:pt x="179983" y="22202"/>
                </a:cubicBezTo>
                <a:cubicBezTo>
                  <a:pt x="182987" y="22202"/>
                  <a:pt x="185811" y="23372"/>
                  <a:pt x="187926" y="25498"/>
                </a:cubicBezTo>
                <a:cubicBezTo>
                  <a:pt x="192324" y="29908"/>
                  <a:pt x="192324" y="37029"/>
                  <a:pt x="187926" y="41428"/>
                </a:cubicBezTo>
                <a:lnTo>
                  <a:pt x="179983" y="49382"/>
                </a:lnTo>
                <a:lnTo>
                  <a:pt x="172029" y="41428"/>
                </a:lnTo>
                <a:cubicBezTo>
                  <a:pt x="167631" y="37041"/>
                  <a:pt x="167631" y="29908"/>
                  <a:pt x="172029" y="25498"/>
                </a:cubicBezTo>
                <a:close/>
                <a:moveTo>
                  <a:pt x="41687" y="187813"/>
                </a:moveTo>
                <a:cubicBezTo>
                  <a:pt x="37434" y="192054"/>
                  <a:pt x="30032" y="192054"/>
                  <a:pt x="25779" y="187813"/>
                </a:cubicBezTo>
                <a:cubicBezTo>
                  <a:pt x="21392" y="183414"/>
                  <a:pt x="21392" y="176293"/>
                  <a:pt x="25779" y="171883"/>
                </a:cubicBezTo>
                <a:lnTo>
                  <a:pt x="149619" y="47908"/>
                </a:lnTo>
                <a:cubicBezTo>
                  <a:pt x="151228" y="51294"/>
                  <a:pt x="153309" y="54534"/>
                  <a:pt x="156111" y="57336"/>
                </a:cubicBezTo>
                <a:lnTo>
                  <a:pt x="164064" y="65301"/>
                </a:lnTo>
                <a:lnTo>
                  <a:pt x="41687" y="187813"/>
                </a:lnTo>
                <a:close/>
                <a:moveTo>
                  <a:pt x="292461" y="337528"/>
                </a:moveTo>
                <a:lnTo>
                  <a:pt x="247461" y="337528"/>
                </a:lnTo>
                <a:lnTo>
                  <a:pt x="247461" y="258688"/>
                </a:lnTo>
                <a:cubicBezTo>
                  <a:pt x="247461" y="246268"/>
                  <a:pt x="237381" y="236166"/>
                  <a:pt x="224961" y="236166"/>
                </a:cubicBezTo>
                <a:lnTo>
                  <a:pt x="134972" y="236166"/>
                </a:lnTo>
                <a:cubicBezTo>
                  <a:pt x="122563" y="236166"/>
                  <a:pt x="112472" y="246257"/>
                  <a:pt x="112472" y="258688"/>
                </a:cubicBezTo>
                <a:lnTo>
                  <a:pt x="112472" y="337528"/>
                </a:lnTo>
                <a:lnTo>
                  <a:pt x="67472" y="337528"/>
                </a:lnTo>
                <a:lnTo>
                  <a:pt x="67472" y="193832"/>
                </a:lnTo>
                <a:lnTo>
                  <a:pt x="179972" y="81219"/>
                </a:lnTo>
                <a:lnTo>
                  <a:pt x="292461" y="193832"/>
                </a:lnTo>
                <a:lnTo>
                  <a:pt x="292461" y="337528"/>
                </a:lnTo>
                <a:close/>
                <a:moveTo>
                  <a:pt x="334164" y="187813"/>
                </a:moveTo>
                <a:cubicBezTo>
                  <a:pt x="329923" y="192054"/>
                  <a:pt x="322521" y="192054"/>
                  <a:pt x="318257" y="187813"/>
                </a:cubicBezTo>
                <a:lnTo>
                  <a:pt x="195879" y="65301"/>
                </a:lnTo>
                <a:lnTo>
                  <a:pt x="203833" y="57336"/>
                </a:lnTo>
                <a:cubicBezTo>
                  <a:pt x="206646" y="54534"/>
                  <a:pt x="208738" y="51294"/>
                  <a:pt x="210324" y="47908"/>
                </a:cubicBezTo>
                <a:lnTo>
                  <a:pt x="334176" y="171883"/>
                </a:lnTo>
                <a:cubicBezTo>
                  <a:pt x="338552" y="176271"/>
                  <a:pt x="338552" y="183426"/>
                  <a:pt x="334164" y="187813"/>
                </a:cubicBezTo>
                <a:close/>
                <a:moveTo>
                  <a:pt x="134983" y="168587"/>
                </a:moveTo>
                <a:cubicBezTo>
                  <a:pt x="134983" y="193427"/>
                  <a:pt x="155166" y="213632"/>
                  <a:pt x="179983" y="213632"/>
                </a:cubicBezTo>
                <a:cubicBezTo>
                  <a:pt x="204801" y="213632"/>
                  <a:pt x="224972" y="193427"/>
                  <a:pt x="224972" y="168587"/>
                </a:cubicBezTo>
                <a:cubicBezTo>
                  <a:pt x="224972" y="143747"/>
                  <a:pt x="204801" y="123542"/>
                  <a:pt x="179983" y="123542"/>
                </a:cubicBezTo>
                <a:cubicBezTo>
                  <a:pt x="155166" y="123542"/>
                  <a:pt x="134983" y="143747"/>
                  <a:pt x="134983" y="168587"/>
                </a:cubicBezTo>
                <a:close/>
                <a:moveTo>
                  <a:pt x="202461" y="168587"/>
                </a:moveTo>
                <a:cubicBezTo>
                  <a:pt x="202461" y="181007"/>
                  <a:pt x="192381" y="191109"/>
                  <a:pt x="179972" y="191109"/>
                </a:cubicBezTo>
                <a:cubicBezTo>
                  <a:pt x="167563" y="191109"/>
                  <a:pt x="157472" y="181029"/>
                  <a:pt x="157472" y="168587"/>
                </a:cubicBezTo>
                <a:cubicBezTo>
                  <a:pt x="157472" y="156167"/>
                  <a:pt x="167563" y="146064"/>
                  <a:pt x="179972" y="146064"/>
                </a:cubicBezTo>
                <a:cubicBezTo>
                  <a:pt x="192381" y="146064"/>
                  <a:pt x="202461" y="156167"/>
                  <a:pt x="202461" y="168587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5" name="图形 74">
            <a:extLst>
              <a:ext uri="{FF2B5EF4-FFF2-40B4-BE49-F238E27FC236}">
                <a16:creationId xmlns:a16="http://schemas.microsoft.com/office/drawing/2014/main" id="{02F70F71-4755-98CD-001C-F72A671F70DA}"/>
              </a:ext>
            </a:extLst>
          </p:cNvPr>
          <p:cNvSpPr/>
          <p:nvPr/>
        </p:nvSpPr>
        <p:spPr>
          <a:xfrm>
            <a:off x="6798697" y="5043442"/>
            <a:ext cx="360000" cy="360000"/>
          </a:xfrm>
          <a:custGeom>
            <a:avLst/>
            <a:gdLst>
              <a:gd name="connsiteX0" fmla="*/ 180000 w 360000"/>
              <a:gd name="connsiteY0" fmla="*/ 0 h 360000"/>
              <a:gd name="connsiteX1" fmla="*/ 0 w 360000"/>
              <a:gd name="connsiteY1" fmla="*/ 180000 h 360000"/>
              <a:gd name="connsiteX2" fmla="*/ 180000 w 360000"/>
              <a:gd name="connsiteY2" fmla="*/ 360000 h 360000"/>
              <a:gd name="connsiteX3" fmla="*/ 360000 w 360000"/>
              <a:gd name="connsiteY3" fmla="*/ 180000 h 360000"/>
              <a:gd name="connsiteX4" fmla="*/ 180000 w 360000"/>
              <a:gd name="connsiteY4" fmla="*/ 0 h 360000"/>
              <a:gd name="connsiteX5" fmla="*/ 180000 w 360000"/>
              <a:gd name="connsiteY5" fmla="*/ 337500 h 360000"/>
              <a:gd name="connsiteX6" fmla="*/ 22500 w 360000"/>
              <a:gd name="connsiteY6" fmla="*/ 180000 h 360000"/>
              <a:gd name="connsiteX7" fmla="*/ 180000 w 360000"/>
              <a:gd name="connsiteY7" fmla="*/ 22500 h 360000"/>
              <a:gd name="connsiteX8" fmla="*/ 337500 w 360000"/>
              <a:gd name="connsiteY8" fmla="*/ 180000 h 360000"/>
              <a:gd name="connsiteX9" fmla="*/ 180000 w 360000"/>
              <a:gd name="connsiteY9" fmla="*/ 337500 h 360000"/>
              <a:gd name="connsiteX10" fmla="*/ 180000 w 360000"/>
              <a:gd name="connsiteY10" fmla="*/ 146250 h 360000"/>
              <a:gd name="connsiteX11" fmla="*/ 146250 w 360000"/>
              <a:gd name="connsiteY11" fmla="*/ 180000 h 360000"/>
              <a:gd name="connsiteX12" fmla="*/ 180000 w 360000"/>
              <a:gd name="connsiteY12" fmla="*/ 213750 h 360000"/>
              <a:gd name="connsiteX13" fmla="*/ 213750 w 360000"/>
              <a:gd name="connsiteY13" fmla="*/ 180000 h 360000"/>
              <a:gd name="connsiteX14" fmla="*/ 180000 w 360000"/>
              <a:gd name="connsiteY14" fmla="*/ 146250 h 360000"/>
              <a:gd name="connsiteX15" fmla="*/ 180000 w 360000"/>
              <a:gd name="connsiteY15" fmla="*/ 191250 h 360000"/>
              <a:gd name="connsiteX16" fmla="*/ 168750 w 360000"/>
              <a:gd name="connsiteY16" fmla="*/ 180000 h 360000"/>
              <a:gd name="connsiteX17" fmla="*/ 180000 w 360000"/>
              <a:gd name="connsiteY17" fmla="*/ 168750 h 360000"/>
              <a:gd name="connsiteX18" fmla="*/ 191250 w 360000"/>
              <a:gd name="connsiteY18" fmla="*/ 180000 h 360000"/>
              <a:gd name="connsiteX19" fmla="*/ 180000 w 360000"/>
              <a:gd name="connsiteY19" fmla="*/ 191250 h 360000"/>
              <a:gd name="connsiteX20" fmla="*/ 180000 w 360000"/>
              <a:gd name="connsiteY20" fmla="*/ 292500 h 360000"/>
              <a:gd name="connsiteX21" fmla="*/ 67500 w 360000"/>
              <a:gd name="connsiteY21" fmla="*/ 180000 h 360000"/>
              <a:gd name="connsiteX22" fmla="*/ 56250 w 360000"/>
              <a:gd name="connsiteY22" fmla="*/ 168750 h 360000"/>
              <a:gd name="connsiteX23" fmla="*/ 45000 w 360000"/>
              <a:gd name="connsiteY23" fmla="*/ 180000 h 360000"/>
              <a:gd name="connsiteX24" fmla="*/ 180000 w 360000"/>
              <a:gd name="connsiteY24" fmla="*/ 315000 h 360000"/>
              <a:gd name="connsiteX25" fmla="*/ 191250 w 360000"/>
              <a:gd name="connsiteY25" fmla="*/ 303750 h 360000"/>
              <a:gd name="connsiteX26" fmla="*/ 180000 w 360000"/>
              <a:gd name="connsiteY26" fmla="*/ 292500 h 360000"/>
              <a:gd name="connsiteX27" fmla="*/ 180000 w 360000"/>
              <a:gd name="connsiteY27" fmla="*/ 45000 h 360000"/>
              <a:gd name="connsiteX28" fmla="*/ 168750 w 360000"/>
              <a:gd name="connsiteY28" fmla="*/ 56250 h 360000"/>
              <a:gd name="connsiteX29" fmla="*/ 180000 w 360000"/>
              <a:gd name="connsiteY29" fmla="*/ 67500 h 360000"/>
              <a:gd name="connsiteX30" fmla="*/ 292500 w 360000"/>
              <a:gd name="connsiteY30" fmla="*/ 180000 h 360000"/>
              <a:gd name="connsiteX31" fmla="*/ 303750 w 360000"/>
              <a:gd name="connsiteY31" fmla="*/ 191250 h 360000"/>
              <a:gd name="connsiteX32" fmla="*/ 315000 w 360000"/>
              <a:gd name="connsiteY32" fmla="*/ 180000 h 360000"/>
              <a:gd name="connsiteX33" fmla="*/ 180000 w 360000"/>
              <a:gd name="connsiteY33" fmla="*/ 45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60000" h="360000">
                <a:moveTo>
                  <a:pt x="180000" y="0"/>
                </a:moveTo>
                <a:cubicBezTo>
                  <a:pt x="80753" y="0"/>
                  <a:pt x="0" y="80753"/>
                  <a:pt x="0" y="180000"/>
                </a:cubicBezTo>
                <a:cubicBezTo>
                  <a:pt x="0" y="279248"/>
                  <a:pt x="80753" y="360000"/>
                  <a:pt x="180000" y="360000"/>
                </a:cubicBezTo>
                <a:cubicBezTo>
                  <a:pt x="279248" y="360000"/>
                  <a:pt x="360000" y="279248"/>
                  <a:pt x="360000" y="180000"/>
                </a:cubicBezTo>
                <a:cubicBezTo>
                  <a:pt x="360000" y="80753"/>
                  <a:pt x="279248" y="0"/>
                  <a:pt x="180000" y="0"/>
                </a:cubicBezTo>
                <a:close/>
                <a:moveTo>
                  <a:pt x="180000" y="337500"/>
                </a:moveTo>
                <a:cubicBezTo>
                  <a:pt x="93150" y="337500"/>
                  <a:pt x="22500" y="266861"/>
                  <a:pt x="22500" y="180000"/>
                </a:cubicBezTo>
                <a:cubicBezTo>
                  <a:pt x="22500" y="93150"/>
                  <a:pt x="93150" y="22500"/>
                  <a:pt x="180000" y="22500"/>
                </a:cubicBezTo>
                <a:cubicBezTo>
                  <a:pt x="266861" y="22500"/>
                  <a:pt x="337500" y="93150"/>
                  <a:pt x="337500" y="180000"/>
                </a:cubicBezTo>
                <a:cubicBezTo>
                  <a:pt x="337500" y="266861"/>
                  <a:pt x="266861" y="337500"/>
                  <a:pt x="180000" y="337500"/>
                </a:cubicBezTo>
                <a:close/>
                <a:moveTo>
                  <a:pt x="180000" y="146250"/>
                </a:moveTo>
                <a:cubicBezTo>
                  <a:pt x="161393" y="146250"/>
                  <a:pt x="146250" y="161393"/>
                  <a:pt x="146250" y="180000"/>
                </a:cubicBezTo>
                <a:cubicBezTo>
                  <a:pt x="146250" y="198608"/>
                  <a:pt x="161393" y="213750"/>
                  <a:pt x="180000" y="213750"/>
                </a:cubicBezTo>
                <a:cubicBezTo>
                  <a:pt x="198608" y="213750"/>
                  <a:pt x="213750" y="198608"/>
                  <a:pt x="213750" y="180000"/>
                </a:cubicBezTo>
                <a:cubicBezTo>
                  <a:pt x="213750" y="161393"/>
                  <a:pt x="198608" y="146250"/>
                  <a:pt x="180000" y="146250"/>
                </a:cubicBezTo>
                <a:close/>
                <a:moveTo>
                  <a:pt x="180000" y="191250"/>
                </a:moveTo>
                <a:cubicBezTo>
                  <a:pt x="173790" y="191250"/>
                  <a:pt x="168750" y="186210"/>
                  <a:pt x="168750" y="180000"/>
                </a:cubicBezTo>
                <a:cubicBezTo>
                  <a:pt x="168750" y="173790"/>
                  <a:pt x="173790" y="168750"/>
                  <a:pt x="180000" y="168750"/>
                </a:cubicBezTo>
                <a:cubicBezTo>
                  <a:pt x="186210" y="168750"/>
                  <a:pt x="191250" y="173790"/>
                  <a:pt x="191250" y="180000"/>
                </a:cubicBezTo>
                <a:cubicBezTo>
                  <a:pt x="191250" y="186210"/>
                  <a:pt x="186210" y="191250"/>
                  <a:pt x="180000" y="191250"/>
                </a:cubicBezTo>
                <a:close/>
                <a:moveTo>
                  <a:pt x="180000" y="292500"/>
                </a:moveTo>
                <a:cubicBezTo>
                  <a:pt x="117968" y="292500"/>
                  <a:pt x="67500" y="242033"/>
                  <a:pt x="67500" y="180000"/>
                </a:cubicBezTo>
                <a:cubicBezTo>
                  <a:pt x="67500" y="173779"/>
                  <a:pt x="62471" y="168750"/>
                  <a:pt x="56250" y="168750"/>
                </a:cubicBezTo>
                <a:cubicBezTo>
                  <a:pt x="50029" y="168750"/>
                  <a:pt x="45000" y="173779"/>
                  <a:pt x="45000" y="180000"/>
                </a:cubicBezTo>
                <a:cubicBezTo>
                  <a:pt x="45000" y="254441"/>
                  <a:pt x="105559" y="315000"/>
                  <a:pt x="180000" y="315000"/>
                </a:cubicBezTo>
                <a:cubicBezTo>
                  <a:pt x="186221" y="315000"/>
                  <a:pt x="191250" y="309971"/>
                  <a:pt x="191250" y="303750"/>
                </a:cubicBezTo>
                <a:cubicBezTo>
                  <a:pt x="191250" y="297529"/>
                  <a:pt x="186221" y="292500"/>
                  <a:pt x="180000" y="292500"/>
                </a:cubicBezTo>
                <a:close/>
                <a:moveTo>
                  <a:pt x="180000" y="45000"/>
                </a:moveTo>
                <a:cubicBezTo>
                  <a:pt x="173779" y="45000"/>
                  <a:pt x="168750" y="50029"/>
                  <a:pt x="168750" y="56250"/>
                </a:cubicBezTo>
                <a:cubicBezTo>
                  <a:pt x="168750" y="62471"/>
                  <a:pt x="173779" y="67500"/>
                  <a:pt x="180000" y="67500"/>
                </a:cubicBezTo>
                <a:cubicBezTo>
                  <a:pt x="242033" y="67500"/>
                  <a:pt x="292500" y="117968"/>
                  <a:pt x="292500" y="180000"/>
                </a:cubicBezTo>
                <a:cubicBezTo>
                  <a:pt x="292500" y="186221"/>
                  <a:pt x="297529" y="191250"/>
                  <a:pt x="303750" y="191250"/>
                </a:cubicBezTo>
                <a:cubicBezTo>
                  <a:pt x="309971" y="191250"/>
                  <a:pt x="315000" y="186221"/>
                  <a:pt x="315000" y="180000"/>
                </a:cubicBezTo>
                <a:cubicBezTo>
                  <a:pt x="315000" y="105559"/>
                  <a:pt x="254441" y="45000"/>
                  <a:pt x="180000" y="4500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92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pic>
        <p:nvPicPr>
          <p:cNvPr id="9" name="图片 8" descr="图片包含 游戏机, 星星&#10;&#10;描述已自动生成">
            <a:extLst>
              <a:ext uri="{FF2B5EF4-FFF2-40B4-BE49-F238E27FC236}">
                <a16:creationId xmlns:a16="http://schemas.microsoft.com/office/drawing/2014/main" id="{71285D33-B2DC-F341-E5E7-33D7487CEB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27563" y="898073"/>
            <a:ext cx="4887684" cy="4887684"/>
          </a:xfrm>
          <a:prstGeom prst="rect">
            <a:avLst/>
          </a:prstGeom>
        </p:spPr>
      </p:pic>
      <p:pic>
        <p:nvPicPr>
          <p:cNvPr id="13" name="图片 12" descr="夜晚亮着灯的摩天轮&#10;&#10;中度可信度描述已自动生成">
            <a:extLst>
              <a:ext uri="{FF2B5EF4-FFF2-40B4-BE49-F238E27FC236}">
                <a16:creationId xmlns:a16="http://schemas.microsoft.com/office/drawing/2014/main" id="{235AFA63-7530-BBA3-C51F-62D1AF5D2D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966" y="1636476"/>
            <a:ext cx="3410878" cy="341087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3BBF262-2A4A-CED1-2841-E642BE8BE08A}"/>
              </a:ext>
            </a:extLst>
          </p:cNvPr>
          <p:cNvSpPr txBox="1"/>
          <p:nvPr/>
        </p:nvSpPr>
        <p:spPr>
          <a:xfrm>
            <a:off x="1666239" y="2432958"/>
            <a:ext cx="2745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目录</a:t>
            </a: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563723F-A373-9ACF-5BA0-6B4CEE878DF4}"/>
              </a:ext>
            </a:extLst>
          </p:cNvPr>
          <p:cNvSpPr txBox="1"/>
          <p:nvPr/>
        </p:nvSpPr>
        <p:spPr>
          <a:xfrm>
            <a:off x="1974772" y="3504436"/>
            <a:ext cx="2128406" cy="5863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24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CONTENTS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78BC96F-5EA6-C7F6-4F94-8BA3A2D6FB37}"/>
              </a:ext>
            </a:extLst>
          </p:cNvPr>
          <p:cNvSpPr/>
          <p:nvPr/>
        </p:nvSpPr>
        <p:spPr>
          <a:xfrm>
            <a:off x="961892" y="5478008"/>
            <a:ext cx="451300" cy="451300"/>
          </a:xfrm>
          <a:prstGeom prst="ellipse">
            <a:avLst/>
          </a:prstGeom>
          <a:gradFill flip="none" rotWithShape="1">
            <a:gsLst>
              <a:gs pos="0">
                <a:srgbClr val="F2D5AA">
                  <a:alpha val="21000"/>
                </a:srgbClr>
              </a:gs>
              <a:gs pos="100000">
                <a:srgbClr val="F7BF8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9C8FC37-A861-6D15-5E29-DB176C71B832}"/>
              </a:ext>
            </a:extLst>
          </p:cNvPr>
          <p:cNvSpPr/>
          <p:nvPr/>
        </p:nvSpPr>
        <p:spPr>
          <a:xfrm>
            <a:off x="10649584" y="561709"/>
            <a:ext cx="381273" cy="381273"/>
          </a:xfrm>
          <a:prstGeom prst="ellipse">
            <a:avLst/>
          </a:prstGeom>
          <a:gradFill flip="none" rotWithShape="1">
            <a:gsLst>
              <a:gs pos="0">
                <a:srgbClr val="F2D5AA">
                  <a:alpha val="21000"/>
                </a:srgbClr>
              </a:gs>
              <a:gs pos="100000">
                <a:srgbClr val="F7BF8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146F1CD-6C5C-F91D-4855-130164FFED2E}"/>
              </a:ext>
            </a:extLst>
          </p:cNvPr>
          <p:cNvSpPr/>
          <p:nvPr/>
        </p:nvSpPr>
        <p:spPr>
          <a:xfrm>
            <a:off x="11030857" y="916150"/>
            <a:ext cx="135803" cy="135803"/>
          </a:xfrm>
          <a:prstGeom prst="ellipse">
            <a:avLst/>
          </a:prstGeom>
          <a:gradFill flip="none" rotWithShape="1">
            <a:gsLst>
              <a:gs pos="0">
                <a:srgbClr val="F2D5AA">
                  <a:alpha val="21000"/>
                </a:srgbClr>
              </a:gs>
              <a:gs pos="100000">
                <a:srgbClr val="F7BF8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EF3FF67-F2DA-2AB8-2965-B017422463AA}"/>
              </a:ext>
            </a:extLst>
          </p:cNvPr>
          <p:cNvSpPr txBox="1"/>
          <p:nvPr/>
        </p:nvSpPr>
        <p:spPr>
          <a:xfrm>
            <a:off x="11579586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3699F49-35A8-741B-6CE5-97D0C182C68E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7166D74-E0C3-0ACA-429A-317A1C3F5E2D}"/>
              </a:ext>
            </a:extLst>
          </p:cNvPr>
          <p:cNvSpPr txBox="1"/>
          <p:nvPr/>
        </p:nvSpPr>
        <p:spPr>
          <a:xfrm>
            <a:off x="5702437" y="1100198"/>
            <a:ext cx="90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01</a:t>
            </a:r>
            <a:endParaRPr lang="zh-CN" altLang="en-US" sz="36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2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1D171E2-E38B-E997-9F4A-2A49B57141A2}"/>
              </a:ext>
            </a:extLst>
          </p:cNvPr>
          <p:cNvSpPr txBox="1"/>
          <p:nvPr/>
        </p:nvSpPr>
        <p:spPr>
          <a:xfrm>
            <a:off x="6593065" y="1031647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小标题">
            <a:extLst>
              <a:ext uri="{FF2B5EF4-FFF2-40B4-BE49-F238E27FC236}">
                <a16:creationId xmlns:a16="http://schemas.microsoft.com/office/drawing/2014/main" id="{DB7238CA-A927-F7CD-3A9B-E1D8CAF4A9AB}"/>
              </a:ext>
            </a:extLst>
          </p:cNvPr>
          <p:cNvSpPr txBox="1"/>
          <p:nvPr/>
        </p:nvSpPr>
        <p:spPr>
          <a:xfrm>
            <a:off x="6604863" y="1556284"/>
            <a:ext cx="4979794" cy="38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E6BF66E-63E6-5416-5900-DA57319DDD27}"/>
              </a:ext>
            </a:extLst>
          </p:cNvPr>
          <p:cNvCxnSpPr>
            <a:cxnSpLocks/>
          </p:cNvCxnSpPr>
          <p:nvPr/>
        </p:nvCxnSpPr>
        <p:spPr>
          <a:xfrm flipH="1">
            <a:off x="6347680" y="1642074"/>
            <a:ext cx="199577" cy="199577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9FC0D1FC-0CE9-4DFE-94CD-7DBCC237C21A}"/>
              </a:ext>
            </a:extLst>
          </p:cNvPr>
          <p:cNvSpPr txBox="1"/>
          <p:nvPr/>
        </p:nvSpPr>
        <p:spPr>
          <a:xfrm>
            <a:off x="5702437" y="2431809"/>
            <a:ext cx="90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02</a:t>
            </a:r>
            <a:endParaRPr lang="zh-CN" altLang="en-US" sz="36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3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40F082D-1B78-9F2D-6D19-3C50AAB1F525}"/>
              </a:ext>
            </a:extLst>
          </p:cNvPr>
          <p:cNvSpPr txBox="1"/>
          <p:nvPr/>
        </p:nvSpPr>
        <p:spPr>
          <a:xfrm>
            <a:off x="6593065" y="2363258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3" name="小标题">
            <a:extLst>
              <a:ext uri="{FF2B5EF4-FFF2-40B4-BE49-F238E27FC236}">
                <a16:creationId xmlns:a16="http://schemas.microsoft.com/office/drawing/2014/main" id="{5D850BCC-C165-5379-9348-D2E3481EF9A7}"/>
              </a:ext>
            </a:extLst>
          </p:cNvPr>
          <p:cNvSpPr txBox="1"/>
          <p:nvPr/>
        </p:nvSpPr>
        <p:spPr>
          <a:xfrm>
            <a:off x="6604863" y="2887895"/>
            <a:ext cx="4979794" cy="38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D36289D-7E5C-09D5-F240-9A7D066B40F5}"/>
              </a:ext>
            </a:extLst>
          </p:cNvPr>
          <p:cNvCxnSpPr>
            <a:cxnSpLocks/>
          </p:cNvCxnSpPr>
          <p:nvPr/>
        </p:nvCxnSpPr>
        <p:spPr>
          <a:xfrm flipH="1">
            <a:off x="6347680" y="2973685"/>
            <a:ext cx="199577" cy="199577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B78B5523-FF20-C2E8-52CF-832AF7D857F4}"/>
              </a:ext>
            </a:extLst>
          </p:cNvPr>
          <p:cNvSpPr txBox="1"/>
          <p:nvPr/>
        </p:nvSpPr>
        <p:spPr>
          <a:xfrm>
            <a:off x="5702437" y="3763420"/>
            <a:ext cx="90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03</a:t>
            </a:r>
            <a:endParaRPr lang="zh-CN" altLang="en-US" sz="36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3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F66F18A-9E31-4501-2165-97ED00B36A86}"/>
              </a:ext>
            </a:extLst>
          </p:cNvPr>
          <p:cNvSpPr txBox="1"/>
          <p:nvPr/>
        </p:nvSpPr>
        <p:spPr>
          <a:xfrm>
            <a:off x="6593065" y="3694869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EE885450-B4AF-0F99-5AB4-47A0B209F4CA}"/>
              </a:ext>
            </a:extLst>
          </p:cNvPr>
          <p:cNvSpPr txBox="1"/>
          <p:nvPr/>
        </p:nvSpPr>
        <p:spPr>
          <a:xfrm>
            <a:off x="6604863" y="4219506"/>
            <a:ext cx="4979794" cy="38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</a:p>
        </p:txBody>
      </p:sp>
      <p:cxnSp>
        <p:nvCxn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6221D93-2875-9BE6-282D-FE19E518716E}"/>
              </a:ext>
            </a:extLst>
          </p:cNvPr>
          <p:cNvCxnSpPr>
            <a:cxnSpLocks/>
          </p:cNvCxnSpPr>
          <p:nvPr/>
        </p:nvCxnSpPr>
        <p:spPr>
          <a:xfrm flipH="1">
            <a:off x="6347680" y="4305296"/>
            <a:ext cx="199577" cy="199577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D186B0A3-7451-6EBF-1B8B-3A661EAD130D}"/>
              </a:ext>
            </a:extLst>
          </p:cNvPr>
          <p:cNvSpPr txBox="1"/>
          <p:nvPr/>
        </p:nvSpPr>
        <p:spPr>
          <a:xfrm>
            <a:off x="5702437" y="5095031"/>
            <a:ext cx="90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04</a:t>
            </a:r>
            <a:endParaRPr lang="zh-CN" altLang="en-US" sz="36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4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38AA163-18F1-333D-B124-99F1889F6D49}"/>
              </a:ext>
            </a:extLst>
          </p:cNvPr>
          <p:cNvSpPr txBox="1"/>
          <p:nvPr/>
        </p:nvSpPr>
        <p:spPr>
          <a:xfrm>
            <a:off x="6593065" y="5026480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1" name="小标题">
            <a:extLst>
              <a:ext uri="{FF2B5EF4-FFF2-40B4-BE49-F238E27FC236}">
                <a16:creationId xmlns:a16="http://schemas.microsoft.com/office/drawing/2014/main" id="{F3B65203-6FFF-C0D9-FB86-C500B6982339}"/>
              </a:ext>
            </a:extLst>
          </p:cNvPr>
          <p:cNvSpPr txBox="1"/>
          <p:nvPr/>
        </p:nvSpPr>
        <p:spPr>
          <a:xfrm>
            <a:off x="6604863" y="5551117"/>
            <a:ext cx="4979794" cy="38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049363E-14A5-EFB4-E382-6D0BEF4E347C}"/>
              </a:ext>
            </a:extLst>
          </p:cNvPr>
          <p:cNvCxnSpPr>
            <a:cxnSpLocks/>
          </p:cNvCxnSpPr>
          <p:nvPr/>
        </p:nvCxnSpPr>
        <p:spPr>
          <a:xfrm flipH="1">
            <a:off x="6347680" y="5636907"/>
            <a:ext cx="199577" cy="199577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id="{9861ACEB-267E-7ADF-F095-1642E163016A}"/>
              </a:ext>
            </a:extLst>
          </p:cNvPr>
          <p:cNvSpPr/>
          <p:nvPr/>
        </p:nvSpPr>
        <p:spPr>
          <a:xfrm>
            <a:off x="3536068" y="4203405"/>
            <a:ext cx="68448" cy="68448"/>
          </a:xfrm>
          <a:prstGeom prst="ellipse">
            <a:avLst/>
          </a:prstGeom>
          <a:gradFill flip="none" rotWithShape="1">
            <a:gsLst>
              <a:gs pos="0">
                <a:srgbClr val="F2D5AA">
                  <a:alpha val="17000"/>
                </a:srgbClr>
              </a:gs>
              <a:gs pos="100000">
                <a:srgbClr val="F7BF8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170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夜晚的星空&#10;&#10;中度可信度描述已自动生成">
            <a:extLst>
              <a:ext uri="{FF2B5EF4-FFF2-40B4-BE49-F238E27FC236}">
                <a16:creationId xmlns:a16="http://schemas.microsoft.com/office/drawing/2014/main" id="{F489082B-702A-478E-A452-89208099C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94884"/>
            <a:ext cx="6179127" cy="1463116"/>
          </a:xfrm>
          <a:prstGeom prst="rect">
            <a:avLst/>
          </a:prstGeom>
        </p:spPr>
      </p:pic>
      <p:pic>
        <p:nvPicPr>
          <p:cNvPr id="20" name="微信：2090298045【陈西】公众号：陈西设计之家。微信搜索即可。更多免费PPT模版教程等都可以在公众号内获取" descr="夜晚的星空&#10;&#10;中度可信度描述已自动生成">
            <a:extLst>
              <a:ext uri="{FF2B5EF4-FFF2-40B4-BE49-F238E27FC236}">
                <a16:creationId xmlns:a16="http://schemas.microsoft.com/office/drawing/2014/main" id="{5BA9F3BD-F576-0FDF-BB72-570D23790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873" y="5394884"/>
            <a:ext cx="6179127" cy="146311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68DA23C-D0F3-F54A-DD2D-071E99467B66}"/>
              </a:ext>
            </a:extLst>
          </p:cNvPr>
          <p:cNvSpPr/>
          <p:nvPr/>
        </p:nvSpPr>
        <p:spPr>
          <a:xfrm>
            <a:off x="0" y="3057923"/>
            <a:ext cx="12192000" cy="3800077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77B8E2-B8FF-5386-03E6-9DEE473F7FEF}"/>
              </a:ext>
            </a:extLst>
          </p:cNvPr>
          <p:cNvSpPr txBox="1"/>
          <p:nvPr/>
        </p:nvSpPr>
        <p:spPr>
          <a:xfrm>
            <a:off x="5334000" y="1061205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25000">
                      <a:srgbClr val="F2D5AA"/>
                    </a:gs>
                    <a:gs pos="85000">
                      <a:srgbClr val="F7BF85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04</a:t>
            </a:r>
            <a:endParaRPr lang="zh-CN" altLang="en-US" sz="7200" dirty="0">
              <a:gradFill>
                <a:gsLst>
                  <a:gs pos="25000">
                    <a:srgbClr val="F2D5AA"/>
                  </a:gs>
                  <a:gs pos="85000">
                    <a:srgbClr val="F7BF85">
                      <a:alpha val="0"/>
                    </a:srgbClr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7B0FB37-052F-22BB-CC56-6058507222D3}"/>
              </a:ext>
            </a:extLst>
          </p:cNvPr>
          <p:cNvSpPr/>
          <p:nvPr/>
        </p:nvSpPr>
        <p:spPr>
          <a:xfrm>
            <a:off x="2590801" y="2280951"/>
            <a:ext cx="7010400" cy="2866617"/>
          </a:xfrm>
          <a:prstGeom prst="roundRect">
            <a:avLst>
              <a:gd name="adj" fmla="val 4701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AF68E60-7DA1-45F9-759A-0CBD62EA6159}"/>
              </a:ext>
            </a:extLst>
          </p:cNvPr>
          <p:cNvSpPr/>
          <p:nvPr/>
        </p:nvSpPr>
        <p:spPr>
          <a:xfrm>
            <a:off x="2715986" y="2414844"/>
            <a:ext cx="6760028" cy="2644117"/>
          </a:xfrm>
          <a:prstGeom prst="roundRect">
            <a:avLst>
              <a:gd name="adj" fmla="val 360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1C6C8F-4E84-B9CD-A8B1-F15E7F4C470C}"/>
              </a:ext>
            </a:extLst>
          </p:cNvPr>
          <p:cNvSpPr/>
          <p:nvPr/>
        </p:nvSpPr>
        <p:spPr>
          <a:xfrm>
            <a:off x="3945635" y="1970707"/>
            <a:ext cx="4300730" cy="6640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50000">
                <a:schemeClr val="accent4"/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小标题">
            <a:extLst>
              <a:ext uri="{FF2B5EF4-FFF2-40B4-BE49-F238E27FC236}">
                <a16:creationId xmlns:a16="http://schemas.microsoft.com/office/drawing/2014/main" id="{1494048E-21B6-9469-395E-6EB2BE600EA9}"/>
              </a:ext>
            </a:extLst>
          </p:cNvPr>
          <p:cNvSpPr txBox="1"/>
          <p:nvPr/>
        </p:nvSpPr>
        <p:spPr>
          <a:xfrm>
            <a:off x="3945635" y="3432377"/>
            <a:ext cx="430073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A092C03-9DDF-E491-A2A1-9E8056E12D0C}"/>
              </a:ext>
            </a:extLst>
          </p:cNvPr>
          <p:cNvSpPr/>
          <p:nvPr/>
        </p:nvSpPr>
        <p:spPr>
          <a:xfrm>
            <a:off x="5892800" y="3163029"/>
            <a:ext cx="406400" cy="22029"/>
          </a:xfrm>
          <a:custGeom>
            <a:avLst/>
            <a:gdLst>
              <a:gd name="connsiteX0" fmla="*/ 0 w 406400"/>
              <a:gd name="connsiteY0" fmla="*/ 3886 h 22029"/>
              <a:gd name="connsiteX1" fmla="*/ 0 w 406400"/>
              <a:gd name="connsiteY1" fmla="*/ 3886 h 22029"/>
              <a:gd name="connsiteX2" fmla="*/ 25400 w 406400"/>
              <a:gd name="connsiteY2" fmla="*/ 9329 h 22029"/>
              <a:gd name="connsiteX3" fmla="*/ 50800 w 406400"/>
              <a:gd name="connsiteY3" fmla="*/ 7515 h 22029"/>
              <a:gd name="connsiteX4" fmla="*/ 76200 w 406400"/>
              <a:gd name="connsiteY4" fmla="*/ 258 h 22029"/>
              <a:gd name="connsiteX5" fmla="*/ 79829 w 406400"/>
              <a:gd name="connsiteY5" fmla="*/ 12958 h 22029"/>
              <a:gd name="connsiteX6" fmla="*/ 97972 w 406400"/>
              <a:gd name="connsiteY6" fmla="*/ 9329 h 22029"/>
              <a:gd name="connsiteX7" fmla="*/ 128814 w 406400"/>
              <a:gd name="connsiteY7" fmla="*/ 2072 h 22029"/>
              <a:gd name="connsiteX8" fmla="*/ 137886 w 406400"/>
              <a:gd name="connsiteY8" fmla="*/ 11143 h 22029"/>
              <a:gd name="connsiteX9" fmla="*/ 168729 w 406400"/>
              <a:gd name="connsiteY9" fmla="*/ 3886 h 22029"/>
              <a:gd name="connsiteX10" fmla="*/ 177800 w 406400"/>
              <a:gd name="connsiteY10" fmla="*/ 12958 h 22029"/>
              <a:gd name="connsiteX11" fmla="*/ 179614 w 406400"/>
              <a:gd name="connsiteY11" fmla="*/ 18401 h 22029"/>
              <a:gd name="connsiteX12" fmla="*/ 194129 w 406400"/>
              <a:gd name="connsiteY12" fmla="*/ 11143 h 22029"/>
              <a:gd name="connsiteX13" fmla="*/ 205014 w 406400"/>
              <a:gd name="connsiteY13" fmla="*/ 9329 h 22029"/>
              <a:gd name="connsiteX14" fmla="*/ 212272 w 406400"/>
              <a:gd name="connsiteY14" fmla="*/ 12958 h 22029"/>
              <a:gd name="connsiteX15" fmla="*/ 226786 w 406400"/>
              <a:gd name="connsiteY15" fmla="*/ 16586 h 22029"/>
              <a:gd name="connsiteX16" fmla="*/ 230414 w 406400"/>
              <a:gd name="connsiteY16" fmla="*/ 22029 h 22029"/>
              <a:gd name="connsiteX17" fmla="*/ 254000 w 406400"/>
              <a:gd name="connsiteY17" fmla="*/ 16586 h 22029"/>
              <a:gd name="connsiteX18" fmla="*/ 263072 w 406400"/>
              <a:gd name="connsiteY18" fmla="*/ 22029 h 22029"/>
              <a:gd name="connsiteX19" fmla="*/ 297543 w 406400"/>
              <a:gd name="connsiteY19" fmla="*/ 14772 h 22029"/>
              <a:gd name="connsiteX20" fmla="*/ 333829 w 406400"/>
              <a:gd name="connsiteY20" fmla="*/ 9329 h 22029"/>
              <a:gd name="connsiteX21" fmla="*/ 357414 w 406400"/>
              <a:gd name="connsiteY21" fmla="*/ 18401 h 22029"/>
              <a:gd name="connsiteX22" fmla="*/ 364672 w 406400"/>
              <a:gd name="connsiteY22" fmla="*/ 14772 h 22029"/>
              <a:gd name="connsiteX23" fmla="*/ 375557 w 406400"/>
              <a:gd name="connsiteY23" fmla="*/ 12958 h 22029"/>
              <a:gd name="connsiteX24" fmla="*/ 391886 w 406400"/>
              <a:gd name="connsiteY24" fmla="*/ 9329 h 22029"/>
              <a:gd name="connsiteX25" fmla="*/ 395514 w 406400"/>
              <a:gd name="connsiteY25" fmla="*/ 14772 h 22029"/>
              <a:gd name="connsiteX26" fmla="*/ 397329 w 406400"/>
              <a:gd name="connsiteY26" fmla="*/ 20215 h 22029"/>
              <a:gd name="connsiteX27" fmla="*/ 406400 w 406400"/>
              <a:gd name="connsiteY27" fmla="*/ 14772 h 2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6400" h="22029">
                <a:moveTo>
                  <a:pt x="0" y="3886"/>
                </a:moveTo>
                <a:lnTo>
                  <a:pt x="0" y="3886"/>
                </a:lnTo>
                <a:cubicBezTo>
                  <a:pt x="8467" y="5700"/>
                  <a:pt x="16741" y="9329"/>
                  <a:pt x="25400" y="9329"/>
                </a:cubicBezTo>
                <a:cubicBezTo>
                  <a:pt x="58572" y="9329"/>
                  <a:pt x="32568" y="-1602"/>
                  <a:pt x="50800" y="7515"/>
                </a:cubicBezTo>
                <a:cubicBezTo>
                  <a:pt x="59267" y="5096"/>
                  <a:pt x="67545" y="-1365"/>
                  <a:pt x="76200" y="258"/>
                </a:cubicBezTo>
                <a:cubicBezTo>
                  <a:pt x="80527" y="1069"/>
                  <a:pt x="75765" y="11265"/>
                  <a:pt x="79829" y="12958"/>
                </a:cubicBezTo>
                <a:cubicBezTo>
                  <a:pt x="85522" y="15330"/>
                  <a:pt x="91951" y="10667"/>
                  <a:pt x="97972" y="9329"/>
                </a:cubicBezTo>
                <a:cubicBezTo>
                  <a:pt x="108282" y="7038"/>
                  <a:pt x="118533" y="4491"/>
                  <a:pt x="128814" y="2072"/>
                </a:cubicBezTo>
                <a:cubicBezTo>
                  <a:pt x="131838" y="5096"/>
                  <a:pt x="133754" y="10041"/>
                  <a:pt x="137886" y="11143"/>
                </a:cubicBezTo>
                <a:cubicBezTo>
                  <a:pt x="148627" y="14007"/>
                  <a:pt x="159525" y="7831"/>
                  <a:pt x="168729" y="3886"/>
                </a:cubicBezTo>
                <a:cubicBezTo>
                  <a:pt x="171753" y="6910"/>
                  <a:pt x="175234" y="9537"/>
                  <a:pt x="177800" y="12958"/>
                </a:cubicBezTo>
                <a:cubicBezTo>
                  <a:pt x="178947" y="14488"/>
                  <a:pt x="177713" y="18612"/>
                  <a:pt x="179614" y="18401"/>
                </a:cubicBezTo>
                <a:cubicBezTo>
                  <a:pt x="184990" y="17803"/>
                  <a:pt x="189035" y="12963"/>
                  <a:pt x="194129" y="11143"/>
                </a:cubicBezTo>
                <a:cubicBezTo>
                  <a:pt x="197593" y="9906"/>
                  <a:pt x="201386" y="9934"/>
                  <a:pt x="205014" y="9329"/>
                </a:cubicBezTo>
                <a:cubicBezTo>
                  <a:pt x="207433" y="10539"/>
                  <a:pt x="209706" y="12103"/>
                  <a:pt x="212272" y="12958"/>
                </a:cubicBezTo>
                <a:cubicBezTo>
                  <a:pt x="217003" y="14535"/>
                  <a:pt x="222326" y="14356"/>
                  <a:pt x="226786" y="16586"/>
                </a:cubicBezTo>
                <a:cubicBezTo>
                  <a:pt x="228736" y="17561"/>
                  <a:pt x="229205" y="20215"/>
                  <a:pt x="230414" y="22029"/>
                </a:cubicBezTo>
                <a:cubicBezTo>
                  <a:pt x="238276" y="20215"/>
                  <a:pt x="245931" y="16586"/>
                  <a:pt x="254000" y="16586"/>
                </a:cubicBezTo>
                <a:cubicBezTo>
                  <a:pt x="257527" y="16586"/>
                  <a:pt x="259545" y="22029"/>
                  <a:pt x="263072" y="22029"/>
                </a:cubicBezTo>
                <a:cubicBezTo>
                  <a:pt x="330387" y="22029"/>
                  <a:pt x="275688" y="18573"/>
                  <a:pt x="297543" y="14772"/>
                </a:cubicBezTo>
                <a:cubicBezTo>
                  <a:pt x="309593" y="12676"/>
                  <a:pt x="321734" y="11143"/>
                  <a:pt x="333829" y="9329"/>
                </a:cubicBezTo>
                <a:cubicBezTo>
                  <a:pt x="363269" y="-1712"/>
                  <a:pt x="335022" y="3473"/>
                  <a:pt x="357414" y="18401"/>
                </a:cubicBezTo>
                <a:cubicBezTo>
                  <a:pt x="359665" y="19901"/>
                  <a:pt x="362081" y="15549"/>
                  <a:pt x="364672" y="14772"/>
                </a:cubicBezTo>
                <a:cubicBezTo>
                  <a:pt x="368195" y="13715"/>
                  <a:pt x="371950" y="13679"/>
                  <a:pt x="375557" y="12958"/>
                </a:cubicBezTo>
                <a:cubicBezTo>
                  <a:pt x="381025" y="11864"/>
                  <a:pt x="386443" y="10539"/>
                  <a:pt x="391886" y="9329"/>
                </a:cubicBezTo>
                <a:cubicBezTo>
                  <a:pt x="393095" y="11143"/>
                  <a:pt x="394539" y="12822"/>
                  <a:pt x="395514" y="14772"/>
                </a:cubicBezTo>
                <a:cubicBezTo>
                  <a:pt x="396369" y="16483"/>
                  <a:pt x="395416" y="20215"/>
                  <a:pt x="397329" y="20215"/>
                </a:cubicBezTo>
                <a:cubicBezTo>
                  <a:pt x="400855" y="20215"/>
                  <a:pt x="403376" y="16586"/>
                  <a:pt x="406400" y="14772"/>
                </a:cubicBezTo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DC2A75-5969-31B3-B075-7607569F2227}"/>
              </a:ext>
            </a:extLst>
          </p:cNvPr>
          <p:cNvSpPr txBox="1"/>
          <p:nvPr/>
        </p:nvSpPr>
        <p:spPr>
          <a:xfrm>
            <a:off x="4714853" y="2033632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6" name="图片 15" descr="黑暗中的灯光&#10;&#10;描述已自动生成">
            <a:extLst>
              <a:ext uri="{FF2B5EF4-FFF2-40B4-BE49-F238E27FC236}">
                <a16:creationId xmlns:a16="http://schemas.microsoft.com/office/drawing/2014/main" id="{1348F55E-5663-7EE6-F27D-2F475DC9F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6030908" y="798433"/>
            <a:ext cx="1041898" cy="10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22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52" name="对话气泡: 矩形 51">
            <a:extLst>
              <a:ext uri="{FF2B5EF4-FFF2-40B4-BE49-F238E27FC236}">
                <a16:creationId xmlns:a16="http://schemas.microsoft.com/office/drawing/2014/main" id="{3DDB1B01-F1C3-25F5-139B-B8F7C51F0E28}"/>
              </a:ext>
            </a:extLst>
          </p:cNvPr>
          <p:cNvSpPr/>
          <p:nvPr/>
        </p:nvSpPr>
        <p:spPr>
          <a:xfrm>
            <a:off x="2975262" y="1905803"/>
            <a:ext cx="8246920" cy="1584635"/>
          </a:xfrm>
          <a:prstGeom prst="wedgeRectCallout">
            <a:avLst>
              <a:gd name="adj1" fmla="val -53641"/>
              <a:gd name="adj2" fmla="val 764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3" name="小标题">
            <a:extLst>
              <a:ext uri="{FF2B5EF4-FFF2-40B4-BE49-F238E27FC236}">
                <a16:creationId xmlns:a16="http://schemas.microsoft.com/office/drawing/2014/main" id="{41CB74CA-FACF-3266-879C-B0C3C6EBBBBC}"/>
              </a:ext>
            </a:extLst>
          </p:cNvPr>
          <p:cNvSpPr txBox="1"/>
          <p:nvPr/>
        </p:nvSpPr>
        <p:spPr>
          <a:xfrm flipH="1">
            <a:off x="3237108" y="2576036"/>
            <a:ext cx="784375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5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FD88970-2C47-61DC-3671-717C68D94578}"/>
              </a:ext>
            </a:extLst>
          </p:cNvPr>
          <p:cNvSpPr txBox="1"/>
          <p:nvPr/>
        </p:nvSpPr>
        <p:spPr>
          <a:xfrm flipH="1">
            <a:off x="3237112" y="2159455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pic>
        <p:nvPicPr>
          <p:cNvPr id="55" name="图片 54" descr="夜晚的月亮&#10;&#10;描述已自动生成">
            <a:extLst>
              <a:ext uri="{FF2B5EF4-FFF2-40B4-BE49-F238E27FC236}">
                <a16:creationId xmlns:a16="http://schemas.microsoft.com/office/drawing/2014/main" id="{69EB8072-35B0-DA2E-A543-9EF51E18F0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63" y="1905803"/>
            <a:ext cx="1806424" cy="1795904"/>
          </a:xfrm>
          <a:prstGeom prst="rect">
            <a:avLst/>
          </a:prstGeom>
        </p:spPr>
      </p:pic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FED9C01-EB34-C173-2978-FE0CC397B059}"/>
              </a:ext>
            </a:extLst>
          </p:cNvPr>
          <p:cNvSpPr>
            <a:spLocks/>
          </p:cNvSpPr>
          <p:nvPr/>
        </p:nvSpPr>
        <p:spPr bwMode="auto">
          <a:xfrm>
            <a:off x="886871" y="2025456"/>
            <a:ext cx="1559492" cy="1559492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D2E1546B-17D1-BBE1-7485-1E2EA0BD32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99" t="13956" r="47056" b="59280"/>
          <a:stretch/>
        </p:blipFill>
        <p:spPr>
          <a:xfrm>
            <a:off x="1064494" y="2203079"/>
            <a:ext cx="1204246" cy="1204246"/>
          </a:xfrm>
          <a:custGeom>
            <a:avLst/>
            <a:gdLst>
              <a:gd name="connsiteX0" fmla="*/ 602123 w 1204246"/>
              <a:gd name="connsiteY0" fmla="*/ 0 h 1204246"/>
              <a:gd name="connsiteX1" fmla="*/ 1204246 w 1204246"/>
              <a:gd name="connsiteY1" fmla="*/ 602123 h 1204246"/>
              <a:gd name="connsiteX2" fmla="*/ 602123 w 1204246"/>
              <a:gd name="connsiteY2" fmla="*/ 1204246 h 1204246"/>
              <a:gd name="connsiteX3" fmla="*/ 0 w 1204246"/>
              <a:gd name="connsiteY3" fmla="*/ 602123 h 1204246"/>
              <a:gd name="connsiteX4" fmla="*/ 602123 w 1204246"/>
              <a:gd name="connsiteY4" fmla="*/ 0 h 120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246" h="1204246">
                <a:moveTo>
                  <a:pt x="602123" y="0"/>
                </a:moveTo>
                <a:cubicBezTo>
                  <a:pt x="934666" y="0"/>
                  <a:pt x="1204246" y="269580"/>
                  <a:pt x="1204246" y="602123"/>
                </a:cubicBezTo>
                <a:cubicBezTo>
                  <a:pt x="1204246" y="934666"/>
                  <a:pt x="934666" y="1204246"/>
                  <a:pt x="602123" y="1204246"/>
                </a:cubicBezTo>
                <a:cubicBezTo>
                  <a:pt x="269580" y="1204246"/>
                  <a:pt x="0" y="934666"/>
                  <a:pt x="0" y="602123"/>
                </a:cubicBezTo>
                <a:cubicBezTo>
                  <a:pt x="0" y="269580"/>
                  <a:pt x="269580" y="0"/>
                  <a:pt x="602123" y="0"/>
                </a:cubicBezTo>
                <a:close/>
              </a:path>
            </a:pathLst>
          </a:custGeom>
          <a:effectLst>
            <a:outerShdw blurRad="50800" dist="38100" dir="2700000" algn="tl" rotWithShape="0">
              <a:schemeClr val="accent4">
                <a:alpha val="40000"/>
              </a:schemeClr>
            </a:outerShdw>
          </a:effectLst>
        </p:spPr>
      </p:pic>
      <p:sp>
        <p:nvSpPr>
          <p:cNvPr id="6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2E0ED43-961A-410B-ADE1-92BDAAC94A2F}"/>
              </a:ext>
            </a:extLst>
          </p:cNvPr>
          <p:cNvSpPr/>
          <p:nvPr/>
        </p:nvSpPr>
        <p:spPr>
          <a:xfrm>
            <a:off x="1064494" y="2201632"/>
            <a:ext cx="1204246" cy="1204246"/>
          </a:xfrm>
          <a:prstGeom prst="ellipse">
            <a:avLst/>
          </a:prstGeom>
          <a:gradFill>
            <a:gsLst>
              <a:gs pos="0">
                <a:schemeClr val="accent2">
                  <a:alpha val="45000"/>
                </a:schemeClr>
              </a:gs>
              <a:gs pos="100000">
                <a:schemeClr val="accent3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65" name="图片 64" descr="夜晚的月亮&#10;&#10;描述已自动生成">
            <a:extLst>
              <a:ext uri="{FF2B5EF4-FFF2-40B4-BE49-F238E27FC236}">
                <a16:creationId xmlns:a16="http://schemas.microsoft.com/office/drawing/2014/main" id="{B263FC44-D5F8-B5A6-1328-185AB338A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6989" y="4196231"/>
            <a:ext cx="1806424" cy="1795904"/>
          </a:xfrm>
          <a:prstGeom prst="rect">
            <a:avLst/>
          </a:prstGeom>
        </p:spPr>
      </p:pic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9DD567D-734D-5DD6-D734-E964C16442C4}"/>
              </a:ext>
            </a:extLst>
          </p:cNvPr>
          <p:cNvSpPr>
            <a:spLocks/>
          </p:cNvSpPr>
          <p:nvPr/>
        </p:nvSpPr>
        <p:spPr bwMode="auto">
          <a:xfrm>
            <a:off x="9698997" y="4315884"/>
            <a:ext cx="1559492" cy="1559492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6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6301FC7-05BA-2CBE-BE68-12F1C0E426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33" t="19600" r="62297" b="53136"/>
          <a:stretch/>
        </p:blipFill>
        <p:spPr>
          <a:xfrm>
            <a:off x="9876620" y="4493507"/>
            <a:ext cx="1204246" cy="1204246"/>
          </a:xfrm>
          <a:custGeom>
            <a:avLst/>
            <a:gdLst>
              <a:gd name="connsiteX0" fmla="*/ 602123 w 1204246"/>
              <a:gd name="connsiteY0" fmla="*/ 0 h 1204246"/>
              <a:gd name="connsiteX1" fmla="*/ 1204246 w 1204246"/>
              <a:gd name="connsiteY1" fmla="*/ 602123 h 1204246"/>
              <a:gd name="connsiteX2" fmla="*/ 602123 w 1204246"/>
              <a:gd name="connsiteY2" fmla="*/ 1204246 h 1204246"/>
              <a:gd name="connsiteX3" fmla="*/ 0 w 1204246"/>
              <a:gd name="connsiteY3" fmla="*/ 602123 h 1204246"/>
              <a:gd name="connsiteX4" fmla="*/ 602123 w 1204246"/>
              <a:gd name="connsiteY4" fmla="*/ 0 h 120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246" h="1204246">
                <a:moveTo>
                  <a:pt x="602123" y="0"/>
                </a:moveTo>
                <a:cubicBezTo>
                  <a:pt x="934666" y="0"/>
                  <a:pt x="1204246" y="269580"/>
                  <a:pt x="1204246" y="602123"/>
                </a:cubicBezTo>
                <a:cubicBezTo>
                  <a:pt x="1204246" y="934666"/>
                  <a:pt x="934666" y="1204246"/>
                  <a:pt x="602123" y="1204246"/>
                </a:cubicBezTo>
                <a:cubicBezTo>
                  <a:pt x="269580" y="1204246"/>
                  <a:pt x="0" y="934666"/>
                  <a:pt x="0" y="602123"/>
                </a:cubicBezTo>
                <a:cubicBezTo>
                  <a:pt x="0" y="269580"/>
                  <a:pt x="269580" y="0"/>
                  <a:pt x="602123" y="0"/>
                </a:cubicBezTo>
                <a:close/>
              </a:path>
            </a:pathLst>
          </a:custGeom>
        </p:spPr>
      </p:pic>
      <p:sp>
        <p:nvSpPr>
          <p:cNvPr id="68" name="椭圆 67">
            <a:extLst>
              <a:ext uri="{FF2B5EF4-FFF2-40B4-BE49-F238E27FC236}">
                <a16:creationId xmlns:a16="http://schemas.microsoft.com/office/drawing/2014/main" id="{137A79AD-CC9D-8C89-6D86-35F06824CD3F}"/>
              </a:ext>
            </a:extLst>
          </p:cNvPr>
          <p:cNvSpPr/>
          <p:nvPr/>
        </p:nvSpPr>
        <p:spPr>
          <a:xfrm>
            <a:off x="9876620" y="4493507"/>
            <a:ext cx="1204246" cy="1204246"/>
          </a:xfrm>
          <a:prstGeom prst="ellipse">
            <a:avLst/>
          </a:prstGeom>
          <a:gradFill>
            <a:gsLst>
              <a:gs pos="0">
                <a:schemeClr val="accent2">
                  <a:alpha val="45000"/>
                </a:schemeClr>
              </a:gs>
              <a:gs pos="100000">
                <a:schemeClr val="accent3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9D444B4-1B6E-BDD9-684E-E422FF6F33CA}"/>
              </a:ext>
            </a:extLst>
          </p:cNvPr>
          <p:cNvSpPr/>
          <p:nvPr/>
        </p:nvSpPr>
        <p:spPr>
          <a:xfrm flipH="1">
            <a:off x="933511" y="4399574"/>
            <a:ext cx="8246920" cy="1584635"/>
          </a:xfrm>
          <a:prstGeom prst="wedgeRectCallout">
            <a:avLst>
              <a:gd name="adj1" fmla="val -53641"/>
              <a:gd name="adj2" fmla="val 764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1" name="小标题">
            <a:extLst>
              <a:ext uri="{FF2B5EF4-FFF2-40B4-BE49-F238E27FC236}">
                <a16:creationId xmlns:a16="http://schemas.microsoft.com/office/drawing/2014/main" id="{BBB82A40-F24F-F2D3-6F64-AC97656F9E42}"/>
              </a:ext>
            </a:extLst>
          </p:cNvPr>
          <p:cNvSpPr txBox="1"/>
          <p:nvPr/>
        </p:nvSpPr>
        <p:spPr>
          <a:xfrm flipH="1">
            <a:off x="1073202" y="5081811"/>
            <a:ext cx="784375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7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097A89C-F4EB-204A-8F68-33438ADE4569}"/>
              </a:ext>
            </a:extLst>
          </p:cNvPr>
          <p:cNvSpPr txBox="1"/>
          <p:nvPr/>
        </p:nvSpPr>
        <p:spPr>
          <a:xfrm flipH="1">
            <a:off x="6632359" y="4665230"/>
            <a:ext cx="2284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-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西设计</a:t>
            </a:r>
          </a:p>
        </p:txBody>
      </p:sp>
    </p:spTree>
    <p:extLst>
      <p:ext uri="{BB962C8B-B14F-4D97-AF65-F5344CB8AC3E}">
        <p14:creationId xmlns:p14="http://schemas.microsoft.com/office/powerpoint/2010/main" val="1111249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图片包含 游戏机, 星星&#10;&#10;描述已自动生成">
            <a:extLst>
              <a:ext uri="{FF2B5EF4-FFF2-40B4-BE49-F238E27FC236}">
                <a16:creationId xmlns:a16="http://schemas.microsoft.com/office/drawing/2014/main" id="{96F67725-1A1D-8A4B-FFDF-636395EFEE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91929" y="2324340"/>
            <a:ext cx="3049842" cy="3049842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EF72202E-08B6-AC17-418B-DA960812CEB4}"/>
              </a:ext>
            </a:extLst>
          </p:cNvPr>
          <p:cNvGrpSpPr/>
          <p:nvPr/>
        </p:nvGrpSpPr>
        <p:grpSpPr>
          <a:xfrm>
            <a:off x="4648905" y="2365175"/>
            <a:ext cx="2894189" cy="2924632"/>
            <a:chOff x="3841750" y="1433514"/>
            <a:chExt cx="4527551" cy="457517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F824D59-49FC-319F-C7A0-065285AA6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5525" y="1433514"/>
              <a:ext cx="7938" cy="184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1B2467D-9BAD-A549-0BCD-1F0C66089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1433514"/>
              <a:ext cx="19050" cy="193675"/>
            </a:xfrm>
            <a:custGeom>
              <a:avLst/>
              <a:gdLst>
                <a:gd name="T0" fmla="*/ 6 w 12"/>
                <a:gd name="T1" fmla="*/ 122 h 122"/>
                <a:gd name="T2" fmla="*/ 0 w 12"/>
                <a:gd name="T3" fmla="*/ 0 h 122"/>
                <a:gd name="T4" fmla="*/ 6 w 12"/>
                <a:gd name="T5" fmla="*/ 0 h 122"/>
                <a:gd name="T6" fmla="*/ 12 w 12"/>
                <a:gd name="T7" fmla="*/ 122 h 122"/>
                <a:gd name="T8" fmla="*/ 6 w 12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2">
                  <a:moveTo>
                    <a:pt x="6" y="12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2" y="122"/>
                  </a:lnTo>
                  <a:lnTo>
                    <a:pt x="6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D5D738D-7052-A21B-42F4-A79462F98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3913" y="1443039"/>
              <a:ext cx="26988" cy="184150"/>
            </a:xfrm>
            <a:custGeom>
              <a:avLst/>
              <a:gdLst>
                <a:gd name="T0" fmla="*/ 12 w 17"/>
                <a:gd name="T1" fmla="*/ 116 h 116"/>
                <a:gd name="T2" fmla="*/ 0 w 17"/>
                <a:gd name="T3" fmla="*/ 0 h 116"/>
                <a:gd name="T4" fmla="*/ 6 w 17"/>
                <a:gd name="T5" fmla="*/ 0 h 116"/>
                <a:gd name="T6" fmla="*/ 17 w 17"/>
                <a:gd name="T7" fmla="*/ 116 h 116"/>
                <a:gd name="T8" fmla="*/ 12 w 1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6">
                  <a:moveTo>
                    <a:pt x="12" y="11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7" y="116"/>
                  </a:lnTo>
                  <a:lnTo>
                    <a:pt x="1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7CC3AF7-2742-A0C2-C223-FACD17E86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0" y="1452564"/>
              <a:ext cx="36513" cy="192088"/>
            </a:xfrm>
            <a:custGeom>
              <a:avLst/>
              <a:gdLst>
                <a:gd name="T0" fmla="*/ 17 w 23"/>
                <a:gd name="T1" fmla="*/ 121 h 121"/>
                <a:gd name="T2" fmla="*/ 0 w 23"/>
                <a:gd name="T3" fmla="*/ 0 h 121"/>
                <a:gd name="T4" fmla="*/ 6 w 23"/>
                <a:gd name="T5" fmla="*/ 0 h 121"/>
                <a:gd name="T6" fmla="*/ 23 w 23"/>
                <a:gd name="T7" fmla="*/ 115 h 121"/>
                <a:gd name="T8" fmla="*/ 17 w 23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1">
                  <a:moveTo>
                    <a:pt x="17" y="121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23" y="115"/>
                  </a:lnTo>
                  <a:lnTo>
                    <a:pt x="17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EA9C983-6D9D-D46D-178C-AA28BD25A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3888" y="1471614"/>
              <a:ext cx="44450" cy="182563"/>
            </a:xfrm>
            <a:custGeom>
              <a:avLst/>
              <a:gdLst>
                <a:gd name="T0" fmla="*/ 23 w 28"/>
                <a:gd name="T1" fmla="*/ 115 h 115"/>
                <a:gd name="T2" fmla="*/ 0 w 28"/>
                <a:gd name="T3" fmla="*/ 0 h 115"/>
                <a:gd name="T4" fmla="*/ 5 w 28"/>
                <a:gd name="T5" fmla="*/ 0 h 115"/>
                <a:gd name="T6" fmla="*/ 28 w 28"/>
                <a:gd name="T7" fmla="*/ 115 h 115"/>
                <a:gd name="T8" fmla="*/ 23 w 28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5">
                  <a:moveTo>
                    <a:pt x="23" y="11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28" y="115"/>
                  </a:lnTo>
                  <a:lnTo>
                    <a:pt x="2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E4D7416-15BD-CD61-F0B4-BA8268EE5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813" y="1489076"/>
              <a:ext cx="46038" cy="182563"/>
            </a:xfrm>
            <a:custGeom>
              <a:avLst/>
              <a:gdLst>
                <a:gd name="T0" fmla="*/ 23 w 29"/>
                <a:gd name="T1" fmla="*/ 115 h 115"/>
                <a:gd name="T2" fmla="*/ 0 w 29"/>
                <a:gd name="T3" fmla="*/ 0 h 115"/>
                <a:gd name="T4" fmla="*/ 6 w 29"/>
                <a:gd name="T5" fmla="*/ 0 h 115"/>
                <a:gd name="T6" fmla="*/ 29 w 29"/>
                <a:gd name="T7" fmla="*/ 115 h 115"/>
                <a:gd name="T8" fmla="*/ 23 w 2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5">
                  <a:moveTo>
                    <a:pt x="23" y="11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29" y="115"/>
                  </a:lnTo>
                  <a:lnTo>
                    <a:pt x="2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1CB9DE6-468C-35B8-D363-BF6C937F7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1508126"/>
              <a:ext cx="53975" cy="182563"/>
            </a:xfrm>
            <a:custGeom>
              <a:avLst/>
              <a:gdLst>
                <a:gd name="T0" fmla="*/ 29 w 34"/>
                <a:gd name="T1" fmla="*/ 115 h 115"/>
                <a:gd name="T2" fmla="*/ 0 w 34"/>
                <a:gd name="T3" fmla="*/ 5 h 115"/>
                <a:gd name="T4" fmla="*/ 6 w 34"/>
                <a:gd name="T5" fmla="*/ 0 h 115"/>
                <a:gd name="T6" fmla="*/ 34 w 34"/>
                <a:gd name="T7" fmla="*/ 115 h 115"/>
                <a:gd name="T8" fmla="*/ 29 w 3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5">
                  <a:moveTo>
                    <a:pt x="29" y="115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34" y="115"/>
                  </a:lnTo>
                  <a:lnTo>
                    <a:pt x="2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297F399-42CB-7509-7FAA-EF1D39E8D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725" y="1535114"/>
              <a:ext cx="65088" cy="182563"/>
            </a:xfrm>
            <a:custGeom>
              <a:avLst/>
              <a:gdLst>
                <a:gd name="T0" fmla="*/ 35 w 41"/>
                <a:gd name="T1" fmla="*/ 115 h 115"/>
                <a:gd name="T2" fmla="*/ 0 w 41"/>
                <a:gd name="T3" fmla="*/ 6 h 115"/>
                <a:gd name="T4" fmla="*/ 6 w 41"/>
                <a:gd name="T5" fmla="*/ 0 h 115"/>
                <a:gd name="T6" fmla="*/ 41 w 41"/>
                <a:gd name="T7" fmla="*/ 115 h 115"/>
                <a:gd name="T8" fmla="*/ 35 w 41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15">
                  <a:moveTo>
                    <a:pt x="35" y="115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1" y="115"/>
                  </a:lnTo>
                  <a:lnTo>
                    <a:pt x="35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283B048-85C7-55C8-E57B-F1DAC13EC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713" y="1571626"/>
              <a:ext cx="73025" cy="173038"/>
            </a:xfrm>
            <a:custGeom>
              <a:avLst/>
              <a:gdLst>
                <a:gd name="T0" fmla="*/ 40 w 46"/>
                <a:gd name="T1" fmla="*/ 109 h 109"/>
                <a:gd name="T2" fmla="*/ 0 w 46"/>
                <a:gd name="T3" fmla="*/ 0 h 109"/>
                <a:gd name="T4" fmla="*/ 6 w 46"/>
                <a:gd name="T5" fmla="*/ 0 h 109"/>
                <a:gd name="T6" fmla="*/ 46 w 46"/>
                <a:gd name="T7" fmla="*/ 109 h 109"/>
                <a:gd name="T8" fmla="*/ 40 w 46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40" y="10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6" y="109"/>
                  </a:lnTo>
                  <a:lnTo>
                    <a:pt x="40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C8E28AF-F89E-B23C-A512-1885AD44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225" y="1608139"/>
              <a:ext cx="80963" cy="173038"/>
            </a:xfrm>
            <a:custGeom>
              <a:avLst/>
              <a:gdLst>
                <a:gd name="T0" fmla="*/ 46 w 51"/>
                <a:gd name="T1" fmla="*/ 109 h 109"/>
                <a:gd name="T2" fmla="*/ 0 w 51"/>
                <a:gd name="T3" fmla="*/ 0 h 109"/>
                <a:gd name="T4" fmla="*/ 5 w 51"/>
                <a:gd name="T5" fmla="*/ 0 h 109"/>
                <a:gd name="T6" fmla="*/ 51 w 51"/>
                <a:gd name="T7" fmla="*/ 109 h 109"/>
                <a:gd name="T8" fmla="*/ 46 w 5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9">
                  <a:moveTo>
                    <a:pt x="46" y="109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1" y="109"/>
                  </a:lnTo>
                  <a:lnTo>
                    <a:pt x="46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89E3888-8BA8-66EC-C709-66A812B62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150" y="1644651"/>
              <a:ext cx="92075" cy="174625"/>
            </a:xfrm>
            <a:custGeom>
              <a:avLst/>
              <a:gdLst>
                <a:gd name="T0" fmla="*/ 52 w 58"/>
                <a:gd name="T1" fmla="*/ 110 h 110"/>
                <a:gd name="T2" fmla="*/ 0 w 58"/>
                <a:gd name="T3" fmla="*/ 0 h 110"/>
                <a:gd name="T4" fmla="*/ 6 w 58"/>
                <a:gd name="T5" fmla="*/ 0 h 110"/>
                <a:gd name="T6" fmla="*/ 58 w 58"/>
                <a:gd name="T7" fmla="*/ 110 h 110"/>
                <a:gd name="T8" fmla="*/ 52 w 58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0">
                  <a:moveTo>
                    <a:pt x="52" y="11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58" y="110"/>
                  </a:lnTo>
                  <a:lnTo>
                    <a:pt x="52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8703FE5-B250-AA5F-F132-6DD752634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1690689"/>
              <a:ext cx="100013" cy="173038"/>
            </a:xfrm>
            <a:custGeom>
              <a:avLst/>
              <a:gdLst>
                <a:gd name="T0" fmla="*/ 57 w 63"/>
                <a:gd name="T1" fmla="*/ 109 h 109"/>
                <a:gd name="T2" fmla="*/ 0 w 63"/>
                <a:gd name="T3" fmla="*/ 0 h 109"/>
                <a:gd name="T4" fmla="*/ 5 w 63"/>
                <a:gd name="T5" fmla="*/ 0 h 109"/>
                <a:gd name="T6" fmla="*/ 63 w 63"/>
                <a:gd name="T7" fmla="*/ 104 h 109"/>
                <a:gd name="T8" fmla="*/ 57 w 6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9">
                  <a:moveTo>
                    <a:pt x="57" y="109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3" y="104"/>
                  </a:lnTo>
                  <a:lnTo>
                    <a:pt x="57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DB56E5-FC6F-F6A5-9861-F8F9DEE2D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113" y="1736726"/>
              <a:ext cx="100013" cy="163513"/>
            </a:xfrm>
            <a:custGeom>
              <a:avLst/>
              <a:gdLst>
                <a:gd name="T0" fmla="*/ 57 w 63"/>
                <a:gd name="T1" fmla="*/ 103 h 103"/>
                <a:gd name="T2" fmla="*/ 0 w 63"/>
                <a:gd name="T3" fmla="*/ 5 h 103"/>
                <a:gd name="T4" fmla="*/ 6 w 63"/>
                <a:gd name="T5" fmla="*/ 0 h 103"/>
                <a:gd name="T6" fmla="*/ 63 w 63"/>
                <a:gd name="T7" fmla="*/ 103 h 103"/>
                <a:gd name="T8" fmla="*/ 57 w 6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3">
                  <a:moveTo>
                    <a:pt x="57" y="103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63" y="103"/>
                  </a:lnTo>
                  <a:lnTo>
                    <a:pt x="57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C8064230-62C2-A4D5-87DA-F20E9238B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1790701"/>
              <a:ext cx="100013" cy="165100"/>
            </a:xfrm>
            <a:custGeom>
              <a:avLst/>
              <a:gdLst>
                <a:gd name="T0" fmla="*/ 63 w 63"/>
                <a:gd name="T1" fmla="*/ 104 h 104"/>
                <a:gd name="T2" fmla="*/ 0 w 63"/>
                <a:gd name="T3" fmla="*/ 0 h 104"/>
                <a:gd name="T4" fmla="*/ 0 w 63"/>
                <a:gd name="T5" fmla="*/ 0 h 104"/>
                <a:gd name="T6" fmla="*/ 63 w 63"/>
                <a:gd name="T7" fmla="*/ 98 h 104"/>
                <a:gd name="T8" fmla="*/ 63 w 63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4">
                  <a:moveTo>
                    <a:pt x="63" y="10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3" y="98"/>
                  </a:lnTo>
                  <a:lnTo>
                    <a:pt x="63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62BD005F-7E79-BFCE-F495-A7177D28D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75" y="1846264"/>
              <a:ext cx="117475" cy="155575"/>
            </a:xfrm>
            <a:custGeom>
              <a:avLst/>
              <a:gdLst>
                <a:gd name="T0" fmla="*/ 69 w 74"/>
                <a:gd name="T1" fmla="*/ 98 h 98"/>
                <a:gd name="T2" fmla="*/ 0 w 74"/>
                <a:gd name="T3" fmla="*/ 0 h 98"/>
                <a:gd name="T4" fmla="*/ 5 w 74"/>
                <a:gd name="T5" fmla="*/ 0 h 98"/>
                <a:gd name="T6" fmla="*/ 74 w 74"/>
                <a:gd name="T7" fmla="*/ 98 h 98"/>
                <a:gd name="T8" fmla="*/ 69 w 74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8">
                  <a:moveTo>
                    <a:pt x="69" y="98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4" y="98"/>
                  </a:lnTo>
                  <a:lnTo>
                    <a:pt x="69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28CC5D0-1200-E62E-D796-B8CFC328D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1900239"/>
              <a:ext cx="117475" cy="155575"/>
            </a:xfrm>
            <a:custGeom>
              <a:avLst/>
              <a:gdLst>
                <a:gd name="T0" fmla="*/ 69 w 74"/>
                <a:gd name="T1" fmla="*/ 98 h 98"/>
                <a:gd name="T2" fmla="*/ 0 w 74"/>
                <a:gd name="T3" fmla="*/ 6 h 98"/>
                <a:gd name="T4" fmla="*/ 0 w 74"/>
                <a:gd name="T5" fmla="*/ 0 h 98"/>
                <a:gd name="T6" fmla="*/ 74 w 74"/>
                <a:gd name="T7" fmla="*/ 98 h 98"/>
                <a:gd name="T8" fmla="*/ 69 w 74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8">
                  <a:moveTo>
                    <a:pt x="69" y="98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74" y="98"/>
                  </a:lnTo>
                  <a:lnTo>
                    <a:pt x="69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D3A2EF3-D4F7-AF09-2F33-5F815009A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500" y="1965326"/>
              <a:ext cx="127000" cy="146050"/>
            </a:xfrm>
            <a:custGeom>
              <a:avLst/>
              <a:gdLst>
                <a:gd name="T0" fmla="*/ 75 w 80"/>
                <a:gd name="T1" fmla="*/ 92 h 92"/>
                <a:gd name="T2" fmla="*/ 0 w 80"/>
                <a:gd name="T3" fmla="*/ 5 h 92"/>
                <a:gd name="T4" fmla="*/ 6 w 80"/>
                <a:gd name="T5" fmla="*/ 0 h 92"/>
                <a:gd name="T6" fmla="*/ 80 w 80"/>
                <a:gd name="T7" fmla="*/ 92 h 92"/>
                <a:gd name="T8" fmla="*/ 75 w 80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75" y="92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80" y="92"/>
                  </a:lnTo>
                  <a:lnTo>
                    <a:pt x="7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E18F8D5-EDE8-7143-7B68-C85EC610F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5" y="2028826"/>
              <a:ext cx="136525" cy="146050"/>
            </a:xfrm>
            <a:custGeom>
              <a:avLst/>
              <a:gdLst>
                <a:gd name="T0" fmla="*/ 80 w 86"/>
                <a:gd name="T1" fmla="*/ 92 h 92"/>
                <a:gd name="T2" fmla="*/ 0 w 86"/>
                <a:gd name="T3" fmla="*/ 6 h 92"/>
                <a:gd name="T4" fmla="*/ 6 w 86"/>
                <a:gd name="T5" fmla="*/ 0 h 92"/>
                <a:gd name="T6" fmla="*/ 86 w 86"/>
                <a:gd name="T7" fmla="*/ 86 h 92"/>
                <a:gd name="T8" fmla="*/ 80 w 8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0" y="9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6" y="86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9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D94C171-BA2A-B66E-D113-D10B2D1B9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925" y="2092326"/>
              <a:ext cx="155575" cy="155575"/>
            </a:xfrm>
            <a:custGeom>
              <a:avLst/>
              <a:gdLst>
                <a:gd name="T0" fmla="*/ 86 w 98"/>
                <a:gd name="T1" fmla="*/ 98 h 98"/>
                <a:gd name="T2" fmla="*/ 0 w 98"/>
                <a:gd name="T3" fmla="*/ 12 h 98"/>
                <a:gd name="T4" fmla="*/ 17 w 98"/>
                <a:gd name="T5" fmla="*/ 0 h 98"/>
                <a:gd name="T6" fmla="*/ 98 w 98"/>
                <a:gd name="T7" fmla="*/ 81 h 98"/>
                <a:gd name="T8" fmla="*/ 86 w 9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86" y="98"/>
                  </a:moveTo>
                  <a:lnTo>
                    <a:pt x="0" y="12"/>
                  </a:lnTo>
                  <a:lnTo>
                    <a:pt x="17" y="0"/>
                  </a:lnTo>
                  <a:lnTo>
                    <a:pt x="98" y="81"/>
                  </a:lnTo>
                  <a:lnTo>
                    <a:pt x="8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CC9909E-90C6-B3B3-7159-ADB5D879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5" y="2157414"/>
              <a:ext cx="163513" cy="155575"/>
            </a:xfrm>
            <a:custGeom>
              <a:avLst/>
              <a:gdLst>
                <a:gd name="T0" fmla="*/ 86 w 103"/>
                <a:gd name="T1" fmla="*/ 98 h 98"/>
                <a:gd name="T2" fmla="*/ 0 w 103"/>
                <a:gd name="T3" fmla="*/ 17 h 98"/>
                <a:gd name="T4" fmla="*/ 11 w 103"/>
                <a:gd name="T5" fmla="*/ 0 h 98"/>
                <a:gd name="T6" fmla="*/ 103 w 103"/>
                <a:gd name="T7" fmla="*/ 80 h 98"/>
                <a:gd name="T8" fmla="*/ 86 w 103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8">
                  <a:moveTo>
                    <a:pt x="86" y="98"/>
                  </a:moveTo>
                  <a:lnTo>
                    <a:pt x="0" y="17"/>
                  </a:lnTo>
                  <a:lnTo>
                    <a:pt x="11" y="0"/>
                  </a:lnTo>
                  <a:lnTo>
                    <a:pt x="103" y="80"/>
                  </a:lnTo>
                  <a:lnTo>
                    <a:pt x="8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A9321A4E-D373-C36B-B649-772E181A4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2239964"/>
              <a:ext cx="173038" cy="146050"/>
            </a:xfrm>
            <a:custGeom>
              <a:avLst/>
              <a:gdLst>
                <a:gd name="T0" fmla="*/ 92 w 109"/>
                <a:gd name="T1" fmla="*/ 92 h 92"/>
                <a:gd name="T2" fmla="*/ 0 w 109"/>
                <a:gd name="T3" fmla="*/ 17 h 92"/>
                <a:gd name="T4" fmla="*/ 17 w 109"/>
                <a:gd name="T5" fmla="*/ 0 h 92"/>
                <a:gd name="T6" fmla="*/ 109 w 109"/>
                <a:gd name="T7" fmla="*/ 74 h 92"/>
                <a:gd name="T8" fmla="*/ 92 w 109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2">
                  <a:moveTo>
                    <a:pt x="92" y="92"/>
                  </a:moveTo>
                  <a:lnTo>
                    <a:pt x="0" y="17"/>
                  </a:lnTo>
                  <a:lnTo>
                    <a:pt x="17" y="0"/>
                  </a:lnTo>
                  <a:lnTo>
                    <a:pt x="109" y="74"/>
                  </a:lnTo>
                  <a:lnTo>
                    <a:pt x="92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A4306D3-D45A-A38F-7884-8B800E1D6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838" y="2312989"/>
              <a:ext cx="174625" cy="146050"/>
            </a:xfrm>
            <a:custGeom>
              <a:avLst/>
              <a:gdLst>
                <a:gd name="T0" fmla="*/ 92 w 110"/>
                <a:gd name="T1" fmla="*/ 92 h 92"/>
                <a:gd name="T2" fmla="*/ 0 w 110"/>
                <a:gd name="T3" fmla="*/ 17 h 92"/>
                <a:gd name="T4" fmla="*/ 12 w 110"/>
                <a:gd name="T5" fmla="*/ 0 h 92"/>
                <a:gd name="T6" fmla="*/ 110 w 110"/>
                <a:gd name="T7" fmla="*/ 75 h 92"/>
                <a:gd name="T8" fmla="*/ 92 w 110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92">
                  <a:moveTo>
                    <a:pt x="92" y="92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110" y="75"/>
                  </a:lnTo>
                  <a:lnTo>
                    <a:pt x="92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4BDE8F2C-0F03-1262-3750-9C8CD4F57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38" y="2395539"/>
              <a:ext cx="182563" cy="136525"/>
            </a:xfrm>
            <a:custGeom>
              <a:avLst/>
              <a:gdLst>
                <a:gd name="T0" fmla="*/ 98 w 115"/>
                <a:gd name="T1" fmla="*/ 86 h 86"/>
                <a:gd name="T2" fmla="*/ 0 w 115"/>
                <a:gd name="T3" fmla="*/ 17 h 86"/>
                <a:gd name="T4" fmla="*/ 17 w 115"/>
                <a:gd name="T5" fmla="*/ 0 h 86"/>
                <a:gd name="T6" fmla="*/ 115 w 115"/>
                <a:gd name="T7" fmla="*/ 69 h 86"/>
                <a:gd name="T8" fmla="*/ 98 w 115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86">
                  <a:moveTo>
                    <a:pt x="98" y="86"/>
                  </a:moveTo>
                  <a:lnTo>
                    <a:pt x="0" y="17"/>
                  </a:lnTo>
                  <a:lnTo>
                    <a:pt x="17" y="0"/>
                  </a:lnTo>
                  <a:lnTo>
                    <a:pt x="115" y="69"/>
                  </a:lnTo>
                  <a:lnTo>
                    <a:pt x="9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9CC3734-D0C5-D72D-5F5E-E10742ACB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300" y="2486026"/>
              <a:ext cx="165100" cy="109538"/>
            </a:xfrm>
            <a:custGeom>
              <a:avLst/>
              <a:gdLst>
                <a:gd name="T0" fmla="*/ 104 w 104"/>
                <a:gd name="T1" fmla="*/ 69 h 69"/>
                <a:gd name="T2" fmla="*/ 0 w 104"/>
                <a:gd name="T3" fmla="*/ 6 h 69"/>
                <a:gd name="T4" fmla="*/ 6 w 104"/>
                <a:gd name="T5" fmla="*/ 0 h 69"/>
                <a:gd name="T6" fmla="*/ 104 w 104"/>
                <a:gd name="T7" fmla="*/ 64 h 69"/>
                <a:gd name="T8" fmla="*/ 104 w 10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9">
                  <a:moveTo>
                    <a:pt x="104" y="69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104" y="64"/>
                  </a:ln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2CE3CE2-1E9C-3E55-1B78-34BDD330F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0" y="2568576"/>
              <a:ext cx="163513" cy="109538"/>
            </a:xfrm>
            <a:custGeom>
              <a:avLst/>
              <a:gdLst>
                <a:gd name="T0" fmla="*/ 97 w 103"/>
                <a:gd name="T1" fmla="*/ 69 h 69"/>
                <a:gd name="T2" fmla="*/ 0 w 103"/>
                <a:gd name="T3" fmla="*/ 6 h 69"/>
                <a:gd name="T4" fmla="*/ 0 w 103"/>
                <a:gd name="T5" fmla="*/ 0 h 69"/>
                <a:gd name="T6" fmla="*/ 103 w 103"/>
                <a:gd name="T7" fmla="*/ 63 h 69"/>
                <a:gd name="T8" fmla="*/ 97 w 103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9">
                  <a:moveTo>
                    <a:pt x="97" y="69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3" y="63"/>
                  </a:lnTo>
                  <a:lnTo>
                    <a:pt x="9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2201B74-EB11-8DAA-5D2B-C38DD4372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2660651"/>
              <a:ext cx="173038" cy="90488"/>
            </a:xfrm>
            <a:custGeom>
              <a:avLst/>
              <a:gdLst>
                <a:gd name="T0" fmla="*/ 109 w 109"/>
                <a:gd name="T1" fmla="*/ 57 h 57"/>
                <a:gd name="T2" fmla="*/ 0 w 109"/>
                <a:gd name="T3" fmla="*/ 5 h 57"/>
                <a:gd name="T4" fmla="*/ 6 w 109"/>
                <a:gd name="T5" fmla="*/ 0 h 57"/>
                <a:gd name="T6" fmla="*/ 109 w 109"/>
                <a:gd name="T7" fmla="*/ 52 h 57"/>
                <a:gd name="T8" fmla="*/ 109 w 109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7">
                  <a:moveTo>
                    <a:pt x="109" y="57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109" y="52"/>
                  </a:lnTo>
                  <a:lnTo>
                    <a:pt x="10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D855D446-6F5A-34EA-FD41-86D1C89E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775" y="2751139"/>
              <a:ext cx="173038" cy="82550"/>
            </a:xfrm>
            <a:custGeom>
              <a:avLst/>
              <a:gdLst>
                <a:gd name="T0" fmla="*/ 104 w 109"/>
                <a:gd name="T1" fmla="*/ 52 h 52"/>
                <a:gd name="T2" fmla="*/ 0 w 109"/>
                <a:gd name="T3" fmla="*/ 6 h 52"/>
                <a:gd name="T4" fmla="*/ 0 w 109"/>
                <a:gd name="T5" fmla="*/ 0 h 52"/>
                <a:gd name="T6" fmla="*/ 109 w 109"/>
                <a:gd name="T7" fmla="*/ 46 h 52"/>
                <a:gd name="T8" fmla="*/ 104 w 10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2">
                  <a:moveTo>
                    <a:pt x="104" y="5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9" y="46"/>
                  </a:lnTo>
                  <a:lnTo>
                    <a:pt x="10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738CB937-1460-CF30-EAC6-23AB4A381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5738" y="2843214"/>
              <a:ext cx="182563" cy="73025"/>
            </a:xfrm>
            <a:custGeom>
              <a:avLst/>
              <a:gdLst>
                <a:gd name="T0" fmla="*/ 110 w 115"/>
                <a:gd name="T1" fmla="*/ 46 h 46"/>
                <a:gd name="T2" fmla="*/ 0 w 115"/>
                <a:gd name="T3" fmla="*/ 6 h 46"/>
                <a:gd name="T4" fmla="*/ 6 w 115"/>
                <a:gd name="T5" fmla="*/ 0 h 46"/>
                <a:gd name="T6" fmla="*/ 115 w 115"/>
                <a:gd name="T7" fmla="*/ 46 h 46"/>
                <a:gd name="T8" fmla="*/ 110 w 11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6">
                  <a:moveTo>
                    <a:pt x="110" y="4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115" y="46"/>
                  </a:lnTo>
                  <a:lnTo>
                    <a:pt x="11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5FE0339C-A0A6-AD63-3A8C-AFCA09736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5" y="2935289"/>
              <a:ext cx="182563" cy="73025"/>
            </a:xfrm>
            <a:custGeom>
              <a:avLst/>
              <a:gdLst>
                <a:gd name="T0" fmla="*/ 115 w 115"/>
                <a:gd name="T1" fmla="*/ 46 h 46"/>
                <a:gd name="T2" fmla="*/ 0 w 115"/>
                <a:gd name="T3" fmla="*/ 5 h 46"/>
                <a:gd name="T4" fmla="*/ 6 w 115"/>
                <a:gd name="T5" fmla="*/ 0 h 46"/>
                <a:gd name="T6" fmla="*/ 115 w 115"/>
                <a:gd name="T7" fmla="*/ 40 h 46"/>
                <a:gd name="T8" fmla="*/ 115 w 11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6">
                  <a:moveTo>
                    <a:pt x="115" y="46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115" y="40"/>
                  </a:lnTo>
                  <a:lnTo>
                    <a:pt x="11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136AB9C6-D96B-FBB8-243F-D2AE8C1EE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3025776"/>
              <a:ext cx="182563" cy="63500"/>
            </a:xfrm>
            <a:custGeom>
              <a:avLst/>
              <a:gdLst>
                <a:gd name="T0" fmla="*/ 109 w 115"/>
                <a:gd name="T1" fmla="*/ 40 h 40"/>
                <a:gd name="T2" fmla="*/ 0 w 115"/>
                <a:gd name="T3" fmla="*/ 6 h 40"/>
                <a:gd name="T4" fmla="*/ 0 w 115"/>
                <a:gd name="T5" fmla="*/ 0 h 40"/>
                <a:gd name="T6" fmla="*/ 115 w 115"/>
                <a:gd name="T7" fmla="*/ 35 h 40"/>
                <a:gd name="T8" fmla="*/ 109 w 11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">
                  <a:moveTo>
                    <a:pt x="109" y="4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35"/>
                  </a:lnTo>
                  <a:lnTo>
                    <a:pt x="10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14EF6352-9EF6-18A9-7D0C-115DB846F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3127376"/>
              <a:ext cx="182563" cy="53975"/>
            </a:xfrm>
            <a:custGeom>
              <a:avLst/>
              <a:gdLst>
                <a:gd name="T0" fmla="*/ 115 w 115"/>
                <a:gd name="T1" fmla="*/ 34 h 34"/>
                <a:gd name="T2" fmla="*/ 0 w 115"/>
                <a:gd name="T3" fmla="*/ 5 h 34"/>
                <a:gd name="T4" fmla="*/ 0 w 115"/>
                <a:gd name="T5" fmla="*/ 0 h 34"/>
                <a:gd name="T6" fmla="*/ 115 w 115"/>
                <a:gd name="T7" fmla="*/ 28 h 34"/>
                <a:gd name="T8" fmla="*/ 115 w 11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4">
                  <a:moveTo>
                    <a:pt x="115" y="34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15" y="28"/>
                  </a:lnTo>
                  <a:lnTo>
                    <a:pt x="11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31A7CF6-08D4-18F8-631C-84CAFAE84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263" y="3217864"/>
              <a:ext cx="182563" cy="55563"/>
            </a:xfrm>
            <a:custGeom>
              <a:avLst/>
              <a:gdLst>
                <a:gd name="T0" fmla="*/ 115 w 115"/>
                <a:gd name="T1" fmla="*/ 35 h 35"/>
                <a:gd name="T2" fmla="*/ 0 w 115"/>
                <a:gd name="T3" fmla="*/ 6 h 35"/>
                <a:gd name="T4" fmla="*/ 0 w 115"/>
                <a:gd name="T5" fmla="*/ 0 h 35"/>
                <a:gd name="T6" fmla="*/ 115 w 115"/>
                <a:gd name="T7" fmla="*/ 29 h 35"/>
                <a:gd name="T8" fmla="*/ 115 w 11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5">
                  <a:moveTo>
                    <a:pt x="115" y="35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29"/>
                  </a:lnTo>
                  <a:lnTo>
                    <a:pt x="1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AC486D04-B121-1D3C-9B72-20B089AE7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3319464"/>
              <a:ext cx="192088" cy="36513"/>
            </a:xfrm>
            <a:custGeom>
              <a:avLst/>
              <a:gdLst>
                <a:gd name="T0" fmla="*/ 115 w 121"/>
                <a:gd name="T1" fmla="*/ 23 h 23"/>
                <a:gd name="T2" fmla="*/ 0 w 121"/>
                <a:gd name="T3" fmla="*/ 5 h 23"/>
                <a:gd name="T4" fmla="*/ 0 w 121"/>
                <a:gd name="T5" fmla="*/ 0 h 23"/>
                <a:gd name="T6" fmla="*/ 121 w 121"/>
                <a:gd name="T7" fmla="*/ 17 h 23"/>
                <a:gd name="T8" fmla="*/ 115 w 1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">
                  <a:moveTo>
                    <a:pt x="115" y="23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21" y="17"/>
                  </a:lnTo>
                  <a:lnTo>
                    <a:pt x="11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13FF5762-B06F-1A6A-E53E-819D37903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0" y="3419476"/>
              <a:ext cx="190500" cy="26988"/>
            </a:xfrm>
            <a:custGeom>
              <a:avLst/>
              <a:gdLst>
                <a:gd name="T0" fmla="*/ 120 w 120"/>
                <a:gd name="T1" fmla="*/ 17 h 17"/>
                <a:gd name="T2" fmla="*/ 0 w 120"/>
                <a:gd name="T3" fmla="*/ 6 h 17"/>
                <a:gd name="T4" fmla="*/ 5 w 120"/>
                <a:gd name="T5" fmla="*/ 0 h 17"/>
                <a:gd name="T6" fmla="*/ 120 w 120"/>
                <a:gd name="T7" fmla="*/ 11 h 17"/>
                <a:gd name="T8" fmla="*/ 120 w 12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7">
                  <a:moveTo>
                    <a:pt x="120" y="17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20" y="11"/>
                  </a:lnTo>
                  <a:lnTo>
                    <a:pt x="12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4E376D97-DC91-FC0F-6252-14367CE3E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0" y="3986214"/>
              <a:ext cx="190500" cy="36513"/>
            </a:xfrm>
            <a:custGeom>
              <a:avLst/>
              <a:gdLst>
                <a:gd name="T0" fmla="*/ 5 w 120"/>
                <a:gd name="T1" fmla="*/ 23 h 23"/>
                <a:gd name="T2" fmla="*/ 0 w 120"/>
                <a:gd name="T3" fmla="*/ 17 h 23"/>
                <a:gd name="T4" fmla="*/ 120 w 120"/>
                <a:gd name="T5" fmla="*/ 0 h 23"/>
                <a:gd name="T6" fmla="*/ 120 w 120"/>
                <a:gd name="T7" fmla="*/ 6 h 23"/>
                <a:gd name="T8" fmla="*/ 5 w 12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">
                  <a:moveTo>
                    <a:pt x="5" y="23"/>
                  </a:moveTo>
                  <a:lnTo>
                    <a:pt x="0" y="17"/>
                  </a:lnTo>
                  <a:lnTo>
                    <a:pt x="120" y="0"/>
                  </a:lnTo>
                  <a:lnTo>
                    <a:pt x="120" y="6"/>
                  </a:ln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3072434D-1456-F70D-E2AB-089F19C51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4078289"/>
              <a:ext cx="192088" cy="46038"/>
            </a:xfrm>
            <a:custGeom>
              <a:avLst/>
              <a:gdLst>
                <a:gd name="T0" fmla="*/ 0 w 121"/>
                <a:gd name="T1" fmla="*/ 29 h 29"/>
                <a:gd name="T2" fmla="*/ 0 w 121"/>
                <a:gd name="T3" fmla="*/ 23 h 29"/>
                <a:gd name="T4" fmla="*/ 115 w 121"/>
                <a:gd name="T5" fmla="*/ 0 h 29"/>
                <a:gd name="T6" fmla="*/ 121 w 121"/>
                <a:gd name="T7" fmla="*/ 6 h 29"/>
                <a:gd name="T8" fmla="*/ 0 w 12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9">
                  <a:moveTo>
                    <a:pt x="0" y="29"/>
                  </a:moveTo>
                  <a:lnTo>
                    <a:pt x="0" y="23"/>
                  </a:lnTo>
                  <a:lnTo>
                    <a:pt x="115" y="0"/>
                  </a:lnTo>
                  <a:lnTo>
                    <a:pt x="121" y="6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3FF797AD-5871-4A88-B30C-0F2BAC895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263" y="4168776"/>
              <a:ext cx="182563" cy="46038"/>
            </a:xfrm>
            <a:custGeom>
              <a:avLst/>
              <a:gdLst>
                <a:gd name="T0" fmla="*/ 0 w 115"/>
                <a:gd name="T1" fmla="*/ 29 h 29"/>
                <a:gd name="T2" fmla="*/ 0 w 115"/>
                <a:gd name="T3" fmla="*/ 24 h 29"/>
                <a:gd name="T4" fmla="*/ 115 w 115"/>
                <a:gd name="T5" fmla="*/ 0 h 29"/>
                <a:gd name="T6" fmla="*/ 115 w 115"/>
                <a:gd name="T7" fmla="*/ 6 h 29"/>
                <a:gd name="T8" fmla="*/ 0 w 11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">
                  <a:moveTo>
                    <a:pt x="0" y="29"/>
                  </a:moveTo>
                  <a:lnTo>
                    <a:pt x="0" y="24"/>
                  </a:lnTo>
                  <a:lnTo>
                    <a:pt x="115" y="0"/>
                  </a:lnTo>
                  <a:lnTo>
                    <a:pt x="115" y="6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2D5E50FB-DFBA-8A89-C499-C16312260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4260851"/>
              <a:ext cx="182563" cy="55563"/>
            </a:xfrm>
            <a:custGeom>
              <a:avLst/>
              <a:gdLst>
                <a:gd name="T0" fmla="*/ 0 w 115"/>
                <a:gd name="T1" fmla="*/ 35 h 35"/>
                <a:gd name="T2" fmla="*/ 0 w 115"/>
                <a:gd name="T3" fmla="*/ 29 h 35"/>
                <a:gd name="T4" fmla="*/ 115 w 115"/>
                <a:gd name="T5" fmla="*/ 0 h 35"/>
                <a:gd name="T6" fmla="*/ 115 w 115"/>
                <a:gd name="T7" fmla="*/ 6 h 35"/>
                <a:gd name="T8" fmla="*/ 0 w 11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5">
                  <a:moveTo>
                    <a:pt x="0" y="35"/>
                  </a:moveTo>
                  <a:lnTo>
                    <a:pt x="0" y="29"/>
                  </a:lnTo>
                  <a:lnTo>
                    <a:pt x="115" y="0"/>
                  </a:lnTo>
                  <a:lnTo>
                    <a:pt x="115" y="6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D2360CD-840C-9D2D-2FBD-E00EAF621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4343401"/>
              <a:ext cx="182563" cy="63500"/>
            </a:xfrm>
            <a:custGeom>
              <a:avLst/>
              <a:gdLst>
                <a:gd name="T0" fmla="*/ 0 w 115"/>
                <a:gd name="T1" fmla="*/ 40 h 40"/>
                <a:gd name="T2" fmla="*/ 0 w 115"/>
                <a:gd name="T3" fmla="*/ 35 h 40"/>
                <a:gd name="T4" fmla="*/ 109 w 115"/>
                <a:gd name="T5" fmla="*/ 0 h 40"/>
                <a:gd name="T6" fmla="*/ 115 w 115"/>
                <a:gd name="T7" fmla="*/ 6 h 40"/>
                <a:gd name="T8" fmla="*/ 0 w 11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">
                  <a:moveTo>
                    <a:pt x="0" y="40"/>
                  </a:moveTo>
                  <a:lnTo>
                    <a:pt x="0" y="35"/>
                  </a:lnTo>
                  <a:lnTo>
                    <a:pt x="109" y="0"/>
                  </a:lnTo>
                  <a:lnTo>
                    <a:pt x="115" y="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7726885F-E107-5260-8E2C-C44A39512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5" y="4435476"/>
              <a:ext cx="182563" cy="73025"/>
            </a:xfrm>
            <a:custGeom>
              <a:avLst/>
              <a:gdLst>
                <a:gd name="T0" fmla="*/ 6 w 115"/>
                <a:gd name="T1" fmla="*/ 46 h 46"/>
                <a:gd name="T2" fmla="*/ 0 w 115"/>
                <a:gd name="T3" fmla="*/ 40 h 46"/>
                <a:gd name="T4" fmla="*/ 115 w 115"/>
                <a:gd name="T5" fmla="*/ 0 h 46"/>
                <a:gd name="T6" fmla="*/ 115 w 115"/>
                <a:gd name="T7" fmla="*/ 5 h 46"/>
                <a:gd name="T8" fmla="*/ 6 w 11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6">
                  <a:moveTo>
                    <a:pt x="6" y="46"/>
                  </a:moveTo>
                  <a:lnTo>
                    <a:pt x="0" y="40"/>
                  </a:lnTo>
                  <a:lnTo>
                    <a:pt x="115" y="0"/>
                  </a:lnTo>
                  <a:lnTo>
                    <a:pt x="115" y="5"/>
                  </a:lnTo>
                  <a:lnTo>
                    <a:pt x="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C30F84FE-5C6D-E33F-307A-CF63A1616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5738" y="4516439"/>
              <a:ext cx="182563" cy="82550"/>
            </a:xfrm>
            <a:custGeom>
              <a:avLst/>
              <a:gdLst>
                <a:gd name="T0" fmla="*/ 6 w 115"/>
                <a:gd name="T1" fmla="*/ 52 h 52"/>
                <a:gd name="T2" fmla="*/ 0 w 115"/>
                <a:gd name="T3" fmla="*/ 47 h 52"/>
                <a:gd name="T4" fmla="*/ 110 w 115"/>
                <a:gd name="T5" fmla="*/ 0 h 52"/>
                <a:gd name="T6" fmla="*/ 115 w 115"/>
                <a:gd name="T7" fmla="*/ 6 h 52"/>
                <a:gd name="T8" fmla="*/ 6 w 11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52">
                  <a:moveTo>
                    <a:pt x="6" y="52"/>
                  </a:moveTo>
                  <a:lnTo>
                    <a:pt x="0" y="47"/>
                  </a:lnTo>
                  <a:lnTo>
                    <a:pt x="110" y="0"/>
                  </a:lnTo>
                  <a:lnTo>
                    <a:pt x="115" y="6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34B6D6C5-4486-7C92-9A20-E49470D2F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775" y="4598989"/>
              <a:ext cx="173038" cy="92075"/>
            </a:xfrm>
            <a:custGeom>
              <a:avLst/>
              <a:gdLst>
                <a:gd name="T0" fmla="*/ 0 w 109"/>
                <a:gd name="T1" fmla="*/ 58 h 58"/>
                <a:gd name="T2" fmla="*/ 0 w 109"/>
                <a:gd name="T3" fmla="*/ 52 h 58"/>
                <a:gd name="T4" fmla="*/ 104 w 109"/>
                <a:gd name="T5" fmla="*/ 0 h 58"/>
                <a:gd name="T6" fmla="*/ 109 w 109"/>
                <a:gd name="T7" fmla="*/ 6 h 58"/>
                <a:gd name="T8" fmla="*/ 0 w 10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8">
                  <a:moveTo>
                    <a:pt x="0" y="58"/>
                  </a:moveTo>
                  <a:lnTo>
                    <a:pt x="0" y="52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8A2BE86E-1DFE-5AF8-4E2D-18A5B068B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4681539"/>
              <a:ext cx="173038" cy="101600"/>
            </a:xfrm>
            <a:custGeom>
              <a:avLst/>
              <a:gdLst>
                <a:gd name="T0" fmla="*/ 6 w 109"/>
                <a:gd name="T1" fmla="*/ 64 h 64"/>
                <a:gd name="T2" fmla="*/ 0 w 109"/>
                <a:gd name="T3" fmla="*/ 58 h 64"/>
                <a:gd name="T4" fmla="*/ 109 w 109"/>
                <a:gd name="T5" fmla="*/ 0 h 64"/>
                <a:gd name="T6" fmla="*/ 109 w 109"/>
                <a:gd name="T7" fmla="*/ 6 h 64"/>
                <a:gd name="T8" fmla="*/ 6 w 109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4">
                  <a:moveTo>
                    <a:pt x="6" y="64"/>
                  </a:moveTo>
                  <a:lnTo>
                    <a:pt x="0" y="58"/>
                  </a:lnTo>
                  <a:lnTo>
                    <a:pt x="109" y="0"/>
                  </a:lnTo>
                  <a:lnTo>
                    <a:pt x="109" y="6"/>
                  </a:lnTo>
                  <a:lnTo>
                    <a:pt x="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B45EDDFB-D167-185A-2B4D-52141C607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0" y="4764089"/>
              <a:ext cx="163513" cy="100013"/>
            </a:xfrm>
            <a:custGeom>
              <a:avLst/>
              <a:gdLst>
                <a:gd name="T0" fmla="*/ 0 w 103"/>
                <a:gd name="T1" fmla="*/ 63 h 63"/>
                <a:gd name="T2" fmla="*/ 0 w 103"/>
                <a:gd name="T3" fmla="*/ 58 h 63"/>
                <a:gd name="T4" fmla="*/ 97 w 103"/>
                <a:gd name="T5" fmla="*/ 0 h 63"/>
                <a:gd name="T6" fmla="*/ 103 w 103"/>
                <a:gd name="T7" fmla="*/ 6 h 63"/>
                <a:gd name="T8" fmla="*/ 0 w 10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3">
                  <a:moveTo>
                    <a:pt x="0" y="63"/>
                  </a:moveTo>
                  <a:lnTo>
                    <a:pt x="0" y="58"/>
                  </a:lnTo>
                  <a:lnTo>
                    <a:pt x="97" y="0"/>
                  </a:lnTo>
                  <a:lnTo>
                    <a:pt x="103" y="6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05B61010-891E-0C61-6B8F-523B4E602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300" y="4846639"/>
              <a:ext cx="165100" cy="100013"/>
            </a:xfrm>
            <a:custGeom>
              <a:avLst/>
              <a:gdLst>
                <a:gd name="T0" fmla="*/ 6 w 104"/>
                <a:gd name="T1" fmla="*/ 63 h 63"/>
                <a:gd name="T2" fmla="*/ 0 w 104"/>
                <a:gd name="T3" fmla="*/ 63 h 63"/>
                <a:gd name="T4" fmla="*/ 104 w 104"/>
                <a:gd name="T5" fmla="*/ 0 h 63"/>
                <a:gd name="T6" fmla="*/ 104 w 104"/>
                <a:gd name="T7" fmla="*/ 0 h 63"/>
                <a:gd name="T8" fmla="*/ 6 w 10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3">
                  <a:moveTo>
                    <a:pt x="6" y="63"/>
                  </a:moveTo>
                  <a:lnTo>
                    <a:pt x="0" y="63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78A571A-4061-DF4B-53A5-EAEC0E0CE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863" y="4919664"/>
              <a:ext cx="163513" cy="109538"/>
            </a:xfrm>
            <a:custGeom>
              <a:avLst/>
              <a:gdLst>
                <a:gd name="T0" fmla="*/ 6 w 103"/>
                <a:gd name="T1" fmla="*/ 69 h 69"/>
                <a:gd name="T2" fmla="*/ 0 w 103"/>
                <a:gd name="T3" fmla="*/ 69 h 69"/>
                <a:gd name="T4" fmla="*/ 98 w 103"/>
                <a:gd name="T5" fmla="*/ 0 h 69"/>
                <a:gd name="T6" fmla="*/ 103 w 103"/>
                <a:gd name="T7" fmla="*/ 6 h 69"/>
                <a:gd name="T8" fmla="*/ 6 w 103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9">
                  <a:moveTo>
                    <a:pt x="6" y="69"/>
                  </a:moveTo>
                  <a:lnTo>
                    <a:pt x="0" y="69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94E31F7A-BAA2-3636-2439-01DFAA52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4992689"/>
              <a:ext cx="155575" cy="119063"/>
            </a:xfrm>
            <a:custGeom>
              <a:avLst/>
              <a:gdLst>
                <a:gd name="T0" fmla="*/ 0 w 98"/>
                <a:gd name="T1" fmla="*/ 75 h 75"/>
                <a:gd name="T2" fmla="*/ 0 w 98"/>
                <a:gd name="T3" fmla="*/ 69 h 75"/>
                <a:gd name="T4" fmla="*/ 92 w 98"/>
                <a:gd name="T5" fmla="*/ 0 h 75"/>
                <a:gd name="T6" fmla="*/ 98 w 98"/>
                <a:gd name="T7" fmla="*/ 6 h 75"/>
                <a:gd name="T8" fmla="*/ 0 w 9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5">
                  <a:moveTo>
                    <a:pt x="0" y="75"/>
                  </a:moveTo>
                  <a:lnTo>
                    <a:pt x="0" y="69"/>
                  </a:lnTo>
                  <a:lnTo>
                    <a:pt x="92" y="0"/>
                  </a:lnTo>
                  <a:lnTo>
                    <a:pt x="98" y="6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17915305-9289-54C2-2153-BAE0BEC81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5065714"/>
              <a:ext cx="153988" cy="128588"/>
            </a:xfrm>
            <a:custGeom>
              <a:avLst/>
              <a:gdLst>
                <a:gd name="T0" fmla="*/ 5 w 97"/>
                <a:gd name="T1" fmla="*/ 81 h 81"/>
                <a:gd name="T2" fmla="*/ 0 w 97"/>
                <a:gd name="T3" fmla="*/ 75 h 81"/>
                <a:gd name="T4" fmla="*/ 92 w 97"/>
                <a:gd name="T5" fmla="*/ 0 h 81"/>
                <a:gd name="T6" fmla="*/ 97 w 97"/>
                <a:gd name="T7" fmla="*/ 6 h 81"/>
                <a:gd name="T8" fmla="*/ 5 w 9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1">
                  <a:moveTo>
                    <a:pt x="5" y="81"/>
                  </a:moveTo>
                  <a:lnTo>
                    <a:pt x="0" y="75"/>
                  </a:lnTo>
                  <a:lnTo>
                    <a:pt x="92" y="0"/>
                  </a:lnTo>
                  <a:lnTo>
                    <a:pt x="97" y="6"/>
                  </a:lnTo>
                  <a:lnTo>
                    <a:pt x="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6AE1D891-66D1-C541-CC5D-92EFB18C8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950" y="5130801"/>
              <a:ext cx="146050" cy="136525"/>
            </a:xfrm>
            <a:custGeom>
              <a:avLst/>
              <a:gdLst>
                <a:gd name="T0" fmla="*/ 0 w 92"/>
                <a:gd name="T1" fmla="*/ 86 h 86"/>
                <a:gd name="T2" fmla="*/ 0 w 92"/>
                <a:gd name="T3" fmla="*/ 80 h 86"/>
                <a:gd name="T4" fmla="*/ 86 w 92"/>
                <a:gd name="T5" fmla="*/ 0 h 86"/>
                <a:gd name="T6" fmla="*/ 92 w 92"/>
                <a:gd name="T7" fmla="*/ 5 h 86"/>
                <a:gd name="T8" fmla="*/ 0 w 92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6">
                  <a:moveTo>
                    <a:pt x="0" y="86"/>
                  </a:moveTo>
                  <a:lnTo>
                    <a:pt x="0" y="80"/>
                  </a:lnTo>
                  <a:lnTo>
                    <a:pt x="86" y="0"/>
                  </a:lnTo>
                  <a:lnTo>
                    <a:pt x="92" y="5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B0B6DEB-4F84-2F49-7F12-40C00B9DA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450" y="5203826"/>
              <a:ext cx="136525" cy="136525"/>
            </a:xfrm>
            <a:custGeom>
              <a:avLst/>
              <a:gdLst>
                <a:gd name="T0" fmla="*/ 6 w 86"/>
                <a:gd name="T1" fmla="*/ 86 h 86"/>
                <a:gd name="T2" fmla="*/ 0 w 86"/>
                <a:gd name="T3" fmla="*/ 80 h 86"/>
                <a:gd name="T4" fmla="*/ 86 w 86"/>
                <a:gd name="T5" fmla="*/ 0 h 86"/>
                <a:gd name="T6" fmla="*/ 86 w 86"/>
                <a:gd name="T7" fmla="*/ 0 h 86"/>
                <a:gd name="T8" fmla="*/ 6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6" y="86"/>
                  </a:moveTo>
                  <a:lnTo>
                    <a:pt x="0" y="8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1746D536-FBD7-E522-2BC6-0C1CDAA4D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5" y="5257801"/>
              <a:ext cx="136525" cy="146050"/>
            </a:xfrm>
            <a:custGeom>
              <a:avLst/>
              <a:gdLst>
                <a:gd name="T0" fmla="*/ 6 w 86"/>
                <a:gd name="T1" fmla="*/ 92 h 92"/>
                <a:gd name="T2" fmla="*/ 0 w 86"/>
                <a:gd name="T3" fmla="*/ 92 h 92"/>
                <a:gd name="T4" fmla="*/ 80 w 86"/>
                <a:gd name="T5" fmla="*/ 0 h 92"/>
                <a:gd name="T6" fmla="*/ 86 w 86"/>
                <a:gd name="T7" fmla="*/ 6 h 92"/>
                <a:gd name="T8" fmla="*/ 6 w 8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6" y="92"/>
                  </a:moveTo>
                  <a:lnTo>
                    <a:pt x="0" y="92"/>
                  </a:lnTo>
                  <a:lnTo>
                    <a:pt x="80" y="0"/>
                  </a:lnTo>
                  <a:lnTo>
                    <a:pt x="86" y="6"/>
                  </a:lnTo>
                  <a:lnTo>
                    <a:pt x="6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A3F66251-093F-C03F-9ED0-89E973437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500" y="5322889"/>
              <a:ext cx="127000" cy="153988"/>
            </a:xfrm>
            <a:custGeom>
              <a:avLst/>
              <a:gdLst>
                <a:gd name="T0" fmla="*/ 6 w 80"/>
                <a:gd name="T1" fmla="*/ 97 h 97"/>
                <a:gd name="T2" fmla="*/ 0 w 80"/>
                <a:gd name="T3" fmla="*/ 92 h 97"/>
                <a:gd name="T4" fmla="*/ 75 w 80"/>
                <a:gd name="T5" fmla="*/ 0 h 97"/>
                <a:gd name="T6" fmla="*/ 80 w 80"/>
                <a:gd name="T7" fmla="*/ 5 h 97"/>
                <a:gd name="T8" fmla="*/ 6 w 80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7">
                  <a:moveTo>
                    <a:pt x="6" y="97"/>
                  </a:moveTo>
                  <a:lnTo>
                    <a:pt x="0" y="92"/>
                  </a:lnTo>
                  <a:lnTo>
                    <a:pt x="75" y="0"/>
                  </a:lnTo>
                  <a:lnTo>
                    <a:pt x="80" y="5"/>
                  </a:lnTo>
                  <a:lnTo>
                    <a:pt x="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4E462132-9535-EA62-B5ED-9B73AD553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138" y="5568951"/>
              <a:ext cx="119063" cy="182563"/>
            </a:xfrm>
            <a:custGeom>
              <a:avLst/>
              <a:gdLst>
                <a:gd name="T0" fmla="*/ 23 w 75"/>
                <a:gd name="T1" fmla="*/ 115 h 115"/>
                <a:gd name="T2" fmla="*/ 0 w 75"/>
                <a:gd name="T3" fmla="*/ 104 h 115"/>
                <a:gd name="T4" fmla="*/ 57 w 75"/>
                <a:gd name="T5" fmla="*/ 0 h 115"/>
                <a:gd name="T6" fmla="*/ 75 w 75"/>
                <a:gd name="T7" fmla="*/ 12 h 115"/>
                <a:gd name="T8" fmla="*/ 23 w 7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5">
                  <a:moveTo>
                    <a:pt x="23" y="115"/>
                  </a:moveTo>
                  <a:lnTo>
                    <a:pt x="0" y="104"/>
                  </a:lnTo>
                  <a:lnTo>
                    <a:pt x="57" y="0"/>
                  </a:lnTo>
                  <a:lnTo>
                    <a:pt x="75" y="12"/>
                  </a:lnTo>
                  <a:lnTo>
                    <a:pt x="2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0F24EF0-E9B0-16DA-F445-DD8A2DECA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25" y="5614989"/>
              <a:ext cx="109538" cy="182563"/>
            </a:xfrm>
            <a:custGeom>
              <a:avLst/>
              <a:gdLst>
                <a:gd name="T0" fmla="*/ 18 w 69"/>
                <a:gd name="T1" fmla="*/ 115 h 115"/>
                <a:gd name="T2" fmla="*/ 0 w 69"/>
                <a:gd name="T3" fmla="*/ 104 h 115"/>
                <a:gd name="T4" fmla="*/ 46 w 69"/>
                <a:gd name="T5" fmla="*/ 0 h 115"/>
                <a:gd name="T6" fmla="*/ 69 w 69"/>
                <a:gd name="T7" fmla="*/ 6 h 115"/>
                <a:gd name="T8" fmla="*/ 18 w 6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5">
                  <a:moveTo>
                    <a:pt x="18" y="115"/>
                  </a:moveTo>
                  <a:lnTo>
                    <a:pt x="0" y="104"/>
                  </a:lnTo>
                  <a:lnTo>
                    <a:pt x="46" y="0"/>
                  </a:lnTo>
                  <a:lnTo>
                    <a:pt x="69" y="6"/>
                  </a:lnTo>
                  <a:lnTo>
                    <a:pt x="18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232F7252-EF13-46F0-6281-4AFBB2D4D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5651501"/>
              <a:ext cx="100013" cy="182563"/>
            </a:xfrm>
            <a:custGeom>
              <a:avLst/>
              <a:gdLst>
                <a:gd name="T0" fmla="*/ 17 w 63"/>
                <a:gd name="T1" fmla="*/ 115 h 115"/>
                <a:gd name="T2" fmla="*/ 0 w 63"/>
                <a:gd name="T3" fmla="*/ 109 h 115"/>
                <a:gd name="T4" fmla="*/ 46 w 63"/>
                <a:gd name="T5" fmla="*/ 0 h 115"/>
                <a:gd name="T6" fmla="*/ 63 w 63"/>
                <a:gd name="T7" fmla="*/ 6 h 115"/>
                <a:gd name="T8" fmla="*/ 17 w 63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5">
                  <a:moveTo>
                    <a:pt x="17" y="115"/>
                  </a:moveTo>
                  <a:lnTo>
                    <a:pt x="0" y="109"/>
                  </a:lnTo>
                  <a:lnTo>
                    <a:pt x="46" y="0"/>
                  </a:lnTo>
                  <a:lnTo>
                    <a:pt x="63" y="6"/>
                  </a:lnTo>
                  <a:lnTo>
                    <a:pt x="17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B0015D10-B3FE-53EB-F01C-52C811449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188" y="5688014"/>
              <a:ext cx="101600" cy="182563"/>
            </a:xfrm>
            <a:custGeom>
              <a:avLst/>
              <a:gdLst>
                <a:gd name="T0" fmla="*/ 23 w 64"/>
                <a:gd name="T1" fmla="*/ 115 h 115"/>
                <a:gd name="T2" fmla="*/ 0 w 64"/>
                <a:gd name="T3" fmla="*/ 110 h 115"/>
                <a:gd name="T4" fmla="*/ 41 w 64"/>
                <a:gd name="T5" fmla="*/ 0 h 115"/>
                <a:gd name="T6" fmla="*/ 64 w 64"/>
                <a:gd name="T7" fmla="*/ 6 h 115"/>
                <a:gd name="T8" fmla="*/ 23 w 6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5">
                  <a:moveTo>
                    <a:pt x="23" y="115"/>
                  </a:moveTo>
                  <a:lnTo>
                    <a:pt x="0" y="110"/>
                  </a:lnTo>
                  <a:lnTo>
                    <a:pt x="41" y="0"/>
                  </a:lnTo>
                  <a:lnTo>
                    <a:pt x="64" y="6"/>
                  </a:lnTo>
                  <a:lnTo>
                    <a:pt x="2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41FFFEF-5CC7-C6D4-D562-19FF8B010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2263" y="5715001"/>
              <a:ext cx="90488" cy="192088"/>
            </a:xfrm>
            <a:custGeom>
              <a:avLst/>
              <a:gdLst>
                <a:gd name="T0" fmla="*/ 23 w 57"/>
                <a:gd name="T1" fmla="*/ 121 h 121"/>
                <a:gd name="T2" fmla="*/ 0 w 57"/>
                <a:gd name="T3" fmla="*/ 110 h 121"/>
                <a:gd name="T4" fmla="*/ 34 w 57"/>
                <a:gd name="T5" fmla="*/ 0 h 121"/>
                <a:gd name="T6" fmla="*/ 57 w 57"/>
                <a:gd name="T7" fmla="*/ 6 h 121"/>
                <a:gd name="T8" fmla="*/ 23 w 57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21">
                  <a:moveTo>
                    <a:pt x="23" y="121"/>
                  </a:moveTo>
                  <a:lnTo>
                    <a:pt x="0" y="110"/>
                  </a:lnTo>
                  <a:lnTo>
                    <a:pt x="34" y="0"/>
                  </a:lnTo>
                  <a:lnTo>
                    <a:pt x="57" y="6"/>
                  </a:lnTo>
                  <a:lnTo>
                    <a:pt x="2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62BA8CD-F52F-C8A0-2577-9F0086718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275" y="5743576"/>
              <a:ext cx="82550" cy="192088"/>
            </a:xfrm>
            <a:custGeom>
              <a:avLst/>
              <a:gdLst>
                <a:gd name="T0" fmla="*/ 17 w 52"/>
                <a:gd name="T1" fmla="*/ 121 h 121"/>
                <a:gd name="T2" fmla="*/ 0 w 52"/>
                <a:gd name="T3" fmla="*/ 115 h 121"/>
                <a:gd name="T4" fmla="*/ 29 w 52"/>
                <a:gd name="T5" fmla="*/ 0 h 121"/>
                <a:gd name="T6" fmla="*/ 52 w 52"/>
                <a:gd name="T7" fmla="*/ 5 h 121"/>
                <a:gd name="T8" fmla="*/ 17 w 5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1">
                  <a:moveTo>
                    <a:pt x="17" y="121"/>
                  </a:moveTo>
                  <a:lnTo>
                    <a:pt x="0" y="115"/>
                  </a:lnTo>
                  <a:lnTo>
                    <a:pt x="29" y="0"/>
                  </a:lnTo>
                  <a:lnTo>
                    <a:pt x="52" y="5"/>
                  </a:lnTo>
                  <a:lnTo>
                    <a:pt x="17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CC7FD938-CBDC-E3B8-030E-7B15B9E7E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0" y="5761039"/>
              <a:ext cx="80963" cy="192088"/>
            </a:xfrm>
            <a:custGeom>
              <a:avLst/>
              <a:gdLst>
                <a:gd name="T0" fmla="*/ 23 w 51"/>
                <a:gd name="T1" fmla="*/ 121 h 121"/>
                <a:gd name="T2" fmla="*/ 0 w 51"/>
                <a:gd name="T3" fmla="*/ 115 h 121"/>
                <a:gd name="T4" fmla="*/ 28 w 51"/>
                <a:gd name="T5" fmla="*/ 0 h 121"/>
                <a:gd name="T6" fmla="*/ 51 w 51"/>
                <a:gd name="T7" fmla="*/ 6 h 121"/>
                <a:gd name="T8" fmla="*/ 23 w 51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1">
                  <a:moveTo>
                    <a:pt x="23" y="121"/>
                  </a:moveTo>
                  <a:lnTo>
                    <a:pt x="0" y="115"/>
                  </a:lnTo>
                  <a:lnTo>
                    <a:pt x="28" y="0"/>
                  </a:lnTo>
                  <a:lnTo>
                    <a:pt x="51" y="6"/>
                  </a:lnTo>
                  <a:lnTo>
                    <a:pt x="2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05D0B44A-5D92-B343-1BDA-F51B8A923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363" y="5780089"/>
              <a:ext cx="63500" cy="192088"/>
            </a:xfrm>
            <a:custGeom>
              <a:avLst/>
              <a:gdLst>
                <a:gd name="T0" fmla="*/ 23 w 40"/>
                <a:gd name="T1" fmla="*/ 121 h 121"/>
                <a:gd name="T2" fmla="*/ 0 w 40"/>
                <a:gd name="T3" fmla="*/ 121 h 121"/>
                <a:gd name="T4" fmla="*/ 17 w 40"/>
                <a:gd name="T5" fmla="*/ 0 h 121"/>
                <a:gd name="T6" fmla="*/ 40 w 40"/>
                <a:gd name="T7" fmla="*/ 5 h 121"/>
                <a:gd name="T8" fmla="*/ 23 w 40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1">
                  <a:moveTo>
                    <a:pt x="23" y="121"/>
                  </a:moveTo>
                  <a:lnTo>
                    <a:pt x="0" y="121"/>
                  </a:lnTo>
                  <a:lnTo>
                    <a:pt x="17" y="0"/>
                  </a:lnTo>
                  <a:lnTo>
                    <a:pt x="40" y="5"/>
                  </a:lnTo>
                  <a:lnTo>
                    <a:pt x="2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CA8952D3-2E75-B70E-A5F1-B74B3A1CF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5" y="5797551"/>
              <a:ext cx="55563" cy="192088"/>
            </a:xfrm>
            <a:custGeom>
              <a:avLst/>
              <a:gdLst>
                <a:gd name="T0" fmla="*/ 23 w 35"/>
                <a:gd name="T1" fmla="*/ 121 h 121"/>
                <a:gd name="T2" fmla="*/ 0 w 35"/>
                <a:gd name="T3" fmla="*/ 115 h 121"/>
                <a:gd name="T4" fmla="*/ 12 w 35"/>
                <a:gd name="T5" fmla="*/ 0 h 121"/>
                <a:gd name="T6" fmla="*/ 35 w 35"/>
                <a:gd name="T7" fmla="*/ 0 h 121"/>
                <a:gd name="T8" fmla="*/ 23 w 35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1">
                  <a:moveTo>
                    <a:pt x="23" y="121"/>
                  </a:moveTo>
                  <a:lnTo>
                    <a:pt x="0" y="115"/>
                  </a:lnTo>
                  <a:lnTo>
                    <a:pt x="12" y="0"/>
                  </a:lnTo>
                  <a:lnTo>
                    <a:pt x="35" y="0"/>
                  </a:lnTo>
                  <a:lnTo>
                    <a:pt x="2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8ACB40AB-F137-F0AE-4082-E00C92E5C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0" y="5807076"/>
              <a:ext cx="53975" cy="192088"/>
            </a:xfrm>
            <a:custGeom>
              <a:avLst/>
              <a:gdLst>
                <a:gd name="T0" fmla="*/ 23 w 34"/>
                <a:gd name="T1" fmla="*/ 121 h 121"/>
                <a:gd name="T2" fmla="*/ 0 w 34"/>
                <a:gd name="T3" fmla="*/ 121 h 121"/>
                <a:gd name="T4" fmla="*/ 11 w 34"/>
                <a:gd name="T5" fmla="*/ 0 h 121"/>
                <a:gd name="T6" fmla="*/ 34 w 34"/>
                <a:gd name="T7" fmla="*/ 0 h 121"/>
                <a:gd name="T8" fmla="*/ 23 w 34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1">
                  <a:moveTo>
                    <a:pt x="23" y="121"/>
                  </a:moveTo>
                  <a:lnTo>
                    <a:pt x="0" y="121"/>
                  </a:lnTo>
                  <a:lnTo>
                    <a:pt x="11" y="0"/>
                  </a:lnTo>
                  <a:lnTo>
                    <a:pt x="34" y="0"/>
                  </a:lnTo>
                  <a:lnTo>
                    <a:pt x="2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CDFD48C0-4D77-7B62-FD73-75CA8DB0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25" y="5816601"/>
              <a:ext cx="19050" cy="182563"/>
            </a:xfrm>
            <a:custGeom>
              <a:avLst/>
              <a:gdLst>
                <a:gd name="T0" fmla="*/ 6 w 12"/>
                <a:gd name="T1" fmla="*/ 115 h 115"/>
                <a:gd name="T2" fmla="*/ 0 w 12"/>
                <a:gd name="T3" fmla="*/ 115 h 115"/>
                <a:gd name="T4" fmla="*/ 6 w 12"/>
                <a:gd name="T5" fmla="*/ 0 h 115"/>
                <a:gd name="T6" fmla="*/ 12 w 12"/>
                <a:gd name="T7" fmla="*/ 0 h 115"/>
                <a:gd name="T8" fmla="*/ 6 w 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5">
                  <a:moveTo>
                    <a:pt x="6" y="115"/>
                  </a:moveTo>
                  <a:lnTo>
                    <a:pt x="0" y="115"/>
                  </a:lnTo>
                  <a:lnTo>
                    <a:pt x="6" y="0"/>
                  </a:lnTo>
                  <a:lnTo>
                    <a:pt x="12" y="0"/>
                  </a:lnTo>
                  <a:lnTo>
                    <a:pt x="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C300E2B2-27C3-544D-20E0-F467A142B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5525" y="5816601"/>
              <a:ext cx="7938" cy="192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F4306E0B-BCCC-0E5F-5CB3-4BAAA49F8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013" y="5816601"/>
              <a:ext cx="19050" cy="182563"/>
            </a:xfrm>
            <a:custGeom>
              <a:avLst/>
              <a:gdLst>
                <a:gd name="T0" fmla="*/ 6 w 12"/>
                <a:gd name="T1" fmla="*/ 115 h 115"/>
                <a:gd name="T2" fmla="*/ 0 w 12"/>
                <a:gd name="T3" fmla="*/ 0 h 115"/>
                <a:gd name="T4" fmla="*/ 6 w 12"/>
                <a:gd name="T5" fmla="*/ 0 h 115"/>
                <a:gd name="T6" fmla="*/ 12 w 12"/>
                <a:gd name="T7" fmla="*/ 115 h 115"/>
                <a:gd name="T8" fmla="*/ 6 w 1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5">
                  <a:moveTo>
                    <a:pt x="6" y="11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2" y="115"/>
                  </a:lnTo>
                  <a:lnTo>
                    <a:pt x="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5F436740-A2E5-936A-B710-9F09826C6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8088" y="5807076"/>
              <a:ext cx="17463" cy="192088"/>
            </a:xfrm>
            <a:custGeom>
              <a:avLst/>
              <a:gdLst>
                <a:gd name="T0" fmla="*/ 5 w 11"/>
                <a:gd name="T1" fmla="*/ 121 h 121"/>
                <a:gd name="T2" fmla="*/ 0 w 11"/>
                <a:gd name="T3" fmla="*/ 0 h 121"/>
                <a:gd name="T4" fmla="*/ 5 w 11"/>
                <a:gd name="T5" fmla="*/ 0 h 121"/>
                <a:gd name="T6" fmla="*/ 11 w 11"/>
                <a:gd name="T7" fmla="*/ 121 h 121"/>
                <a:gd name="T8" fmla="*/ 5 w 11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1">
                  <a:moveTo>
                    <a:pt x="5" y="12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121"/>
                  </a:lnTo>
                  <a:lnTo>
                    <a:pt x="5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DA4B04B8-5178-D0B4-7B45-A2F15A416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575" y="5797551"/>
              <a:ext cx="26988" cy="192088"/>
            </a:xfrm>
            <a:custGeom>
              <a:avLst/>
              <a:gdLst>
                <a:gd name="T0" fmla="*/ 12 w 17"/>
                <a:gd name="T1" fmla="*/ 121 h 121"/>
                <a:gd name="T2" fmla="*/ 0 w 17"/>
                <a:gd name="T3" fmla="*/ 0 h 121"/>
                <a:gd name="T4" fmla="*/ 6 w 17"/>
                <a:gd name="T5" fmla="*/ 0 h 121"/>
                <a:gd name="T6" fmla="*/ 17 w 17"/>
                <a:gd name="T7" fmla="*/ 115 h 121"/>
                <a:gd name="T8" fmla="*/ 12 w 17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1">
                  <a:moveTo>
                    <a:pt x="12" y="121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7" y="115"/>
                  </a:lnTo>
                  <a:lnTo>
                    <a:pt x="12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A94F279F-D524-0EDB-4157-12468F082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50" y="5780089"/>
              <a:ext cx="36513" cy="192088"/>
            </a:xfrm>
            <a:custGeom>
              <a:avLst/>
              <a:gdLst>
                <a:gd name="T0" fmla="*/ 17 w 23"/>
                <a:gd name="T1" fmla="*/ 121 h 121"/>
                <a:gd name="T2" fmla="*/ 0 w 23"/>
                <a:gd name="T3" fmla="*/ 5 h 121"/>
                <a:gd name="T4" fmla="*/ 0 w 23"/>
                <a:gd name="T5" fmla="*/ 0 h 121"/>
                <a:gd name="T6" fmla="*/ 23 w 23"/>
                <a:gd name="T7" fmla="*/ 121 h 121"/>
                <a:gd name="T8" fmla="*/ 17 w 23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1">
                  <a:moveTo>
                    <a:pt x="17" y="12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121"/>
                  </a:lnTo>
                  <a:lnTo>
                    <a:pt x="17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1834CAD0-7423-9D69-5653-78A66344B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5761039"/>
              <a:ext cx="55563" cy="192088"/>
            </a:xfrm>
            <a:custGeom>
              <a:avLst/>
              <a:gdLst>
                <a:gd name="T0" fmla="*/ 29 w 35"/>
                <a:gd name="T1" fmla="*/ 121 h 121"/>
                <a:gd name="T2" fmla="*/ 0 w 35"/>
                <a:gd name="T3" fmla="*/ 6 h 121"/>
                <a:gd name="T4" fmla="*/ 6 w 35"/>
                <a:gd name="T5" fmla="*/ 0 h 121"/>
                <a:gd name="T6" fmla="*/ 35 w 35"/>
                <a:gd name="T7" fmla="*/ 121 h 121"/>
                <a:gd name="T8" fmla="*/ 29 w 35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1">
                  <a:moveTo>
                    <a:pt x="29" y="121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35" y="121"/>
                  </a:lnTo>
                  <a:lnTo>
                    <a:pt x="29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B66BE87F-906F-0E67-F4E9-DF9EF6314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5743576"/>
              <a:ext cx="53975" cy="182563"/>
            </a:xfrm>
            <a:custGeom>
              <a:avLst/>
              <a:gdLst>
                <a:gd name="T0" fmla="*/ 29 w 34"/>
                <a:gd name="T1" fmla="*/ 115 h 115"/>
                <a:gd name="T2" fmla="*/ 0 w 34"/>
                <a:gd name="T3" fmla="*/ 0 h 115"/>
                <a:gd name="T4" fmla="*/ 6 w 34"/>
                <a:gd name="T5" fmla="*/ 0 h 115"/>
                <a:gd name="T6" fmla="*/ 34 w 34"/>
                <a:gd name="T7" fmla="*/ 115 h 115"/>
                <a:gd name="T8" fmla="*/ 29 w 3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5">
                  <a:moveTo>
                    <a:pt x="29" y="11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4" y="115"/>
                  </a:lnTo>
                  <a:lnTo>
                    <a:pt x="2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3A3B87AC-21D6-7761-3A35-27B35D18A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75" y="5715001"/>
              <a:ext cx="65088" cy="184150"/>
            </a:xfrm>
            <a:custGeom>
              <a:avLst/>
              <a:gdLst>
                <a:gd name="T0" fmla="*/ 35 w 41"/>
                <a:gd name="T1" fmla="*/ 116 h 116"/>
                <a:gd name="T2" fmla="*/ 0 w 41"/>
                <a:gd name="T3" fmla="*/ 6 h 116"/>
                <a:gd name="T4" fmla="*/ 6 w 41"/>
                <a:gd name="T5" fmla="*/ 0 h 116"/>
                <a:gd name="T6" fmla="*/ 41 w 41"/>
                <a:gd name="T7" fmla="*/ 116 h 116"/>
                <a:gd name="T8" fmla="*/ 35 w 4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16">
                  <a:moveTo>
                    <a:pt x="35" y="11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1" y="116"/>
                  </a:lnTo>
                  <a:lnTo>
                    <a:pt x="3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8CB2632-944B-CA98-61E9-C86D303CB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6725" y="5688014"/>
              <a:ext cx="73025" cy="182563"/>
            </a:xfrm>
            <a:custGeom>
              <a:avLst/>
              <a:gdLst>
                <a:gd name="T0" fmla="*/ 40 w 46"/>
                <a:gd name="T1" fmla="*/ 115 h 115"/>
                <a:gd name="T2" fmla="*/ 0 w 46"/>
                <a:gd name="T3" fmla="*/ 0 h 115"/>
                <a:gd name="T4" fmla="*/ 6 w 46"/>
                <a:gd name="T5" fmla="*/ 0 h 115"/>
                <a:gd name="T6" fmla="*/ 46 w 46"/>
                <a:gd name="T7" fmla="*/ 110 h 115"/>
                <a:gd name="T8" fmla="*/ 40 w 46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5">
                  <a:moveTo>
                    <a:pt x="40" y="115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6" y="110"/>
                  </a:lnTo>
                  <a:lnTo>
                    <a:pt x="4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3FD2220-C984-8A90-C9B0-03D0015F1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9275" y="5651501"/>
              <a:ext cx="82550" cy="182563"/>
            </a:xfrm>
            <a:custGeom>
              <a:avLst/>
              <a:gdLst>
                <a:gd name="T0" fmla="*/ 46 w 52"/>
                <a:gd name="T1" fmla="*/ 115 h 115"/>
                <a:gd name="T2" fmla="*/ 0 w 52"/>
                <a:gd name="T3" fmla="*/ 6 h 115"/>
                <a:gd name="T4" fmla="*/ 6 w 52"/>
                <a:gd name="T5" fmla="*/ 0 h 115"/>
                <a:gd name="T6" fmla="*/ 52 w 52"/>
                <a:gd name="T7" fmla="*/ 109 h 115"/>
                <a:gd name="T8" fmla="*/ 46 w 52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5">
                  <a:moveTo>
                    <a:pt x="46" y="115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2" y="109"/>
                  </a:lnTo>
                  <a:lnTo>
                    <a:pt x="4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4A61CD44-83CA-86FB-10D3-0CBAC3E50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5614989"/>
              <a:ext cx="82550" cy="173038"/>
            </a:xfrm>
            <a:custGeom>
              <a:avLst/>
              <a:gdLst>
                <a:gd name="T0" fmla="*/ 46 w 52"/>
                <a:gd name="T1" fmla="*/ 109 h 109"/>
                <a:gd name="T2" fmla="*/ 0 w 52"/>
                <a:gd name="T3" fmla="*/ 6 h 109"/>
                <a:gd name="T4" fmla="*/ 6 w 52"/>
                <a:gd name="T5" fmla="*/ 0 h 109"/>
                <a:gd name="T6" fmla="*/ 52 w 52"/>
                <a:gd name="T7" fmla="*/ 109 h 109"/>
                <a:gd name="T8" fmla="*/ 46 w 52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9">
                  <a:moveTo>
                    <a:pt x="46" y="109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52" y="109"/>
                  </a:lnTo>
                  <a:lnTo>
                    <a:pt x="46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C7E8DB8C-D73A-3225-BD83-9523F699E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5578476"/>
              <a:ext cx="92075" cy="173038"/>
            </a:xfrm>
            <a:custGeom>
              <a:avLst/>
              <a:gdLst>
                <a:gd name="T0" fmla="*/ 52 w 58"/>
                <a:gd name="T1" fmla="*/ 109 h 109"/>
                <a:gd name="T2" fmla="*/ 0 w 58"/>
                <a:gd name="T3" fmla="*/ 0 h 109"/>
                <a:gd name="T4" fmla="*/ 6 w 58"/>
                <a:gd name="T5" fmla="*/ 0 h 109"/>
                <a:gd name="T6" fmla="*/ 58 w 58"/>
                <a:gd name="T7" fmla="*/ 104 h 109"/>
                <a:gd name="T8" fmla="*/ 52 w 5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9">
                  <a:moveTo>
                    <a:pt x="52" y="10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58" y="104"/>
                  </a:lnTo>
                  <a:lnTo>
                    <a:pt x="52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D52F1201-61C7-9A49-4016-ADD3AC8A6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338" y="5532439"/>
              <a:ext cx="109538" cy="165100"/>
            </a:xfrm>
            <a:custGeom>
              <a:avLst/>
              <a:gdLst>
                <a:gd name="T0" fmla="*/ 63 w 69"/>
                <a:gd name="T1" fmla="*/ 104 h 104"/>
                <a:gd name="T2" fmla="*/ 0 w 69"/>
                <a:gd name="T3" fmla="*/ 6 h 104"/>
                <a:gd name="T4" fmla="*/ 6 w 69"/>
                <a:gd name="T5" fmla="*/ 0 h 104"/>
                <a:gd name="T6" fmla="*/ 69 w 69"/>
                <a:gd name="T7" fmla="*/ 104 h 104"/>
                <a:gd name="T8" fmla="*/ 63 w 6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4">
                  <a:moveTo>
                    <a:pt x="63" y="10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9" y="104"/>
                  </a:lnTo>
                  <a:lnTo>
                    <a:pt x="63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6D5CC937-4566-5ACD-8631-C1FDACCB8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5486401"/>
              <a:ext cx="109538" cy="165100"/>
            </a:xfrm>
            <a:custGeom>
              <a:avLst/>
              <a:gdLst>
                <a:gd name="T0" fmla="*/ 63 w 69"/>
                <a:gd name="T1" fmla="*/ 104 h 104"/>
                <a:gd name="T2" fmla="*/ 0 w 69"/>
                <a:gd name="T3" fmla="*/ 0 h 104"/>
                <a:gd name="T4" fmla="*/ 6 w 69"/>
                <a:gd name="T5" fmla="*/ 0 h 104"/>
                <a:gd name="T6" fmla="*/ 69 w 69"/>
                <a:gd name="T7" fmla="*/ 98 h 104"/>
                <a:gd name="T8" fmla="*/ 63 w 6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4">
                  <a:moveTo>
                    <a:pt x="63" y="104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9" y="98"/>
                  </a:lnTo>
                  <a:lnTo>
                    <a:pt x="63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D0A6CCAA-6AD5-C15A-8BB5-E5D63E4A1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0913" y="5432426"/>
              <a:ext cx="119063" cy="163513"/>
            </a:xfrm>
            <a:custGeom>
              <a:avLst/>
              <a:gdLst>
                <a:gd name="T0" fmla="*/ 69 w 75"/>
                <a:gd name="T1" fmla="*/ 103 h 103"/>
                <a:gd name="T2" fmla="*/ 0 w 75"/>
                <a:gd name="T3" fmla="*/ 5 h 103"/>
                <a:gd name="T4" fmla="*/ 6 w 75"/>
                <a:gd name="T5" fmla="*/ 0 h 103"/>
                <a:gd name="T6" fmla="*/ 75 w 75"/>
                <a:gd name="T7" fmla="*/ 98 h 103"/>
                <a:gd name="T8" fmla="*/ 69 w 7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3">
                  <a:moveTo>
                    <a:pt x="69" y="103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75" y="98"/>
                  </a:lnTo>
                  <a:lnTo>
                    <a:pt x="69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C491584C-D6B7-F6E7-E815-C4718B713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3938" y="5376864"/>
              <a:ext cx="127000" cy="155575"/>
            </a:xfrm>
            <a:custGeom>
              <a:avLst/>
              <a:gdLst>
                <a:gd name="T0" fmla="*/ 75 w 80"/>
                <a:gd name="T1" fmla="*/ 98 h 98"/>
                <a:gd name="T2" fmla="*/ 0 w 80"/>
                <a:gd name="T3" fmla="*/ 6 h 98"/>
                <a:gd name="T4" fmla="*/ 6 w 80"/>
                <a:gd name="T5" fmla="*/ 0 h 98"/>
                <a:gd name="T6" fmla="*/ 80 w 80"/>
                <a:gd name="T7" fmla="*/ 98 h 98"/>
                <a:gd name="T8" fmla="*/ 75 w 80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8">
                  <a:moveTo>
                    <a:pt x="75" y="98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0" y="98"/>
                  </a:lnTo>
                  <a:lnTo>
                    <a:pt x="75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BAA474D0-6CFF-3D04-2C7F-558B93538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5322889"/>
              <a:ext cx="127000" cy="153988"/>
            </a:xfrm>
            <a:custGeom>
              <a:avLst/>
              <a:gdLst>
                <a:gd name="T0" fmla="*/ 75 w 80"/>
                <a:gd name="T1" fmla="*/ 97 h 97"/>
                <a:gd name="T2" fmla="*/ 0 w 80"/>
                <a:gd name="T3" fmla="*/ 5 h 97"/>
                <a:gd name="T4" fmla="*/ 6 w 80"/>
                <a:gd name="T5" fmla="*/ 0 h 97"/>
                <a:gd name="T6" fmla="*/ 80 w 80"/>
                <a:gd name="T7" fmla="*/ 92 h 97"/>
                <a:gd name="T8" fmla="*/ 75 w 80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7">
                  <a:moveTo>
                    <a:pt x="75" y="97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80" y="92"/>
                  </a:lnTo>
                  <a:lnTo>
                    <a:pt x="7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7A1F92A0-3E07-D306-1F72-A05B44661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988" y="5257801"/>
              <a:ext cx="127000" cy="146050"/>
            </a:xfrm>
            <a:custGeom>
              <a:avLst/>
              <a:gdLst>
                <a:gd name="T0" fmla="*/ 80 w 80"/>
                <a:gd name="T1" fmla="*/ 92 h 92"/>
                <a:gd name="T2" fmla="*/ 0 w 80"/>
                <a:gd name="T3" fmla="*/ 6 h 92"/>
                <a:gd name="T4" fmla="*/ 0 w 80"/>
                <a:gd name="T5" fmla="*/ 0 h 92"/>
                <a:gd name="T6" fmla="*/ 80 w 80"/>
                <a:gd name="T7" fmla="*/ 92 h 92"/>
                <a:gd name="T8" fmla="*/ 80 w 80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80" y="9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80" y="92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6F456EC9-D516-F56A-62AF-1B5F13E80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3488" y="5203826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0 h 86"/>
                <a:gd name="T4" fmla="*/ 6 w 86"/>
                <a:gd name="T5" fmla="*/ 0 h 86"/>
                <a:gd name="T6" fmla="*/ 86 w 86"/>
                <a:gd name="T7" fmla="*/ 80 h 86"/>
                <a:gd name="T8" fmla="*/ 86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86" y="80"/>
                  </a:lnTo>
                  <a:lnTo>
                    <a:pt x="8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37C30031-4166-58DE-EDEB-1C06CA592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6988" y="5130801"/>
              <a:ext cx="146050" cy="136525"/>
            </a:xfrm>
            <a:custGeom>
              <a:avLst/>
              <a:gdLst>
                <a:gd name="T0" fmla="*/ 87 w 92"/>
                <a:gd name="T1" fmla="*/ 86 h 86"/>
                <a:gd name="T2" fmla="*/ 0 w 92"/>
                <a:gd name="T3" fmla="*/ 5 h 86"/>
                <a:gd name="T4" fmla="*/ 6 w 92"/>
                <a:gd name="T5" fmla="*/ 0 h 86"/>
                <a:gd name="T6" fmla="*/ 92 w 92"/>
                <a:gd name="T7" fmla="*/ 80 h 86"/>
                <a:gd name="T8" fmla="*/ 87 w 92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6">
                  <a:moveTo>
                    <a:pt x="87" y="86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92" y="80"/>
                  </a:lnTo>
                  <a:lnTo>
                    <a:pt x="87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96FDDA46-2F34-DFFC-C90F-9B6EC2D1E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0" y="5065714"/>
              <a:ext cx="155575" cy="128588"/>
            </a:xfrm>
            <a:custGeom>
              <a:avLst/>
              <a:gdLst>
                <a:gd name="T0" fmla="*/ 92 w 98"/>
                <a:gd name="T1" fmla="*/ 81 h 81"/>
                <a:gd name="T2" fmla="*/ 0 w 98"/>
                <a:gd name="T3" fmla="*/ 6 h 81"/>
                <a:gd name="T4" fmla="*/ 6 w 98"/>
                <a:gd name="T5" fmla="*/ 0 h 81"/>
                <a:gd name="T6" fmla="*/ 98 w 98"/>
                <a:gd name="T7" fmla="*/ 75 h 81"/>
                <a:gd name="T8" fmla="*/ 92 w 9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1">
                  <a:moveTo>
                    <a:pt x="92" y="81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98" y="75"/>
                  </a:lnTo>
                  <a:lnTo>
                    <a:pt x="92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EECCC4C-380A-0F8A-FCC3-AE355E3C5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050" y="4992689"/>
              <a:ext cx="155575" cy="119063"/>
            </a:xfrm>
            <a:custGeom>
              <a:avLst/>
              <a:gdLst>
                <a:gd name="T0" fmla="*/ 92 w 98"/>
                <a:gd name="T1" fmla="*/ 75 h 75"/>
                <a:gd name="T2" fmla="*/ 0 w 98"/>
                <a:gd name="T3" fmla="*/ 6 h 75"/>
                <a:gd name="T4" fmla="*/ 0 w 98"/>
                <a:gd name="T5" fmla="*/ 0 h 75"/>
                <a:gd name="T6" fmla="*/ 98 w 98"/>
                <a:gd name="T7" fmla="*/ 69 h 75"/>
                <a:gd name="T8" fmla="*/ 92 w 9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5">
                  <a:moveTo>
                    <a:pt x="92" y="75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69"/>
                  </a:lnTo>
                  <a:lnTo>
                    <a:pt x="9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2AD6DE30-19CE-B014-C0BA-444F046B6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4919664"/>
              <a:ext cx="153988" cy="109538"/>
            </a:xfrm>
            <a:custGeom>
              <a:avLst/>
              <a:gdLst>
                <a:gd name="T0" fmla="*/ 97 w 97"/>
                <a:gd name="T1" fmla="*/ 69 h 69"/>
                <a:gd name="T2" fmla="*/ 0 w 97"/>
                <a:gd name="T3" fmla="*/ 6 h 69"/>
                <a:gd name="T4" fmla="*/ 0 w 97"/>
                <a:gd name="T5" fmla="*/ 0 h 69"/>
                <a:gd name="T6" fmla="*/ 97 w 97"/>
                <a:gd name="T7" fmla="*/ 69 h 69"/>
                <a:gd name="T8" fmla="*/ 97 w 97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69">
                  <a:moveTo>
                    <a:pt x="97" y="69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7" y="69"/>
                  </a:lnTo>
                  <a:lnTo>
                    <a:pt x="9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A7F91D9-54C5-6C36-C413-E37673FF7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4846639"/>
              <a:ext cx="165100" cy="100013"/>
            </a:xfrm>
            <a:custGeom>
              <a:avLst/>
              <a:gdLst>
                <a:gd name="T0" fmla="*/ 104 w 104"/>
                <a:gd name="T1" fmla="*/ 63 h 63"/>
                <a:gd name="T2" fmla="*/ 0 w 104"/>
                <a:gd name="T3" fmla="*/ 0 h 63"/>
                <a:gd name="T4" fmla="*/ 6 w 104"/>
                <a:gd name="T5" fmla="*/ 0 h 63"/>
                <a:gd name="T6" fmla="*/ 104 w 104"/>
                <a:gd name="T7" fmla="*/ 63 h 63"/>
                <a:gd name="T8" fmla="*/ 104 w 10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3">
                  <a:moveTo>
                    <a:pt x="104" y="6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04" y="63"/>
                  </a:ln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2F0BBCD4-DB5A-E173-0E76-F5650D8F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2100" y="4764089"/>
              <a:ext cx="173038" cy="100013"/>
            </a:xfrm>
            <a:custGeom>
              <a:avLst/>
              <a:gdLst>
                <a:gd name="T0" fmla="*/ 104 w 109"/>
                <a:gd name="T1" fmla="*/ 63 h 63"/>
                <a:gd name="T2" fmla="*/ 0 w 109"/>
                <a:gd name="T3" fmla="*/ 6 h 63"/>
                <a:gd name="T4" fmla="*/ 6 w 109"/>
                <a:gd name="T5" fmla="*/ 0 h 63"/>
                <a:gd name="T6" fmla="*/ 109 w 109"/>
                <a:gd name="T7" fmla="*/ 58 h 63"/>
                <a:gd name="T8" fmla="*/ 104 w 10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3">
                  <a:moveTo>
                    <a:pt x="104" y="63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109" y="58"/>
                  </a:ln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07A4B652-D10D-85C9-0510-6AECF73C8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138" y="4681539"/>
              <a:ext cx="173038" cy="101600"/>
            </a:xfrm>
            <a:custGeom>
              <a:avLst/>
              <a:gdLst>
                <a:gd name="T0" fmla="*/ 109 w 109"/>
                <a:gd name="T1" fmla="*/ 64 h 64"/>
                <a:gd name="T2" fmla="*/ 0 w 109"/>
                <a:gd name="T3" fmla="*/ 6 h 64"/>
                <a:gd name="T4" fmla="*/ 6 w 109"/>
                <a:gd name="T5" fmla="*/ 0 h 64"/>
                <a:gd name="T6" fmla="*/ 109 w 109"/>
                <a:gd name="T7" fmla="*/ 58 h 64"/>
                <a:gd name="T8" fmla="*/ 109 w 109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4">
                  <a:moveTo>
                    <a:pt x="109" y="6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109" y="58"/>
                  </a:lnTo>
                  <a:lnTo>
                    <a:pt x="10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DACB162B-9F7E-81D9-9DCB-519239DA8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175" y="4598989"/>
              <a:ext cx="173038" cy="92075"/>
            </a:xfrm>
            <a:custGeom>
              <a:avLst/>
              <a:gdLst>
                <a:gd name="T0" fmla="*/ 103 w 109"/>
                <a:gd name="T1" fmla="*/ 58 h 58"/>
                <a:gd name="T2" fmla="*/ 0 w 109"/>
                <a:gd name="T3" fmla="*/ 6 h 58"/>
                <a:gd name="T4" fmla="*/ 0 w 109"/>
                <a:gd name="T5" fmla="*/ 0 h 58"/>
                <a:gd name="T6" fmla="*/ 109 w 109"/>
                <a:gd name="T7" fmla="*/ 52 h 58"/>
                <a:gd name="T8" fmla="*/ 103 w 10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8">
                  <a:moveTo>
                    <a:pt x="103" y="58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9" y="52"/>
                  </a:lnTo>
                  <a:lnTo>
                    <a:pt x="10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C349D89-79C0-5715-400F-17C4E3C62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688" y="4516439"/>
              <a:ext cx="173038" cy="82550"/>
            </a:xfrm>
            <a:custGeom>
              <a:avLst/>
              <a:gdLst>
                <a:gd name="T0" fmla="*/ 109 w 109"/>
                <a:gd name="T1" fmla="*/ 52 h 52"/>
                <a:gd name="T2" fmla="*/ 0 w 109"/>
                <a:gd name="T3" fmla="*/ 6 h 52"/>
                <a:gd name="T4" fmla="*/ 0 w 109"/>
                <a:gd name="T5" fmla="*/ 0 h 52"/>
                <a:gd name="T6" fmla="*/ 109 w 109"/>
                <a:gd name="T7" fmla="*/ 47 h 52"/>
                <a:gd name="T8" fmla="*/ 109 w 10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2">
                  <a:moveTo>
                    <a:pt x="109" y="5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09" y="47"/>
                  </a:lnTo>
                  <a:lnTo>
                    <a:pt x="10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363A779E-7610-3EF4-194C-5375AD6AD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75" y="4435476"/>
              <a:ext cx="182563" cy="73025"/>
            </a:xfrm>
            <a:custGeom>
              <a:avLst/>
              <a:gdLst>
                <a:gd name="T0" fmla="*/ 115 w 115"/>
                <a:gd name="T1" fmla="*/ 46 h 46"/>
                <a:gd name="T2" fmla="*/ 0 w 115"/>
                <a:gd name="T3" fmla="*/ 5 h 46"/>
                <a:gd name="T4" fmla="*/ 6 w 115"/>
                <a:gd name="T5" fmla="*/ 0 h 46"/>
                <a:gd name="T6" fmla="*/ 115 w 115"/>
                <a:gd name="T7" fmla="*/ 40 h 46"/>
                <a:gd name="T8" fmla="*/ 115 w 11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6">
                  <a:moveTo>
                    <a:pt x="115" y="46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115" y="40"/>
                  </a:lnTo>
                  <a:lnTo>
                    <a:pt x="11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B6108167-F0EB-059D-6C3C-9C82EBC0C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188" y="4343401"/>
              <a:ext cx="182563" cy="63500"/>
            </a:xfrm>
            <a:custGeom>
              <a:avLst/>
              <a:gdLst>
                <a:gd name="T0" fmla="*/ 109 w 115"/>
                <a:gd name="T1" fmla="*/ 40 h 40"/>
                <a:gd name="T2" fmla="*/ 0 w 115"/>
                <a:gd name="T3" fmla="*/ 6 h 40"/>
                <a:gd name="T4" fmla="*/ 0 w 115"/>
                <a:gd name="T5" fmla="*/ 0 h 40"/>
                <a:gd name="T6" fmla="*/ 115 w 115"/>
                <a:gd name="T7" fmla="*/ 35 h 40"/>
                <a:gd name="T8" fmla="*/ 109 w 11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">
                  <a:moveTo>
                    <a:pt x="109" y="4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35"/>
                  </a:lnTo>
                  <a:lnTo>
                    <a:pt x="10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1CFF3026-E0EE-E8A7-47EB-5DD56518B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5" y="4260851"/>
              <a:ext cx="182563" cy="55563"/>
            </a:xfrm>
            <a:custGeom>
              <a:avLst/>
              <a:gdLst>
                <a:gd name="T0" fmla="*/ 109 w 115"/>
                <a:gd name="T1" fmla="*/ 35 h 35"/>
                <a:gd name="T2" fmla="*/ 0 w 115"/>
                <a:gd name="T3" fmla="*/ 6 h 35"/>
                <a:gd name="T4" fmla="*/ 0 w 115"/>
                <a:gd name="T5" fmla="*/ 0 h 35"/>
                <a:gd name="T6" fmla="*/ 115 w 115"/>
                <a:gd name="T7" fmla="*/ 29 h 35"/>
                <a:gd name="T8" fmla="*/ 109 w 11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5">
                  <a:moveTo>
                    <a:pt x="109" y="35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29"/>
                  </a:lnTo>
                  <a:lnTo>
                    <a:pt x="10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6EEE0009-D1EC-F508-E779-F20D7CFAD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225" y="4168776"/>
              <a:ext cx="182563" cy="46038"/>
            </a:xfrm>
            <a:custGeom>
              <a:avLst/>
              <a:gdLst>
                <a:gd name="T0" fmla="*/ 115 w 115"/>
                <a:gd name="T1" fmla="*/ 29 h 29"/>
                <a:gd name="T2" fmla="*/ 0 w 115"/>
                <a:gd name="T3" fmla="*/ 6 h 29"/>
                <a:gd name="T4" fmla="*/ 0 w 115"/>
                <a:gd name="T5" fmla="*/ 0 h 29"/>
                <a:gd name="T6" fmla="*/ 115 w 115"/>
                <a:gd name="T7" fmla="*/ 24 h 29"/>
                <a:gd name="T8" fmla="*/ 115 w 11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">
                  <a:moveTo>
                    <a:pt x="115" y="29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24"/>
                  </a:lnTo>
                  <a:lnTo>
                    <a:pt x="11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F35BE4C-E786-E6F7-ECD7-5168A409B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078289"/>
              <a:ext cx="182563" cy="46038"/>
            </a:xfrm>
            <a:custGeom>
              <a:avLst/>
              <a:gdLst>
                <a:gd name="T0" fmla="*/ 115 w 115"/>
                <a:gd name="T1" fmla="*/ 29 h 29"/>
                <a:gd name="T2" fmla="*/ 0 w 115"/>
                <a:gd name="T3" fmla="*/ 6 h 29"/>
                <a:gd name="T4" fmla="*/ 0 w 115"/>
                <a:gd name="T5" fmla="*/ 0 h 29"/>
                <a:gd name="T6" fmla="*/ 115 w 115"/>
                <a:gd name="T7" fmla="*/ 23 h 29"/>
                <a:gd name="T8" fmla="*/ 115 w 11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">
                  <a:moveTo>
                    <a:pt x="115" y="29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15" y="23"/>
                  </a:lnTo>
                  <a:lnTo>
                    <a:pt x="11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6D7F4D65-76FB-8F4D-8A55-B9B0EEA09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3986214"/>
              <a:ext cx="192088" cy="36513"/>
            </a:xfrm>
            <a:custGeom>
              <a:avLst/>
              <a:gdLst>
                <a:gd name="T0" fmla="*/ 121 w 121"/>
                <a:gd name="T1" fmla="*/ 23 h 23"/>
                <a:gd name="T2" fmla="*/ 0 w 121"/>
                <a:gd name="T3" fmla="*/ 6 h 23"/>
                <a:gd name="T4" fmla="*/ 6 w 121"/>
                <a:gd name="T5" fmla="*/ 0 h 23"/>
                <a:gd name="T6" fmla="*/ 121 w 121"/>
                <a:gd name="T7" fmla="*/ 17 h 23"/>
                <a:gd name="T8" fmla="*/ 121 w 1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">
                  <a:moveTo>
                    <a:pt x="121" y="23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121" y="17"/>
                  </a:lnTo>
                  <a:lnTo>
                    <a:pt x="12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620C5CE9-4B66-2F31-41AE-639292003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225" y="3208339"/>
              <a:ext cx="190500" cy="74613"/>
            </a:xfrm>
            <a:custGeom>
              <a:avLst/>
              <a:gdLst>
                <a:gd name="T0" fmla="*/ 0 w 120"/>
                <a:gd name="T1" fmla="*/ 47 h 47"/>
                <a:gd name="T2" fmla="*/ 0 w 120"/>
                <a:gd name="T3" fmla="*/ 23 h 47"/>
                <a:gd name="T4" fmla="*/ 115 w 120"/>
                <a:gd name="T5" fmla="*/ 0 h 47"/>
                <a:gd name="T6" fmla="*/ 120 w 120"/>
                <a:gd name="T7" fmla="*/ 23 h 47"/>
                <a:gd name="T8" fmla="*/ 0 w 12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47">
                  <a:moveTo>
                    <a:pt x="0" y="47"/>
                  </a:moveTo>
                  <a:lnTo>
                    <a:pt x="0" y="23"/>
                  </a:lnTo>
                  <a:lnTo>
                    <a:pt x="115" y="0"/>
                  </a:lnTo>
                  <a:lnTo>
                    <a:pt x="120" y="23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7103E1BB-83DD-7863-6613-CFCEED140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650" y="3108326"/>
              <a:ext cx="192088" cy="82550"/>
            </a:xfrm>
            <a:custGeom>
              <a:avLst/>
              <a:gdLst>
                <a:gd name="T0" fmla="*/ 6 w 121"/>
                <a:gd name="T1" fmla="*/ 52 h 52"/>
                <a:gd name="T2" fmla="*/ 0 w 121"/>
                <a:gd name="T3" fmla="*/ 29 h 52"/>
                <a:gd name="T4" fmla="*/ 115 w 121"/>
                <a:gd name="T5" fmla="*/ 0 h 52"/>
                <a:gd name="T6" fmla="*/ 121 w 121"/>
                <a:gd name="T7" fmla="*/ 23 h 52"/>
                <a:gd name="T8" fmla="*/ 6 w 12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2">
                  <a:moveTo>
                    <a:pt x="6" y="52"/>
                  </a:moveTo>
                  <a:lnTo>
                    <a:pt x="0" y="29"/>
                  </a:lnTo>
                  <a:lnTo>
                    <a:pt x="115" y="0"/>
                  </a:lnTo>
                  <a:lnTo>
                    <a:pt x="121" y="23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5DA78370-85E8-A45D-7F34-960D01E35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4663" y="3016251"/>
              <a:ext cx="192088" cy="92075"/>
            </a:xfrm>
            <a:custGeom>
              <a:avLst/>
              <a:gdLst>
                <a:gd name="T0" fmla="*/ 6 w 121"/>
                <a:gd name="T1" fmla="*/ 58 h 58"/>
                <a:gd name="T2" fmla="*/ 0 w 121"/>
                <a:gd name="T3" fmla="*/ 35 h 58"/>
                <a:gd name="T4" fmla="*/ 115 w 121"/>
                <a:gd name="T5" fmla="*/ 0 h 58"/>
                <a:gd name="T6" fmla="*/ 121 w 121"/>
                <a:gd name="T7" fmla="*/ 23 h 58"/>
                <a:gd name="T8" fmla="*/ 6 w 121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8">
                  <a:moveTo>
                    <a:pt x="6" y="58"/>
                  </a:moveTo>
                  <a:lnTo>
                    <a:pt x="0" y="35"/>
                  </a:lnTo>
                  <a:lnTo>
                    <a:pt x="115" y="0"/>
                  </a:lnTo>
                  <a:lnTo>
                    <a:pt x="121" y="23"/>
                  </a:lnTo>
                  <a:lnTo>
                    <a:pt x="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158CB611-3E47-02AC-E6F8-0E42D1701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675" y="2916239"/>
              <a:ext cx="192088" cy="100013"/>
            </a:xfrm>
            <a:custGeom>
              <a:avLst/>
              <a:gdLst>
                <a:gd name="T0" fmla="*/ 6 w 121"/>
                <a:gd name="T1" fmla="*/ 63 h 63"/>
                <a:gd name="T2" fmla="*/ 0 w 121"/>
                <a:gd name="T3" fmla="*/ 40 h 63"/>
                <a:gd name="T4" fmla="*/ 109 w 121"/>
                <a:gd name="T5" fmla="*/ 0 h 63"/>
                <a:gd name="T6" fmla="*/ 121 w 121"/>
                <a:gd name="T7" fmla="*/ 23 h 63"/>
                <a:gd name="T8" fmla="*/ 6 w 12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3">
                  <a:moveTo>
                    <a:pt x="6" y="63"/>
                  </a:moveTo>
                  <a:lnTo>
                    <a:pt x="0" y="40"/>
                  </a:lnTo>
                  <a:lnTo>
                    <a:pt x="109" y="0"/>
                  </a:lnTo>
                  <a:lnTo>
                    <a:pt x="121" y="23"/>
                  </a:lnTo>
                  <a:lnTo>
                    <a:pt x="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BEF13350-DF4A-7570-8E54-47CE28393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163" y="2824164"/>
              <a:ext cx="192088" cy="111125"/>
            </a:xfrm>
            <a:custGeom>
              <a:avLst/>
              <a:gdLst>
                <a:gd name="T0" fmla="*/ 11 w 121"/>
                <a:gd name="T1" fmla="*/ 70 h 70"/>
                <a:gd name="T2" fmla="*/ 0 w 121"/>
                <a:gd name="T3" fmla="*/ 46 h 70"/>
                <a:gd name="T4" fmla="*/ 109 w 121"/>
                <a:gd name="T5" fmla="*/ 0 h 70"/>
                <a:gd name="T6" fmla="*/ 121 w 121"/>
                <a:gd name="T7" fmla="*/ 23 h 70"/>
                <a:gd name="T8" fmla="*/ 11 w 121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0">
                  <a:moveTo>
                    <a:pt x="11" y="70"/>
                  </a:moveTo>
                  <a:lnTo>
                    <a:pt x="0" y="46"/>
                  </a:lnTo>
                  <a:lnTo>
                    <a:pt x="109" y="0"/>
                  </a:lnTo>
                  <a:lnTo>
                    <a:pt x="121" y="23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9E937462-3246-ABE5-574A-980F5BDBA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2733676"/>
              <a:ext cx="192088" cy="119063"/>
            </a:xfrm>
            <a:custGeom>
              <a:avLst/>
              <a:gdLst>
                <a:gd name="T0" fmla="*/ 11 w 121"/>
                <a:gd name="T1" fmla="*/ 75 h 75"/>
                <a:gd name="T2" fmla="*/ 0 w 121"/>
                <a:gd name="T3" fmla="*/ 52 h 75"/>
                <a:gd name="T4" fmla="*/ 109 w 121"/>
                <a:gd name="T5" fmla="*/ 0 h 75"/>
                <a:gd name="T6" fmla="*/ 121 w 121"/>
                <a:gd name="T7" fmla="*/ 23 h 75"/>
                <a:gd name="T8" fmla="*/ 11 w 1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5">
                  <a:moveTo>
                    <a:pt x="11" y="75"/>
                  </a:moveTo>
                  <a:lnTo>
                    <a:pt x="0" y="52"/>
                  </a:lnTo>
                  <a:lnTo>
                    <a:pt x="109" y="0"/>
                  </a:lnTo>
                  <a:lnTo>
                    <a:pt x="121" y="23"/>
                  </a:lnTo>
                  <a:lnTo>
                    <a:pt x="1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614D9B1-7134-8871-2141-7CF5B8DF0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138" y="2660651"/>
              <a:ext cx="173038" cy="90488"/>
            </a:xfrm>
            <a:custGeom>
              <a:avLst/>
              <a:gdLst>
                <a:gd name="T0" fmla="*/ 6 w 109"/>
                <a:gd name="T1" fmla="*/ 57 h 57"/>
                <a:gd name="T2" fmla="*/ 0 w 109"/>
                <a:gd name="T3" fmla="*/ 52 h 57"/>
                <a:gd name="T4" fmla="*/ 109 w 109"/>
                <a:gd name="T5" fmla="*/ 0 h 57"/>
                <a:gd name="T6" fmla="*/ 109 w 109"/>
                <a:gd name="T7" fmla="*/ 5 h 57"/>
                <a:gd name="T8" fmla="*/ 6 w 109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7">
                  <a:moveTo>
                    <a:pt x="6" y="57"/>
                  </a:moveTo>
                  <a:lnTo>
                    <a:pt x="0" y="52"/>
                  </a:lnTo>
                  <a:lnTo>
                    <a:pt x="109" y="0"/>
                  </a:lnTo>
                  <a:lnTo>
                    <a:pt x="109" y="5"/>
                  </a:lnTo>
                  <a:lnTo>
                    <a:pt x="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DCE77F33-3D08-1CF6-5D5C-15043EA12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2100" y="2568576"/>
              <a:ext cx="173038" cy="109538"/>
            </a:xfrm>
            <a:custGeom>
              <a:avLst/>
              <a:gdLst>
                <a:gd name="T0" fmla="*/ 6 w 109"/>
                <a:gd name="T1" fmla="*/ 69 h 69"/>
                <a:gd name="T2" fmla="*/ 0 w 109"/>
                <a:gd name="T3" fmla="*/ 63 h 69"/>
                <a:gd name="T4" fmla="*/ 104 w 109"/>
                <a:gd name="T5" fmla="*/ 0 h 69"/>
                <a:gd name="T6" fmla="*/ 109 w 109"/>
                <a:gd name="T7" fmla="*/ 6 h 69"/>
                <a:gd name="T8" fmla="*/ 6 w 10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9">
                  <a:moveTo>
                    <a:pt x="6" y="69"/>
                  </a:moveTo>
                  <a:lnTo>
                    <a:pt x="0" y="63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7C5B4C3-19B6-8C04-D43B-E759B9C85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2486026"/>
              <a:ext cx="165100" cy="109538"/>
            </a:xfrm>
            <a:custGeom>
              <a:avLst/>
              <a:gdLst>
                <a:gd name="T0" fmla="*/ 6 w 104"/>
                <a:gd name="T1" fmla="*/ 69 h 69"/>
                <a:gd name="T2" fmla="*/ 0 w 104"/>
                <a:gd name="T3" fmla="*/ 64 h 69"/>
                <a:gd name="T4" fmla="*/ 104 w 104"/>
                <a:gd name="T5" fmla="*/ 0 h 69"/>
                <a:gd name="T6" fmla="*/ 104 w 104"/>
                <a:gd name="T7" fmla="*/ 6 h 69"/>
                <a:gd name="T8" fmla="*/ 6 w 10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9">
                  <a:moveTo>
                    <a:pt x="6" y="69"/>
                  </a:moveTo>
                  <a:lnTo>
                    <a:pt x="0" y="64"/>
                  </a:lnTo>
                  <a:lnTo>
                    <a:pt x="104" y="0"/>
                  </a:lnTo>
                  <a:lnTo>
                    <a:pt x="104" y="6"/>
                  </a:lnTo>
                  <a:lnTo>
                    <a:pt x="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A36DD34-9634-0EA9-96B0-164F2965F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2403476"/>
              <a:ext cx="153988" cy="119063"/>
            </a:xfrm>
            <a:custGeom>
              <a:avLst/>
              <a:gdLst>
                <a:gd name="T0" fmla="*/ 0 w 97"/>
                <a:gd name="T1" fmla="*/ 75 h 75"/>
                <a:gd name="T2" fmla="*/ 0 w 97"/>
                <a:gd name="T3" fmla="*/ 69 h 75"/>
                <a:gd name="T4" fmla="*/ 97 w 97"/>
                <a:gd name="T5" fmla="*/ 0 h 75"/>
                <a:gd name="T6" fmla="*/ 97 w 97"/>
                <a:gd name="T7" fmla="*/ 6 h 75"/>
                <a:gd name="T8" fmla="*/ 0 w 9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5">
                  <a:moveTo>
                    <a:pt x="0" y="75"/>
                  </a:moveTo>
                  <a:lnTo>
                    <a:pt x="0" y="69"/>
                  </a:lnTo>
                  <a:lnTo>
                    <a:pt x="97" y="0"/>
                  </a:lnTo>
                  <a:lnTo>
                    <a:pt x="97" y="6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14A10DDF-41B9-44CF-CFDD-2DD58E852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050" y="2320926"/>
              <a:ext cx="155575" cy="128588"/>
            </a:xfrm>
            <a:custGeom>
              <a:avLst/>
              <a:gdLst>
                <a:gd name="T0" fmla="*/ 0 w 98"/>
                <a:gd name="T1" fmla="*/ 81 h 81"/>
                <a:gd name="T2" fmla="*/ 0 w 98"/>
                <a:gd name="T3" fmla="*/ 75 h 81"/>
                <a:gd name="T4" fmla="*/ 92 w 98"/>
                <a:gd name="T5" fmla="*/ 0 h 81"/>
                <a:gd name="T6" fmla="*/ 98 w 98"/>
                <a:gd name="T7" fmla="*/ 6 h 81"/>
                <a:gd name="T8" fmla="*/ 0 w 9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1">
                  <a:moveTo>
                    <a:pt x="0" y="81"/>
                  </a:moveTo>
                  <a:lnTo>
                    <a:pt x="0" y="75"/>
                  </a:lnTo>
                  <a:lnTo>
                    <a:pt x="92" y="0"/>
                  </a:lnTo>
                  <a:lnTo>
                    <a:pt x="98" y="6"/>
                  </a:lnTo>
                  <a:lnTo>
                    <a:pt x="0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985EE0A6-D679-67E5-8DD3-4DD5FC55C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0" y="2247901"/>
              <a:ext cx="155575" cy="128588"/>
            </a:xfrm>
            <a:custGeom>
              <a:avLst/>
              <a:gdLst>
                <a:gd name="T0" fmla="*/ 6 w 98"/>
                <a:gd name="T1" fmla="*/ 81 h 81"/>
                <a:gd name="T2" fmla="*/ 0 w 98"/>
                <a:gd name="T3" fmla="*/ 75 h 81"/>
                <a:gd name="T4" fmla="*/ 92 w 98"/>
                <a:gd name="T5" fmla="*/ 0 h 81"/>
                <a:gd name="T6" fmla="*/ 98 w 98"/>
                <a:gd name="T7" fmla="*/ 6 h 81"/>
                <a:gd name="T8" fmla="*/ 6 w 98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1">
                  <a:moveTo>
                    <a:pt x="6" y="81"/>
                  </a:moveTo>
                  <a:lnTo>
                    <a:pt x="0" y="75"/>
                  </a:lnTo>
                  <a:lnTo>
                    <a:pt x="92" y="0"/>
                  </a:lnTo>
                  <a:lnTo>
                    <a:pt x="98" y="6"/>
                  </a:lnTo>
                  <a:lnTo>
                    <a:pt x="6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E0396110-44E9-EECD-01D8-7131A0F26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6988" y="2174876"/>
              <a:ext cx="146050" cy="128588"/>
            </a:xfrm>
            <a:custGeom>
              <a:avLst/>
              <a:gdLst>
                <a:gd name="T0" fmla="*/ 6 w 92"/>
                <a:gd name="T1" fmla="*/ 81 h 81"/>
                <a:gd name="T2" fmla="*/ 0 w 92"/>
                <a:gd name="T3" fmla="*/ 81 h 81"/>
                <a:gd name="T4" fmla="*/ 87 w 92"/>
                <a:gd name="T5" fmla="*/ 0 h 81"/>
                <a:gd name="T6" fmla="*/ 92 w 92"/>
                <a:gd name="T7" fmla="*/ 0 h 81"/>
                <a:gd name="T8" fmla="*/ 6 w 92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1">
                  <a:moveTo>
                    <a:pt x="6" y="81"/>
                  </a:moveTo>
                  <a:lnTo>
                    <a:pt x="0" y="81"/>
                  </a:lnTo>
                  <a:lnTo>
                    <a:pt x="87" y="0"/>
                  </a:lnTo>
                  <a:lnTo>
                    <a:pt x="92" y="0"/>
                  </a:lnTo>
                  <a:lnTo>
                    <a:pt x="6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55707B1-8147-27B1-E475-46A53B9D4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3488" y="2101851"/>
              <a:ext cx="136525" cy="138113"/>
            </a:xfrm>
            <a:custGeom>
              <a:avLst/>
              <a:gdLst>
                <a:gd name="T0" fmla="*/ 6 w 86"/>
                <a:gd name="T1" fmla="*/ 87 h 87"/>
                <a:gd name="T2" fmla="*/ 0 w 86"/>
                <a:gd name="T3" fmla="*/ 81 h 87"/>
                <a:gd name="T4" fmla="*/ 86 w 86"/>
                <a:gd name="T5" fmla="*/ 0 h 87"/>
                <a:gd name="T6" fmla="*/ 86 w 86"/>
                <a:gd name="T7" fmla="*/ 0 h 87"/>
                <a:gd name="T8" fmla="*/ 6 w 86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6" y="87"/>
                  </a:moveTo>
                  <a:lnTo>
                    <a:pt x="0" y="8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A31AC217-B444-5D41-17A2-C32DD032E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988" y="2028826"/>
              <a:ext cx="127000" cy="146050"/>
            </a:xfrm>
            <a:custGeom>
              <a:avLst/>
              <a:gdLst>
                <a:gd name="T0" fmla="*/ 0 w 80"/>
                <a:gd name="T1" fmla="*/ 92 h 92"/>
                <a:gd name="T2" fmla="*/ 0 w 80"/>
                <a:gd name="T3" fmla="*/ 86 h 92"/>
                <a:gd name="T4" fmla="*/ 80 w 80"/>
                <a:gd name="T5" fmla="*/ 0 h 92"/>
                <a:gd name="T6" fmla="*/ 80 w 80"/>
                <a:gd name="T7" fmla="*/ 6 h 92"/>
                <a:gd name="T8" fmla="*/ 0 w 80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0" y="92"/>
                  </a:moveTo>
                  <a:lnTo>
                    <a:pt x="0" y="86"/>
                  </a:lnTo>
                  <a:lnTo>
                    <a:pt x="80" y="0"/>
                  </a:lnTo>
                  <a:lnTo>
                    <a:pt x="80" y="6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34A79A38-F75F-83E1-16A0-38CB92048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1965326"/>
              <a:ext cx="127000" cy="146050"/>
            </a:xfrm>
            <a:custGeom>
              <a:avLst/>
              <a:gdLst>
                <a:gd name="T0" fmla="*/ 6 w 80"/>
                <a:gd name="T1" fmla="*/ 92 h 92"/>
                <a:gd name="T2" fmla="*/ 0 w 80"/>
                <a:gd name="T3" fmla="*/ 92 h 92"/>
                <a:gd name="T4" fmla="*/ 75 w 80"/>
                <a:gd name="T5" fmla="*/ 0 h 92"/>
                <a:gd name="T6" fmla="*/ 80 w 80"/>
                <a:gd name="T7" fmla="*/ 5 h 92"/>
                <a:gd name="T8" fmla="*/ 6 w 80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6" y="92"/>
                  </a:moveTo>
                  <a:lnTo>
                    <a:pt x="0" y="92"/>
                  </a:lnTo>
                  <a:lnTo>
                    <a:pt x="75" y="0"/>
                  </a:lnTo>
                  <a:lnTo>
                    <a:pt x="80" y="5"/>
                  </a:lnTo>
                  <a:lnTo>
                    <a:pt x="6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CD013BFB-529D-5C06-85E4-CC46ACC60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3938" y="1900239"/>
              <a:ext cx="127000" cy="155575"/>
            </a:xfrm>
            <a:custGeom>
              <a:avLst/>
              <a:gdLst>
                <a:gd name="T0" fmla="*/ 6 w 80"/>
                <a:gd name="T1" fmla="*/ 98 h 98"/>
                <a:gd name="T2" fmla="*/ 0 w 80"/>
                <a:gd name="T3" fmla="*/ 98 h 98"/>
                <a:gd name="T4" fmla="*/ 75 w 80"/>
                <a:gd name="T5" fmla="*/ 0 h 98"/>
                <a:gd name="T6" fmla="*/ 80 w 80"/>
                <a:gd name="T7" fmla="*/ 6 h 98"/>
                <a:gd name="T8" fmla="*/ 6 w 80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8">
                  <a:moveTo>
                    <a:pt x="6" y="98"/>
                  </a:moveTo>
                  <a:lnTo>
                    <a:pt x="0" y="98"/>
                  </a:lnTo>
                  <a:lnTo>
                    <a:pt x="75" y="0"/>
                  </a:lnTo>
                  <a:lnTo>
                    <a:pt x="80" y="6"/>
                  </a:lnTo>
                  <a:lnTo>
                    <a:pt x="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8CA260A-E453-3FC3-D0AB-6F9FE5A62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0913" y="1846264"/>
              <a:ext cx="119063" cy="155575"/>
            </a:xfrm>
            <a:custGeom>
              <a:avLst/>
              <a:gdLst>
                <a:gd name="T0" fmla="*/ 6 w 75"/>
                <a:gd name="T1" fmla="*/ 98 h 98"/>
                <a:gd name="T2" fmla="*/ 0 w 75"/>
                <a:gd name="T3" fmla="*/ 98 h 98"/>
                <a:gd name="T4" fmla="*/ 69 w 75"/>
                <a:gd name="T5" fmla="*/ 0 h 98"/>
                <a:gd name="T6" fmla="*/ 75 w 75"/>
                <a:gd name="T7" fmla="*/ 0 h 98"/>
                <a:gd name="T8" fmla="*/ 6 w 75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8">
                  <a:moveTo>
                    <a:pt x="6" y="98"/>
                  </a:moveTo>
                  <a:lnTo>
                    <a:pt x="0" y="98"/>
                  </a:lnTo>
                  <a:lnTo>
                    <a:pt x="69" y="0"/>
                  </a:lnTo>
                  <a:lnTo>
                    <a:pt x="75" y="0"/>
                  </a:lnTo>
                  <a:lnTo>
                    <a:pt x="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89C1BB1B-B18A-8658-89A0-86CD6AE84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1790701"/>
              <a:ext cx="109538" cy="165100"/>
            </a:xfrm>
            <a:custGeom>
              <a:avLst/>
              <a:gdLst>
                <a:gd name="T0" fmla="*/ 6 w 69"/>
                <a:gd name="T1" fmla="*/ 104 h 104"/>
                <a:gd name="T2" fmla="*/ 0 w 69"/>
                <a:gd name="T3" fmla="*/ 98 h 104"/>
                <a:gd name="T4" fmla="*/ 63 w 69"/>
                <a:gd name="T5" fmla="*/ 0 h 104"/>
                <a:gd name="T6" fmla="*/ 69 w 69"/>
                <a:gd name="T7" fmla="*/ 0 h 104"/>
                <a:gd name="T8" fmla="*/ 6 w 6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4">
                  <a:moveTo>
                    <a:pt x="6" y="104"/>
                  </a:moveTo>
                  <a:lnTo>
                    <a:pt x="0" y="98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6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A852110C-B9F9-9DBD-7579-07223FA3E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338" y="1736726"/>
              <a:ext cx="109538" cy="163513"/>
            </a:xfrm>
            <a:custGeom>
              <a:avLst/>
              <a:gdLst>
                <a:gd name="T0" fmla="*/ 6 w 69"/>
                <a:gd name="T1" fmla="*/ 103 h 103"/>
                <a:gd name="T2" fmla="*/ 0 w 69"/>
                <a:gd name="T3" fmla="*/ 103 h 103"/>
                <a:gd name="T4" fmla="*/ 63 w 69"/>
                <a:gd name="T5" fmla="*/ 0 h 103"/>
                <a:gd name="T6" fmla="*/ 69 w 69"/>
                <a:gd name="T7" fmla="*/ 5 h 103"/>
                <a:gd name="T8" fmla="*/ 6 w 69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3">
                  <a:moveTo>
                    <a:pt x="6" y="103"/>
                  </a:moveTo>
                  <a:lnTo>
                    <a:pt x="0" y="103"/>
                  </a:lnTo>
                  <a:lnTo>
                    <a:pt x="63" y="0"/>
                  </a:lnTo>
                  <a:lnTo>
                    <a:pt x="69" y="5"/>
                  </a:lnTo>
                  <a:lnTo>
                    <a:pt x="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C7F132C4-64FE-BA0D-A114-E05840020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75" y="1535114"/>
              <a:ext cx="65088" cy="182563"/>
            </a:xfrm>
            <a:custGeom>
              <a:avLst/>
              <a:gdLst>
                <a:gd name="T0" fmla="*/ 6 w 41"/>
                <a:gd name="T1" fmla="*/ 115 h 115"/>
                <a:gd name="T2" fmla="*/ 0 w 41"/>
                <a:gd name="T3" fmla="*/ 115 h 115"/>
                <a:gd name="T4" fmla="*/ 35 w 41"/>
                <a:gd name="T5" fmla="*/ 0 h 115"/>
                <a:gd name="T6" fmla="*/ 41 w 41"/>
                <a:gd name="T7" fmla="*/ 6 h 115"/>
                <a:gd name="T8" fmla="*/ 6 w 41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15">
                  <a:moveTo>
                    <a:pt x="6" y="115"/>
                  </a:moveTo>
                  <a:lnTo>
                    <a:pt x="0" y="115"/>
                  </a:lnTo>
                  <a:lnTo>
                    <a:pt x="35" y="0"/>
                  </a:lnTo>
                  <a:lnTo>
                    <a:pt x="41" y="6"/>
                  </a:lnTo>
                  <a:lnTo>
                    <a:pt x="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04AC51B9-29F4-7949-5CA5-9A2884614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688" y="1508126"/>
              <a:ext cx="53975" cy="182563"/>
            </a:xfrm>
            <a:custGeom>
              <a:avLst/>
              <a:gdLst>
                <a:gd name="T0" fmla="*/ 6 w 34"/>
                <a:gd name="T1" fmla="*/ 115 h 115"/>
                <a:gd name="T2" fmla="*/ 0 w 34"/>
                <a:gd name="T3" fmla="*/ 115 h 115"/>
                <a:gd name="T4" fmla="*/ 29 w 34"/>
                <a:gd name="T5" fmla="*/ 0 h 115"/>
                <a:gd name="T6" fmla="*/ 34 w 34"/>
                <a:gd name="T7" fmla="*/ 5 h 115"/>
                <a:gd name="T8" fmla="*/ 6 w 3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5">
                  <a:moveTo>
                    <a:pt x="6" y="115"/>
                  </a:moveTo>
                  <a:lnTo>
                    <a:pt x="0" y="115"/>
                  </a:lnTo>
                  <a:lnTo>
                    <a:pt x="29" y="0"/>
                  </a:lnTo>
                  <a:lnTo>
                    <a:pt x="34" y="5"/>
                  </a:lnTo>
                  <a:lnTo>
                    <a:pt x="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48129304-44C1-DCB3-E725-BA8B35B7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1613" y="1489076"/>
              <a:ext cx="55563" cy="182563"/>
            </a:xfrm>
            <a:custGeom>
              <a:avLst/>
              <a:gdLst>
                <a:gd name="T0" fmla="*/ 6 w 35"/>
                <a:gd name="T1" fmla="*/ 115 h 115"/>
                <a:gd name="T2" fmla="*/ 0 w 35"/>
                <a:gd name="T3" fmla="*/ 115 h 115"/>
                <a:gd name="T4" fmla="*/ 29 w 35"/>
                <a:gd name="T5" fmla="*/ 0 h 115"/>
                <a:gd name="T6" fmla="*/ 35 w 35"/>
                <a:gd name="T7" fmla="*/ 0 h 115"/>
                <a:gd name="T8" fmla="*/ 6 w 3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5">
                  <a:moveTo>
                    <a:pt x="6" y="115"/>
                  </a:moveTo>
                  <a:lnTo>
                    <a:pt x="0" y="115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6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10EDADC6-93C0-A684-B6F0-CFF16DF14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50" y="1471614"/>
              <a:ext cx="36513" cy="182563"/>
            </a:xfrm>
            <a:custGeom>
              <a:avLst/>
              <a:gdLst>
                <a:gd name="T0" fmla="*/ 0 w 23"/>
                <a:gd name="T1" fmla="*/ 115 h 115"/>
                <a:gd name="T2" fmla="*/ 0 w 23"/>
                <a:gd name="T3" fmla="*/ 115 h 115"/>
                <a:gd name="T4" fmla="*/ 17 w 23"/>
                <a:gd name="T5" fmla="*/ 0 h 115"/>
                <a:gd name="T6" fmla="*/ 23 w 23"/>
                <a:gd name="T7" fmla="*/ 0 h 115"/>
                <a:gd name="T8" fmla="*/ 0 w 23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5">
                  <a:moveTo>
                    <a:pt x="0" y="115"/>
                  </a:moveTo>
                  <a:lnTo>
                    <a:pt x="0" y="115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6782DE8-E4D8-C242-621A-F5900377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575" y="1452564"/>
              <a:ext cx="26988" cy="192088"/>
            </a:xfrm>
            <a:custGeom>
              <a:avLst/>
              <a:gdLst>
                <a:gd name="T0" fmla="*/ 6 w 17"/>
                <a:gd name="T1" fmla="*/ 121 h 121"/>
                <a:gd name="T2" fmla="*/ 0 w 17"/>
                <a:gd name="T3" fmla="*/ 115 h 121"/>
                <a:gd name="T4" fmla="*/ 12 w 17"/>
                <a:gd name="T5" fmla="*/ 0 h 121"/>
                <a:gd name="T6" fmla="*/ 17 w 17"/>
                <a:gd name="T7" fmla="*/ 0 h 121"/>
                <a:gd name="T8" fmla="*/ 6 w 17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1">
                  <a:moveTo>
                    <a:pt x="6" y="121"/>
                  </a:moveTo>
                  <a:lnTo>
                    <a:pt x="0" y="115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C7AA5E81-A32E-C572-0196-4F872EE41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8088" y="1443039"/>
              <a:ext cx="17463" cy="184150"/>
            </a:xfrm>
            <a:custGeom>
              <a:avLst/>
              <a:gdLst>
                <a:gd name="T0" fmla="*/ 5 w 11"/>
                <a:gd name="T1" fmla="*/ 116 h 116"/>
                <a:gd name="T2" fmla="*/ 0 w 11"/>
                <a:gd name="T3" fmla="*/ 116 h 116"/>
                <a:gd name="T4" fmla="*/ 5 w 11"/>
                <a:gd name="T5" fmla="*/ 0 h 116"/>
                <a:gd name="T6" fmla="*/ 11 w 11"/>
                <a:gd name="T7" fmla="*/ 0 h 116"/>
                <a:gd name="T8" fmla="*/ 5 w 1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6">
                  <a:moveTo>
                    <a:pt x="5" y="116"/>
                  </a:moveTo>
                  <a:lnTo>
                    <a:pt x="0" y="11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1DD1643F-6BA6-E86D-834A-997BD83C7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013" y="1433514"/>
              <a:ext cx="19050" cy="193675"/>
            </a:xfrm>
            <a:custGeom>
              <a:avLst/>
              <a:gdLst>
                <a:gd name="T0" fmla="*/ 6 w 12"/>
                <a:gd name="T1" fmla="*/ 122 h 122"/>
                <a:gd name="T2" fmla="*/ 0 w 12"/>
                <a:gd name="T3" fmla="*/ 122 h 122"/>
                <a:gd name="T4" fmla="*/ 6 w 12"/>
                <a:gd name="T5" fmla="*/ 0 h 122"/>
                <a:gd name="T6" fmla="*/ 12 w 12"/>
                <a:gd name="T7" fmla="*/ 0 h 122"/>
                <a:gd name="T8" fmla="*/ 6 w 12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2">
                  <a:moveTo>
                    <a:pt x="6" y="122"/>
                  </a:moveTo>
                  <a:lnTo>
                    <a:pt x="0" y="12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6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5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EF30BEC-A94A-165F-EE3F-D7CA00538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7338" y="1717676"/>
              <a:ext cx="3997325" cy="4006850"/>
            </a:xfrm>
            <a:custGeom>
              <a:avLst/>
              <a:gdLst>
                <a:gd name="T0" fmla="*/ 219 w 438"/>
                <a:gd name="T1" fmla="*/ 438 h 438"/>
                <a:gd name="T2" fmla="*/ 0 w 438"/>
                <a:gd name="T3" fmla="*/ 219 h 438"/>
                <a:gd name="T4" fmla="*/ 219 w 438"/>
                <a:gd name="T5" fmla="*/ 0 h 438"/>
                <a:gd name="T6" fmla="*/ 438 w 438"/>
                <a:gd name="T7" fmla="*/ 219 h 438"/>
                <a:gd name="T8" fmla="*/ 219 w 438"/>
                <a:gd name="T9" fmla="*/ 438 h 438"/>
                <a:gd name="T10" fmla="*/ 219 w 438"/>
                <a:gd name="T11" fmla="*/ 1 h 438"/>
                <a:gd name="T12" fmla="*/ 1 w 438"/>
                <a:gd name="T13" fmla="*/ 219 h 438"/>
                <a:gd name="T14" fmla="*/ 219 w 438"/>
                <a:gd name="T15" fmla="*/ 437 h 438"/>
                <a:gd name="T16" fmla="*/ 437 w 438"/>
                <a:gd name="T17" fmla="*/ 219 h 438"/>
                <a:gd name="T18" fmla="*/ 219 w 438"/>
                <a:gd name="T19" fmla="*/ 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438">
                  <a:moveTo>
                    <a:pt x="219" y="438"/>
                  </a:moveTo>
                  <a:cubicBezTo>
                    <a:pt x="98" y="438"/>
                    <a:pt x="0" y="340"/>
                    <a:pt x="0" y="219"/>
                  </a:cubicBezTo>
                  <a:cubicBezTo>
                    <a:pt x="0" y="98"/>
                    <a:pt x="98" y="0"/>
                    <a:pt x="219" y="0"/>
                  </a:cubicBezTo>
                  <a:cubicBezTo>
                    <a:pt x="340" y="0"/>
                    <a:pt x="438" y="98"/>
                    <a:pt x="438" y="219"/>
                  </a:cubicBezTo>
                  <a:cubicBezTo>
                    <a:pt x="438" y="340"/>
                    <a:pt x="340" y="438"/>
                    <a:pt x="219" y="438"/>
                  </a:cubicBezTo>
                  <a:close/>
                  <a:moveTo>
                    <a:pt x="219" y="1"/>
                  </a:moveTo>
                  <a:cubicBezTo>
                    <a:pt x="99" y="1"/>
                    <a:pt x="1" y="98"/>
                    <a:pt x="1" y="219"/>
                  </a:cubicBezTo>
                  <a:cubicBezTo>
                    <a:pt x="1" y="339"/>
                    <a:pt x="99" y="437"/>
                    <a:pt x="219" y="437"/>
                  </a:cubicBezTo>
                  <a:cubicBezTo>
                    <a:pt x="340" y="437"/>
                    <a:pt x="437" y="339"/>
                    <a:pt x="437" y="219"/>
                  </a:cubicBezTo>
                  <a:cubicBezTo>
                    <a:pt x="437" y="98"/>
                    <a:pt x="340" y="1"/>
                    <a:pt x="2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4" name="Freeform 220">
              <a:extLst>
                <a:ext uri="{FF2B5EF4-FFF2-40B4-BE49-F238E27FC236}">
                  <a16:creationId xmlns:a16="http://schemas.microsoft.com/office/drawing/2014/main" id="{45244F59-9CCE-813C-8466-888A4A50D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2925" y="1965326"/>
              <a:ext cx="3495675" cy="3494088"/>
            </a:xfrm>
            <a:custGeom>
              <a:avLst/>
              <a:gdLst>
                <a:gd name="T0" fmla="*/ 157 w 383"/>
                <a:gd name="T1" fmla="*/ 381 h 382"/>
                <a:gd name="T2" fmla="*/ 169 w 383"/>
                <a:gd name="T3" fmla="*/ 381 h 382"/>
                <a:gd name="T4" fmla="*/ 228 w 383"/>
                <a:gd name="T5" fmla="*/ 380 h 382"/>
                <a:gd name="T6" fmla="*/ 236 w 383"/>
                <a:gd name="T7" fmla="*/ 377 h 382"/>
                <a:gd name="T8" fmla="*/ 228 w 383"/>
                <a:gd name="T9" fmla="*/ 380 h 382"/>
                <a:gd name="T10" fmla="*/ 93 w 383"/>
                <a:gd name="T11" fmla="*/ 357 h 382"/>
                <a:gd name="T12" fmla="*/ 149 w 383"/>
                <a:gd name="T13" fmla="*/ 378 h 382"/>
                <a:gd name="T14" fmla="*/ 248 w 383"/>
                <a:gd name="T15" fmla="*/ 375 h 382"/>
                <a:gd name="T16" fmla="*/ 301 w 383"/>
                <a:gd name="T17" fmla="*/ 348 h 382"/>
                <a:gd name="T18" fmla="*/ 248 w 383"/>
                <a:gd name="T19" fmla="*/ 375 h 382"/>
                <a:gd name="T20" fmla="*/ 77 w 383"/>
                <a:gd name="T21" fmla="*/ 346 h 382"/>
                <a:gd name="T22" fmla="*/ 84 w 383"/>
                <a:gd name="T23" fmla="*/ 350 h 382"/>
                <a:gd name="T24" fmla="*/ 308 w 383"/>
                <a:gd name="T25" fmla="*/ 344 h 382"/>
                <a:gd name="T26" fmla="*/ 317 w 383"/>
                <a:gd name="T27" fmla="*/ 336 h 382"/>
                <a:gd name="T28" fmla="*/ 308 w 383"/>
                <a:gd name="T29" fmla="*/ 344 h 382"/>
                <a:gd name="T30" fmla="*/ 28 w 383"/>
                <a:gd name="T31" fmla="*/ 293 h 382"/>
                <a:gd name="T32" fmla="*/ 36 w 383"/>
                <a:gd name="T33" fmla="*/ 302 h 382"/>
                <a:gd name="T34" fmla="*/ 356 w 383"/>
                <a:gd name="T35" fmla="*/ 291 h 382"/>
                <a:gd name="T36" fmla="*/ 359 w 383"/>
                <a:gd name="T37" fmla="*/ 283 h 382"/>
                <a:gd name="T38" fmla="*/ 356 w 383"/>
                <a:gd name="T39" fmla="*/ 291 h 382"/>
                <a:gd name="T40" fmla="*/ 3 w 383"/>
                <a:gd name="T41" fmla="*/ 230 h 382"/>
                <a:gd name="T42" fmla="*/ 25 w 383"/>
                <a:gd name="T43" fmla="*/ 285 h 382"/>
                <a:gd name="T44" fmla="*/ 365 w 383"/>
                <a:gd name="T45" fmla="*/ 273 h 382"/>
                <a:gd name="T46" fmla="*/ 381 w 383"/>
                <a:gd name="T47" fmla="*/ 215 h 382"/>
                <a:gd name="T48" fmla="*/ 365 w 383"/>
                <a:gd name="T49" fmla="*/ 273 h 382"/>
                <a:gd name="T50" fmla="*/ 0 w 383"/>
                <a:gd name="T51" fmla="*/ 210 h 382"/>
                <a:gd name="T52" fmla="*/ 2 w 383"/>
                <a:gd name="T53" fmla="*/ 218 h 382"/>
                <a:gd name="T54" fmla="*/ 383 w 383"/>
                <a:gd name="T55" fmla="*/ 207 h 382"/>
                <a:gd name="T56" fmla="*/ 382 w 383"/>
                <a:gd name="T57" fmla="*/ 195 h 382"/>
                <a:gd name="T58" fmla="*/ 383 w 383"/>
                <a:gd name="T59" fmla="*/ 207 h 382"/>
                <a:gd name="T60" fmla="*/ 382 w 383"/>
                <a:gd name="T61" fmla="*/ 192 h 382"/>
                <a:gd name="T62" fmla="*/ 374 w 383"/>
                <a:gd name="T63" fmla="*/ 133 h 382"/>
                <a:gd name="T64" fmla="*/ 5 w 383"/>
                <a:gd name="T65" fmla="*/ 150 h 382"/>
                <a:gd name="T66" fmla="*/ 7 w 383"/>
                <a:gd name="T67" fmla="*/ 139 h 382"/>
                <a:gd name="T68" fmla="*/ 5 w 383"/>
                <a:gd name="T69" fmla="*/ 150 h 382"/>
                <a:gd name="T70" fmla="*/ 9 w 383"/>
                <a:gd name="T71" fmla="*/ 131 h 382"/>
                <a:gd name="T72" fmla="*/ 38 w 383"/>
                <a:gd name="T73" fmla="*/ 78 h 382"/>
                <a:gd name="T74" fmla="*/ 370 w 383"/>
                <a:gd name="T75" fmla="*/ 125 h 382"/>
                <a:gd name="T76" fmla="*/ 367 w 383"/>
                <a:gd name="T77" fmla="*/ 114 h 382"/>
                <a:gd name="T78" fmla="*/ 370 w 383"/>
                <a:gd name="T79" fmla="*/ 125 h 382"/>
                <a:gd name="T80" fmla="*/ 44 w 383"/>
                <a:gd name="T81" fmla="*/ 68 h 382"/>
                <a:gd name="T82" fmla="*/ 50 w 383"/>
                <a:gd name="T83" fmla="*/ 63 h 382"/>
                <a:gd name="T84" fmla="*/ 333 w 383"/>
                <a:gd name="T85" fmla="*/ 64 h 382"/>
                <a:gd name="T86" fmla="*/ 329 w 383"/>
                <a:gd name="T87" fmla="*/ 58 h 382"/>
                <a:gd name="T88" fmla="*/ 333 w 383"/>
                <a:gd name="T89" fmla="*/ 64 h 382"/>
                <a:gd name="T90" fmla="*/ 269 w 383"/>
                <a:gd name="T91" fmla="*/ 17 h 382"/>
                <a:gd name="T92" fmla="*/ 320 w 383"/>
                <a:gd name="T93" fmla="*/ 49 h 382"/>
                <a:gd name="T94" fmla="*/ 97 w 383"/>
                <a:gd name="T95" fmla="*/ 26 h 382"/>
                <a:gd name="T96" fmla="*/ 107 w 383"/>
                <a:gd name="T97" fmla="*/ 19 h 382"/>
                <a:gd name="T98" fmla="*/ 97 w 383"/>
                <a:gd name="T99" fmla="*/ 26 h 382"/>
                <a:gd name="T100" fmla="*/ 114 w 383"/>
                <a:gd name="T101" fmla="*/ 16 h 382"/>
                <a:gd name="T102" fmla="*/ 172 w 383"/>
                <a:gd name="T103" fmla="*/ 2 h 382"/>
                <a:gd name="T104" fmla="*/ 262 w 383"/>
                <a:gd name="T105" fmla="*/ 14 h 382"/>
                <a:gd name="T106" fmla="*/ 251 w 383"/>
                <a:gd name="T107" fmla="*/ 9 h 382"/>
                <a:gd name="T108" fmla="*/ 262 w 383"/>
                <a:gd name="T109" fmla="*/ 14 h 382"/>
                <a:gd name="T110" fmla="*/ 184 w 383"/>
                <a:gd name="T111" fmla="*/ 0 h 382"/>
                <a:gd name="T112" fmla="*/ 192 w 383"/>
                <a:gd name="T113" fmla="*/ 0 h 382"/>
                <a:gd name="T114" fmla="*/ 191 w 383"/>
                <a:gd name="T115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3" h="382">
                  <a:moveTo>
                    <a:pt x="169" y="382"/>
                  </a:moveTo>
                  <a:cubicBezTo>
                    <a:pt x="165" y="382"/>
                    <a:pt x="161" y="381"/>
                    <a:pt x="157" y="381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61" y="380"/>
                    <a:pt x="165" y="381"/>
                    <a:pt x="169" y="381"/>
                  </a:cubicBezTo>
                  <a:lnTo>
                    <a:pt x="169" y="382"/>
                  </a:lnTo>
                  <a:close/>
                  <a:moveTo>
                    <a:pt x="228" y="380"/>
                  </a:moveTo>
                  <a:cubicBezTo>
                    <a:pt x="228" y="379"/>
                    <a:pt x="228" y="379"/>
                    <a:pt x="228" y="379"/>
                  </a:cubicBezTo>
                  <a:cubicBezTo>
                    <a:pt x="231" y="379"/>
                    <a:pt x="233" y="378"/>
                    <a:pt x="236" y="377"/>
                  </a:cubicBezTo>
                  <a:cubicBezTo>
                    <a:pt x="236" y="378"/>
                    <a:pt x="236" y="378"/>
                    <a:pt x="236" y="378"/>
                  </a:cubicBezTo>
                  <a:cubicBezTo>
                    <a:pt x="234" y="379"/>
                    <a:pt x="231" y="380"/>
                    <a:pt x="228" y="380"/>
                  </a:cubicBezTo>
                  <a:close/>
                  <a:moveTo>
                    <a:pt x="149" y="379"/>
                  </a:moveTo>
                  <a:cubicBezTo>
                    <a:pt x="129" y="375"/>
                    <a:pt x="111" y="367"/>
                    <a:pt x="93" y="357"/>
                  </a:cubicBezTo>
                  <a:cubicBezTo>
                    <a:pt x="94" y="356"/>
                    <a:pt x="94" y="356"/>
                    <a:pt x="94" y="356"/>
                  </a:cubicBezTo>
                  <a:cubicBezTo>
                    <a:pt x="111" y="366"/>
                    <a:pt x="130" y="374"/>
                    <a:pt x="149" y="378"/>
                  </a:cubicBezTo>
                  <a:lnTo>
                    <a:pt x="149" y="379"/>
                  </a:lnTo>
                  <a:close/>
                  <a:moveTo>
                    <a:pt x="248" y="375"/>
                  </a:moveTo>
                  <a:cubicBezTo>
                    <a:pt x="248" y="374"/>
                    <a:pt x="248" y="374"/>
                    <a:pt x="248" y="374"/>
                  </a:cubicBezTo>
                  <a:cubicBezTo>
                    <a:pt x="267" y="368"/>
                    <a:pt x="285" y="360"/>
                    <a:pt x="301" y="348"/>
                  </a:cubicBezTo>
                  <a:cubicBezTo>
                    <a:pt x="302" y="349"/>
                    <a:pt x="302" y="349"/>
                    <a:pt x="302" y="349"/>
                  </a:cubicBezTo>
                  <a:cubicBezTo>
                    <a:pt x="285" y="360"/>
                    <a:pt x="267" y="369"/>
                    <a:pt x="248" y="375"/>
                  </a:cubicBezTo>
                  <a:close/>
                  <a:moveTo>
                    <a:pt x="83" y="350"/>
                  </a:moveTo>
                  <a:cubicBezTo>
                    <a:pt x="81" y="349"/>
                    <a:pt x="79" y="347"/>
                    <a:pt x="77" y="346"/>
                  </a:cubicBezTo>
                  <a:cubicBezTo>
                    <a:pt x="77" y="345"/>
                    <a:pt x="77" y="345"/>
                    <a:pt x="77" y="345"/>
                  </a:cubicBezTo>
                  <a:cubicBezTo>
                    <a:pt x="79" y="346"/>
                    <a:pt x="81" y="348"/>
                    <a:pt x="84" y="350"/>
                  </a:cubicBezTo>
                  <a:lnTo>
                    <a:pt x="83" y="350"/>
                  </a:lnTo>
                  <a:close/>
                  <a:moveTo>
                    <a:pt x="308" y="344"/>
                  </a:moveTo>
                  <a:cubicBezTo>
                    <a:pt x="308" y="343"/>
                    <a:pt x="308" y="343"/>
                    <a:pt x="308" y="343"/>
                  </a:cubicBezTo>
                  <a:cubicBezTo>
                    <a:pt x="311" y="341"/>
                    <a:pt x="314" y="338"/>
                    <a:pt x="317" y="336"/>
                  </a:cubicBezTo>
                  <a:cubicBezTo>
                    <a:pt x="317" y="336"/>
                    <a:pt x="317" y="336"/>
                    <a:pt x="317" y="336"/>
                  </a:cubicBezTo>
                  <a:cubicBezTo>
                    <a:pt x="314" y="339"/>
                    <a:pt x="311" y="342"/>
                    <a:pt x="308" y="344"/>
                  </a:cubicBezTo>
                  <a:close/>
                  <a:moveTo>
                    <a:pt x="35" y="303"/>
                  </a:moveTo>
                  <a:cubicBezTo>
                    <a:pt x="32" y="300"/>
                    <a:pt x="30" y="296"/>
                    <a:pt x="28" y="293"/>
                  </a:cubicBezTo>
                  <a:cubicBezTo>
                    <a:pt x="29" y="292"/>
                    <a:pt x="29" y="292"/>
                    <a:pt x="29" y="292"/>
                  </a:cubicBezTo>
                  <a:cubicBezTo>
                    <a:pt x="31" y="296"/>
                    <a:pt x="33" y="299"/>
                    <a:pt x="36" y="302"/>
                  </a:cubicBezTo>
                  <a:lnTo>
                    <a:pt x="35" y="303"/>
                  </a:lnTo>
                  <a:close/>
                  <a:moveTo>
                    <a:pt x="356" y="291"/>
                  </a:moveTo>
                  <a:cubicBezTo>
                    <a:pt x="355" y="290"/>
                    <a:pt x="355" y="290"/>
                    <a:pt x="355" y="290"/>
                  </a:cubicBezTo>
                  <a:cubicBezTo>
                    <a:pt x="356" y="288"/>
                    <a:pt x="358" y="285"/>
                    <a:pt x="359" y="283"/>
                  </a:cubicBezTo>
                  <a:cubicBezTo>
                    <a:pt x="360" y="284"/>
                    <a:pt x="360" y="284"/>
                    <a:pt x="360" y="284"/>
                  </a:cubicBezTo>
                  <a:cubicBezTo>
                    <a:pt x="359" y="286"/>
                    <a:pt x="357" y="288"/>
                    <a:pt x="356" y="291"/>
                  </a:cubicBezTo>
                  <a:close/>
                  <a:moveTo>
                    <a:pt x="24" y="286"/>
                  </a:moveTo>
                  <a:cubicBezTo>
                    <a:pt x="14" y="268"/>
                    <a:pt x="7" y="250"/>
                    <a:pt x="3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8" y="249"/>
                    <a:pt x="15" y="268"/>
                    <a:pt x="25" y="285"/>
                  </a:cubicBezTo>
                  <a:lnTo>
                    <a:pt x="24" y="286"/>
                  </a:lnTo>
                  <a:close/>
                  <a:moveTo>
                    <a:pt x="365" y="273"/>
                  </a:moveTo>
                  <a:cubicBezTo>
                    <a:pt x="364" y="272"/>
                    <a:pt x="364" y="272"/>
                    <a:pt x="364" y="272"/>
                  </a:cubicBezTo>
                  <a:cubicBezTo>
                    <a:pt x="373" y="254"/>
                    <a:pt x="378" y="235"/>
                    <a:pt x="381" y="215"/>
                  </a:cubicBezTo>
                  <a:cubicBezTo>
                    <a:pt x="382" y="215"/>
                    <a:pt x="382" y="215"/>
                    <a:pt x="382" y="215"/>
                  </a:cubicBezTo>
                  <a:cubicBezTo>
                    <a:pt x="379" y="235"/>
                    <a:pt x="374" y="255"/>
                    <a:pt x="365" y="273"/>
                  </a:cubicBezTo>
                  <a:close/>
                  <a:moveTo>
                    <a:pt x="1" y="218"/>
                  </a:moveTo>
                  <a:cubicBezTo>
                    <a:pt x="1" y="215"/>
                    <a:pt x="0" y="213"/>
                    <a:pt x="0" y="21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3"/>
                    <a:pt x="2" y="215"/>
                    <a:pt x="2" y="218"/>
                  </a:cubicBezTo>
                  <a:lnTo>
                    <a:pt x="1" y="218"/>
                  </a:lnTo>
                  <a:close/>
                  <a:moveTo>
                    <a:pt x="383" y="207"/>
                  </a:moveTo>
                  <a:cubicBezTo>
                    <a:pt x="382" y="207"/>
                    <a:pt x="382" y="207"/>
                    <a:pt x="382" y="207"/>
                  </a:cubicBezTo>
                  <a:cubicBezTo>
                    <a:pt x="382" y="203"/>
                    <a:pt x="382" y="199"/>
                    <a:pt x="382" y="195"/>
                  </a:cubicBezTo>
                  <a:cubicBezTo>
                    <a:pt x="383" y="195"/>
                    <a:pt x="383" y="195"/>
                    <a:pt x="383" y="195"/>
                  </a:cubicBezTo>
                  <a:cubicBezTo>
                    <a:pt x="383" y="199"/>
                    <a:pt x="383" y="203"/>
                    <a:pt x="383" y="207"/>
                  </a:cubicBezTo>
                  <a:close/>
                  <a:moveTo>
                    <a:pt x="383" y="192"/>
                  </a:moveTo>
                  <a:cubicBezTo>
                    <a:pt x="382" y="192"/>
                    <a:pt x="382" y="192"/>
                    <a:pt x="382" y="192"/>
                  </a:cubicBezTo>
                  <a:cubicBezTo>
                    <a:pt x="382" y="172"/>
                    <a:pt x="379" y="152"/>
                    <a:pt x="373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80" y="152"/>
                    <a:pt x="383" y="172"/>
                    <a:pt x="383" y="192"/>
                  </a:cubicBezTo>
                  <a:close/>
                  <a:moveTo>
                    <a:pt x="5" y="150"/>
                  </a:moveTo>
                  <a:cubicBezTo>
                    <a:pt x="4" y="150"/>
                    <a:pt x="4" y="150"/>
                    <a:pt x="4" y="150"/>
                  </a:cubicBezTo>
                  <a:cubicBezTo>
                    <a:pt x="5" y="146"/>
                    <a:pt x="6" y="142"/>
                    <a:pt x="7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3"/>
                    <a:pt x="6" y="147"/>
                    <a:pt x="5" y="150"/>
                  </a:cubicBezTo>
                  <a:close/>
                  <a:moveTo>
                    <a:pt x="10" y="131"/>
                  </a:moveTo>
                  <a:cubicBezTo>
                    <a:pt x="9" y="131"/>
                    <a:pt x="9" y="131"/>
                    <a:pt x="9" y="131"/>
                  </a:cubicBezTo>
                  <a:cubicBezTo>
                    <a:pt x="15" y="112"/>
                    <a:pt x="25" y="94"/>
                    <a:pt x="37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26" y="95"/>
                    <a:pt x="16" y="112"/>
                    <a:pt x="10" y="131"/>
                  </a:cubicBezTo>
                  <a:close/>
                  <a:moveTo>
                    <a:pt x="370" y="125"/>
                  </a:moveTo>
                  <a:cubicBezTo>
                    <a:pt x="369" y="122"/>
                    <a:pt x="367" y="118"/>
                    <a:pt x="366" y="114"/>
                  </a:cubicBezTo>
                  <a:cubicBezTo>
                    <a:pt x="367" y="114"/>
                    <a:pt x="367" y="114"/>
                    <a:pt x="367" y="114"/>
                  </a:cubicBezTo>
                  <a:cubicBezTo>
                    <a:pt x="368" y="117"/>
                    <a:pt x="370" y="121"/>
                    <a:pt x="371" y="125"/>
                  </a:cubicBezTo>
                  <a:lnTo>
                    <a:pt x="370" y="125"/>
                  </a:lnTo>
                  <a:close/>
                  <a:moveTo>
                    <a:pt x="45" y="69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6" y="66"/>
                    <a:pt x="48" y="64"/>
                    <a:pt x="49" y="6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8" y="65"/>
                    <a:pt x="47" y="67"/>
                    <a:pt x="45" y="69"/>
                  </a:cubicBezTo>
                  <a:close/>
                  <a:moveTo>
                    <a:pt x="333" y="64"/>
                  </a:moveTo>
                  <a:cubicBezTo>
                    <a:pt x="332" y="62"/>
                    <a:pt x="330" y="60"/>
                    <a:pt x="328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31" y="60"/>
                    <a:pt x="332" y="62"/>
                    <a:pt x="334" y="64"/>
                  </a:cubicBezTo>
                  <a:lnTo>
                    <a:pt x="333" y="64"/>
                  </a:lnTo>
                  <a:close/>
                  <a:moveTo>
                    <a:pt x="319" y="50"/>
                  </a:moveTo>
                  <a:cubicBezTo>
                    <a:pt x="304" y="37"/>
                    <a:pt x="288" y="26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88" y="25"/>
                    <a:pt x="305" y="36"/>
                    <a:pt x="320" y="49"/>
                  </a:cubicBezTo>
                  <a:lnTo>
                    <a:pt x="319" y="50"/>
                  </a:lnTo>
                  <a:close/>
                  <a:moveTo>
                    <a:pt x="97" y="26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100" y="23"/>
                    <a:pt x="103" y="21"/>
                    <a:pt x="107" y="19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4" y="22"/>
                    <a:pt x="100" y="24"/>
                    <a:pt x="97" y="26"/>
                  </a:cubicBezTo>
                  <a:close/>
                  <a:moveTo>
                    <a:pt x="115" y="17"/>
                  </a:moveTo>
                  <a:cubicBezTo>
                    <a:pt x="114" y="16"/>
                    <a:pt x="114" y="16"/>
                    <a:pt x="114" y="16"/>
                  </a:cubicBezTo>
                  <a:cubicBezTo>
                    <a:pt x="133" y="8"/>
                    <a:pt x="152" y="3"/>
                    <a:pt x="172" y="1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52" y="4"/>
                    <a:pt x="133" y="9"/>
                    <a:pt x="115" y="17"/>
                  </a:cubicBezTo>
                  <a:close/>
                  <a:moveTo>
                    <a:pt x="262" y="14"/>
                  </a:moveTo>
                  <a:cubicBezTo>
                    <a:pt x="258" y="13"/>
                    <a:pt x="255" y="12"/>
                    <a:pt x="251" y="10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5" y="11"/>
                    <a:pt x="259" y="12"/>
                    <a:pt x="263" y="13"/>
                  </a:cubicBezTo>
                  <a:lnTo>
                    <a:pt x="262" y="14"/>
                  </a:lnTo>
                  <a:close/>
                  <a:moveTo>
                    <a:pt x="184" y="1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6" y="0"/>
                    <a:pt x="189" y="0"/>
                    <a:pt x="191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89" y="1"/>
                    <a:pt x="186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69" name="小标题">
            <a:extLst>
              <a:ext uri="{FF2B5EF4-FFF2-40B4-BE49-F238E27FC236}">
                <a16:creationId xmlns:a16="http://schemas.microsoft.com/office/drawing/2014/main" id="{0B1D44C4-25D7-43B0-42B7-D7B609EDD68E}"/>
              </a:ext>
            </a:extLst>
          </p:cNvPr>
          <p:cNvSpPr txBox="1"/>
          <p:nvPr/>
        </p:nvSpPr>
        <p:spPr>
          <a:xfrm>
            <a:off x="5080642" y="3746916"/>
            <a:ext cx="2035224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7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52A9B13-4483-CC85-F6E0-984A0E0F97C8}"/>
              </a:ext>
            </a:extLst>
          </p:cNvPr>
          <p:cNvSpPr txBox="1"/>
          <p:nvPr/>
        </p:nvSpPr>
        <p:spPr>
          <a:xfrm>
            <a:off x="5351895" y="3302698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id="{CF4EC386-6999-03B9-BC3B-4246AF4F792B}"/>
              </a:ext>
            </a:extLst>
          </p:cNvPr>
          <p:cNvSpPr/>
          <p:nvPr/>
        </p:nvSpPr>
        <p:spPr>
          <a:xfrm>
            <a:off x="696686" y="-1576841"/>
            <a:ext cx="10798628" cy="10516508"/>
          </a:xfrm>
          <a:prstGeom prst="ellipse">
            <a:avLst/>
          </a:prstGeom>
          <a:noFill/>
          <a:ln>
            <a:gradFill>
              <a:gsLst>
                <a:gs pos="25000">
                  <a:schemeClr val="accent2">
                    <a:alpha val="0"/>
                  </a:schemeClr>
                </a:gs>
                <a:gs pos="75000">
                  <a:schemeClr val="accent2">
                    <a:alpha val="0"/>
                  </a:schemeClr>
                </a:gs>
                <a:gs pos="40000">
                  <a:schemeClr val="accent2">
                    <a:alpha val="50000"/>
                  </a:schemeClr>
                </a:gs>
                <a:gs pos="60000">
                  <a:schemeClr val="accent2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3" name="矩形: 一个圆顶角，剪去另一个顶角 172">
            <a:extLst>
              <a:ext uri="{FF2B5EF4-FFF2-40B4-BE49-F238E27FC236}">
                <a16:creationId xmlns:a16="http://schemas.microsoft.com/office/drawing/2014/main" id="{1515E7D1-8577-E714-926B-0C5B7C7C73E1}"/>
              </a:ext>
            </a:extLst>
          </p:cNvPr>
          <p:cNvSpPr/>
          <p:nvPr/>
        </p:nvSpPr>
        <p:spPr>
          <a:xfrm flipH="1">
            <a:off x="1518747" y="2077711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4" name="矩形: 一个圆顶角，剪去另一个顶角 173">
            <a:extLst>
              <a:ext uri="{FF2B5EF4-FFF2-40B4-BE49-F238E27FC236}">
                <a16:creationId xmlns:a16="http://schemas.microsoft.com/office/drawing/2014/main" id="{7E0F55E8-5E1A-7462-A44B-5F1C471E9A52}"/>
              </a:ext>
            </a:extLst>
          </p:cNvPr>
          <p:cNvSpPr/>
          <p:nvPr/>
        </p:nvSpPr>
        <p:spPr>
          <a:xfrm flipH="1">
            <a:off x="1157317" y="3106296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4E7B150-3491-44E1-60D6-B4A383CB81B8}"/>
              </a:ext>
            </a:extLst>
          </p:cNvPr>
          <p:cNvSpPr/>
          <p:nvPr/>
        </p:nvSpPr>
        <p:spPr>
          <a:xfrm flipH="1">
            <a:off x="1157317" y="4134881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6" name="矩形: 一个圆顶角，剪去另一个顶角 175">
            <a:extLst>
              <a:ext uri="{FF2B5EF4-FFF2-40B4-BE49-F238E27FC236}">
                <a16:creationId xmlns:a16="http://schemas.microsoft.com/office/drawing/2014/main" id="{570B22B3-ADB9-281E-1E7A-6F6F60A4C070}"/>
              </a:ext>
            </a:extLst>
          </p:cNvPr>
          <p:cNvSpPr/>
          <p:nvPr/>
        </p:nvSpPr>
        <p:spPr>
          <a:xfrm flipH="1">
            <a:off x="1497086" y="5163465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7" name="小标题">
            <a:extLst>
              <a:ext uri="{FF2B5EF4-FFF2-40B4-BE49-F238E27FC236}">
                <a16:creationId xmlns:a16="http://schemas.microsoft.com/office/drawing/2014/main" id="{59AB46E7-5EB0-F0EA-B252-E8D4B32EC39C}"/>
              </a:ext>
            </a:extLst>
          </p:cNvPr>
          <p:cNvSpPr txBox="1"/>
          <p:nvPr/>
        </p:nvSpPr>
        <p:spPr>
          <a:xfrm flipH="1">
            <a:off x="1105960" y="2119138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78" name="小标题">
            <a:extLst>
              <a:ext uri="{FF2B5EF4-FFF2-40B4-BE49-F238E27FC236}">
                <a16:creationId xmlns:a16="http://schemas.microsoft.com/office/drawing/2014/main" id="{0B326381-6036-9BD9-08A2-07D120D3D14B}"/>
              </a:ext>
            </a:extLst>
          </p:cNvPr>
          <p:cNvSpPr txBox="1"/>
          <p:nvPr/>
        </p:nvSpPr>
        <p:spPr>
          <a:xfrm flipH="1">
            <a:off x="789914" y="3152942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7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EE900D2-40BD-ACAE-5F31-00154214B491}"/>
              </a:ext>
            </a:extLst>
          </p:cNvPr>
          <p:cNvSpPr txBox="1"/>
          <p:nvPr/>
        </p:nvSpPr>
        <p:spPr>
          <a:xfrm flipH="1">
            <a:off x="789914" y="4183758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0" name="小标题">
            <a:extLst>
              <a:ext uri="{FF2B5EF4-FFF2-40B4-BE49-F238E27FC236}">
                <a16:creationId xmlns:a16="http://schemas.microsoft.com/office/drawing/2014/main" id="{CFED683C-E11D-B295-42E4-9B9C379AEA2B}"/>
              </a:ext>
            </a:extLst>
          </p:cNvPr>
          <p:cNvSpPr txBox="1"/>
          <p:nvPr/>
        </p:nvSpPr>
        <p:spPr>
          <a:xfrm flipH="1">
            <a:off x="1105960" y="5201516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81" name="矩形: 一个圆顶角，剪去另一个顶角 180">
            <a:extLst>
              <a:ext uri="{FF2B5EF4-FFF2-40B4-BE49-F238E27FC236}">
                <a16:creationId xmlns:a16="http://schemas.microsoft.com/office/drawing/2014/main" id="{FADBC132-9AFF-8F09-68C7-657C8B4745CE}"/>
              </a:ext>
            </a:extLst>
          </p:cNvPr>
          <p:cNvSpPr/>
          <p:nvPr/>
        </p:nvSpPr>
        <p:spPr>
          <a:xfrm>
            <a:off x="7593032" y="2077711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2" name="矩形: 一个圆顶角，剪去另一个顶角 181">
            <a:extLst>
              <a:ext uri="{FF2B5EF4-FFF2-40B4-BE49-F238E27FC236}">
                <a16:creationId xmlns:a16="http://schemas.microsoft.com/office/drawing/2014/main" id="{F6F32446-982D-0392-8307-94408CBE2CC2}"/>
              </a:ext>
            </a:extLst>
          </p:cNvPr>
          <p:cNvSpPr/>
          <p:nvPr/>
        </p:nvSpPr>
        <p:spPr>
          <a:xfrm>
            <a:off x="7954462" y="3106296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3D4D65E-B828-087B-3331-0C2C31EBA433}"/>
              </a:ext>
            </a:extLst>
          </p:cNvPr>
          <p:cNvSpPr/>
          <p:nvPr/>
        </p:nvSpPr>
        <p:spPr>
          <a:xfrm>
            <a:off x="7954462" y="4134881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4" name="矩形: 一个圆顶角，剪去另一个顶角 183">
            <a:extLst>
              <a:ext uri="{FF2B5EF4-FFF2-40B4-BE49-F238E27FC236}">
                <a16:creationId xmlns:a16="http://schemas.microsoft.com/office/drawing/2014/main" id="{6F573BDF-BBCA-341C-F024-B3D07D352E0B}"/>
              </a:ext>
            </a:extLst>
          </p:cNvPr>
          <p:cNvSpPr/>
          <p:nvPr/>
        </p:nvSpPr>
        <p:spPr>
          <a:xfrm>
            <a:off x="7614693" y="5163465"/>
            <a:ext cx="304984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5" name="小标题">
            <a:extLst>
              <a:ext uri="{FF2B5EF4-FFF2-40B4-BE49-F238E27FC236}">
                <a16:creationId xmlns:a16="http://schemas.microsoft.com/office/drawing/2014/main" id="{098B88AB-D7E8-2038-646F-CDC2F3F1720E}"/>
              </a:ext>
            </a:extLst>
          </p:cNvPr>
          <p:cNvSpPr txBox="1"/>
          <p:nvPr/>
        </p:nvSpPr>
        <p:spPr>
          <a:xfrm>
            <a:off x="7743022" y="2119138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86" name="小标题">
            <a:extLst>
              <a:ext uri="{FF2B5EF4-FFF2-40B4-BE49-F238E27FC236}">
                <a16:creationId xmlns:a16="http://schemas.microsoft.com/office/drawing/2014/main" id="{90B66080-8B63-2C3F-E03C-B329F0CDC189}"/>
              </a:ext>
            </a:extLst>
          </p:cNvPr>
          <p:cNvSpPr txBox="1"/>
          <p:nvPr/>
        </p:nvSpPr>
        <p:spPr>
          <a:xfrm>
            <a:off x="8059068" y="3152942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25C1433-E95B-C975-88B3-BB4C70A015EB}"/>
              </a:ext>
            </a:extLst>
          </p:cNvPr>
          <p:cNvSpPr txBox="1"/>
          <p:nvPr/>
        </p:nvSpPr>
        <p:spPr>
          <a:xfrm>
            <a:off x="8059068" y="4183758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8" name="小标题">
            <a:extLst>
              <a:ext uri="{FF2B5EF4-FFF2-40B4-BE49-F238E27FC236}">
                <a16:creationId xmlns:a16="http://schemas.microsoft.com/office/drawing/2014/main" id="{2B36261A-0DE8-4189-F555-1B7723CBA381}"/>
              </a:ext>
            </a:extLst>
          </p:cNvPr>
          <p:cNvSpPr txBox="1"/>
          <p:nvPr/>
        </p:nvSpPr>
        <p:spPr>
          <a:xfrm>
            <a:off x="7743022" y="5201516"/>
            <a:ext cx="3312639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681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菱形 18">
            <a:extLst>
              <a:ext uri="{FF2B5EF4-FFF2-40B4-BE49-F238E27FC236}">
                <a16:creationId xmlns:a16="http://schemas.microsoft.com/office/drawing/2014/main" id="{89428841-33CE-884F-6A9E-53AB1BA66A16}"/>
              </a:ext>
            </a:extLst>
          </p:cNvPr>
          <p:cNvSpPr/>
          <p:nvPr/>
        </p:nvSpPr>
        <p:spPr>
          <a:xfrm>
            <a:off x="2249714" y="1676118"/>
            <a:ext cx="7692572" cy="392097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6" name="菱形 15">
            <a:extLst>
              <a:ext uri="{FF2B5EF4-FFF2-40B4-BE49-F238E27FC236}">
                <a16:creationId xmlns:a16="http://schemas.microsoft.com/office/drawing/2014/main" id="{5F528357-DEE8-C84C-1BA3-02CEE64219CC}"/>
              </a:ext>
            </a:extLst>
          </p:cNvPr>
          <p:cNvSpPr/>
          <p:nvPr/>
        </p:nvSpPr>
        <p:spPr>
          <a:xfrm>
            <a:off x="3468077" y="2297129"/>
            <a:ext cx="5255846" cy="2678949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菱形 16">
            <a:extLst>
              <a:ext uri="{FF2B5EF4-FFF2-40B4-BE49-F238E27FC236}">
                <a16:creationId xmlns:a16="http://schemas.microsoft.com/office/drawing/2014/main" id="{75C379DF-D91D-E19D-3B41-1193FFC1C303}"/>
              </a:ext>
            </a:extLst>
          </p:cNvPr>
          <p:cNvSpPr/>
          <p:nvPr/>
        </p:nvSpPr>
        <p:spPr>
          <a:xfrm>
            <a:off x="4372192" y="2744653"/>
            <a:ext cx="3447617" cy="175728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21000">
                  <a:schemeClr val="accent2">
                    <a:alpha val="52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13AEDBD-60D2-2418-98F5-06F1DB43F482}"/>
              </a:ext>
            </a:extLst>
          </p:cNvPr>
          <p:cNvSpPr/>
          <p:nvPr/>
        </p:nvSpPr>
        <p:spPr>
          <a:xfrm>
            <a:off x="2204082" y="3557029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00E6D7C-43CE-B219-51F8-8235251BC009}"/>
              </a:ext>
            </a:extLst>
          </p:cNvPr>
          <p:cNvSpPr/>
          <p:nvPr/>
        </p:nvSpPr>
        <p:spPr>
          <a:xfrm>
            <a:off x="2249714" y="3602661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28DD7F2-22B3-AC12-5E8C-872FDB9CEA0A}"/>
              </a:ext>
            </a:extLst>
          </p:cNvPr>
          <p:cNvSpPr txBox="1"/>
          <p:nvPr/>
        </p:nvSpPr>
        <p:spPr>
          <a:xfrm>
            <a:off x="655760" y="3445544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CB95DEA-1970-CC0E-4B11-65560DADEE6C}"/>
              </a:ext>
            </a:extLst>
          </p:cNvPr>
          <p:cNvSpPr/>
          <p:nvPr/>
        </p:nvSpPr>
        <p:spPr>
          <a:xfrm>
            <a:off x="4115930" y="4544000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8507830-92AD-CE62-2D4A-0E444DC1E997}"/>
              </a:ext>
            </a:extLst>
          </p:cNvPr>
          <p:cNvSpPr/>
          <p:nvPr/>
        </p:nvSpPr>
        <p:spPr>
          <a:xfrm>
            <a:off x="4161562" y="4589632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552910F-BAEB-1D72-7180-C04E1ED08351}"/>
              </a:ext>
            </a:extLst>
          </p:cNvPr>
          <p:cNvSpPr txBox="1"/>
          <p:nvPr/>
        </p:nvSpPr>
        <p:spPr>
          <a:xfrm>
            <a:off x="2577581" y="4721851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0EB8A95-0159-0E86-58F5-23051ED491DB}"/>
              </a:ext>
            </a:extLst>
          </p:cNvPr>
          <p:cNvSpPr/>
          <p:nvPr/>
        </p:nvSpPr>
        <p:spPr>
          <a:xfrm>
            <a:off x="5976652" y="5477740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C7C701F-3D73-1317-DACC-02BE811384A7}"/>
              </a:ext>
            </a:extLst>
          </p:cNvPr>
          <p:cNvSpPr/>
          <p:nvPr/>
        </p:nvSpPr>
        <p:spPr>
          <a:xfrm>
            <a:off x="6022284" y="5523372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ED4F120-5378-D908-E67F-3D3A347FD4FE}"/>
              </a:ext>
            </a:extLst>
          </p:cNvPr>
          <p:cNvSpPr txBox="1"/>
          <p:nvPr/>
        </p:nvSpPr>
        <p:spPr>
          <a:xfrm>
            <a:off x="5012915" y="5813779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DE4D0C3-83F6-5E5A-7763-9F1448061212}"/>
              </a:ext>
            </a:extLst>
          </p:cNvPr>
          <p:cNvSpPr/>
          <p:nvPr/>
        </p:nvSpPr>
        <p:spPr>
          <a:xfrm>
            <a:off x="7791744" y="4544000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61E5340-EBCF-C8D3-3CAB-73ED9EF5B69E}"/>
              </a:ext>
            </a:extLst>
          </p:cNvPr>
          <p:cNvSpPr/>
          <p:nvPr/>
        </p:nvSpPr>
        <p:spPr>
          <a:xfrm>
            <a:off x="7837376" y="4589632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8A1B2A0-509F-4113-8F88-54C50F95BEE1}"/>
              </a:ext>
            </a:extLst>
          </p:cNvPr>
          <p:cNvSpPr txBox="1"/>
          <p:nvPr/>
        </p:nvSpPr>
        <p:spPr>
          <a:xfrm>
            <a:off x="8078801" y="4721851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26166F0-964B-B663-D05A-CEE85C73C2EB}"/>
              </a:ext>
            </a:extLst>
          </p:cNvPr>
          <p:cNvSpPr/>
          <p:nvPr/>
        </p:nvSpPr>
        <p:spPr>
          <a:xfrm>
            <a:off x="9822938" y="3557029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0095182-DF4D-B4FA-5B56-C094336A1FCC}"/>
              </a:ext>
            </a:extLst>
          </p:cNvPr>
          <p:cNvSpPr/>
          <p:nvPr/>
        </p:nvSpPr>
        <p:spPr>
          <a:xfrm>
            <a:off x="9868570" y="3602661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CD6F692-8D2B-44C8-AE7F-7FE7055291C4}"/>
              </a:ext>
            </a:extLst>
          </p:cNvPr>
          <p:cNvSpPr txBox="1"/>
          <p:nvPr/>
        </p:nvSpPr>
        <p:spPr>
          <a:xfrm>
            <a:off x="10064456" y="3445544"/>
            <a:ext cx="168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ED01625-96E6-2F23-4B8B-C416D5A9BAB8}"/>
              </a:ext>
            </a:extLst>
          </p:cNvPr>
          <p:cNvSpPr txBox="1"/>
          <p:nvPr/>
        </p:nvSpPr>
        <p:spPr>
          <a:xfrm>
            <a:off x="5528328" y="3081249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endParaRPr lang="en-US" altLang="zh-CN" sz="3600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</a:t>
            </a:r>
            <a:endParaRPr kumimoji="0" lang="zh-CN" altLang="en-US" sz="4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B30B055-B8F0-1E0D-BDFA-BE303DF5A5AA}"/>
              </a:ext>
            </a:extLst>
          </p:cNvPr>
          <p:cNvCxnSpPr>
            <a:cxnSpLocks/>
          </p:cNvCxnSpPr>
          <p:nvPr/>
        </p:nvCxnSpPr>
        <p:spPr>
          <a:xfrm>
            <a:off x="4605601" y="2295203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EC85F18-0724-A0AB-FD82-F9EBBEC79565}"/>
              </a:ext>
            </a:extLst>
          </p:cNvPr>
          <p:cNvCxnSpPr>
            <a:cxnSpLocks/>
          </p:cNvCxnSpPr>
          <p:nvPr/>
        </p:nvCxnSpPr>
        <p:spPr>
          <a:xfrm>
            <a:off x="5454687" y="2028503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ACB763E-EB21-68A9-F0C3-79BF65E5C3CE}"/>
              </a:ext>
            </a:extLst>
          </p:cNvPr>
          <p:cNvCxnSpPr>
            <a:cxnSpLocks/>
          </p:cNvCxnSpPr>
          <p:nvPr/>
        </p:nvCxnSpPr>
        <p:spPr>
          <a:xfrm>
            <a:off x="6096000" y="1676118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70CCE06-2987-9AA8-EAC9-15092C88004E}"/>
              </a:ext>
            </a:extLst>
          </p:cNvPr>
          <p:cNvCxnSpPr>
            <a:cxnSpLocks/>
          </p:cNvCxnSpPr>
          <p:nvPr/>
        </p:nvCxnSpPr>
        <p:spPr>
          <a:xfrm>
            <a:off x="6740110" y="2028503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1848D2CC-E4F8-92C3-B7CA-4DAA404D313D}"/>
              </a:ext>
            </a:extLst>
          </p:cNvPr>
          <p:cNvCxnSpPr>
            <a:cxnSpLocks/>
          </p:cNvCxnSpPr>
          <p:nvPr/>
        </p:nvCxnSpPr>
        <p:spPr>
          <a:xfrm>
            <a:off x="7448949" y="2295203"/>
            <a:ext cx="0" cy="904603"/>
          </a:xfrm>
          <a:prstGeom prst="line">
            <a:avLst/>
          </a:prstGeom>
          <a:noFill/>
          <a:ln w="9525" cap="rnd"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>
                    <a:alpha val="35000"/>
                  </a:schemeClr>
                </a:gs>
              </a:gsLst>
              <a:lin ang="16200000" scaled="1"/>
              <a:tileRect/>
            </a:gradFill>
            <a:prstDash val="sysDash"/>
            <a:round/>
            <a:headEnd type="none" w="sm" len="sm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505023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pic>
        <p:nvPicPr>
          <p:cNvPr id="16" name="图片 15" descr="夜晚的月亮&#10;&#10;描述已自动生成">
            <a:extLst>
              <a:ext uri="{FF2B5EF4-FFF2-40B4-BE49-F238E27FC236}">
                <a16:creationId xmlns:a16="http://schemas.microsoft.com/office/drawing/2014/main" id="{58A726DE-1F7D-B7A1-EF4E-75A527A430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33" y="2982966"/>
            <a:ext cx="1806424" cy="1795904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D00817-391E-D79A-61B2-938107B8A654}"/>
              </a:ext>
            </a:extLst>
          </p:cNvPr>
          <p:cNvSpPr>
            <a:spLocks/>
          </p:cNvSpPr>
          <p:nvPr/>
        </p:nvSpPr>
        <p:spPr bwMode="auto">
          <a:xfrm>
            <a:off x="820541" y="3102619"/>
            <a:ext cx="1559492" cy="1559492"/>
          </a:xfrm>
          <a:custGeom>
            <a:avLst/>
            <a:gdLst>
              <a:gd name="connsiteX0" fmla="*/ 808318 w 865748"/>
              <a:gd name="connsiteY0" fmla="*/ 644503 h 865748"/>
              <a:gd name="connsiteX1" fmla="*/ 799495 w 865748"/>
              <a:gd name="connsiteY1" fmla="*/ 660758 h 865748"/>
              <a:gd name="connsiteX2" fmla="*/ 660757 w 865748"/>
              <a:gd name="connsiteY2" fmla="*/ 799496 h 865748"/>
              <a:gd name="connsiteX3" fmla="*/ 644503 w 865748"/>
              <a:gd name="connsiteY3" fmla="*/ 808318 h 865748"/>
              <a:gd name="connsiteX4" fmla="*/ 841252 w 865748"/>
              <a:gd name="connsiteY4" fmla="*/ 570696 h 865748"/>
              <a:gd name="connsiteX5" fmla="*/ 836234 w 865748"/>
              <a:gd name="connsiteY5" fmla="*/ 586861 h 865748"/>
              <a:gd name="connsiteX6" fmla="*/ 586861 w 865748"/>
              <a:gd name="connsiteY6" fmla="*/ 836234 h 865748"/>
              <a:gd name="connsiteX7" fmla="*/ 570696 w 865748"/>
              <a:gd name="connsiteY7" fmla="*/ 841252 h 865748"/>
              <a:gd name="connsiteX8" fmla="*/ 857616 w 865748"/>
              <a:gd name="connsiteY8" fmla="*/ 513544 h 865748"/>
              <a:gd name="connsiteX9" fmla="*/ 856954 w 865748"/>
              <a:gd name="connsiteY9" fmla="*/ 520114 h 865748"/>
              <a:gd name="connsiteX10" fmla="*/ 854580 w 865748"/>
              <a:gd name="connsiteY10" fmla="*/ 527761 h 865748"/>
              <a:gd name="connsiteX11" fmla="*/ 532576 w 865748"/>
              <a:gd name="connsiteY11" fmla="*/ 853085 h 865748"/>
              <a:gd name="connsiteX12" fmla="*/ 520113 w 865748"/>
              <a:gd name="connsiteY12" fmla="*/ 856954 h 865748"/>
              <a:gd name="connsiteX13" fmla="*/ 517329 w 865748"/>
              <a:gd name="connsiteY13" fmla="*/ 857234 h 865748"/>
              <a:gd name="connsiteX14" fmla="*/ 862204 w 865748"/>
              <a:gd name="connsiteY14" fmla="*/ 468032 h 865748"/>
              <a:gd name="connsiteX15" fmla="*/ 860953 w 865748"/>
              <a:gd name="connsiteY15" fmla="*/ 480443 h 865748"/>
              <a:gd name="connsiteX16" fmla="*/ 484320 w 865748"/>
              <a:gd name="connsiteY16" fmla="*/ 860562 h 865748"/>
              <a:gd name="connsiteX17" fmla="*/ 471942 w 865748"/>
              <a:gd name="connsiteY17" fmla="*/ 861810 h 865748"/>
              <a:gd name="connsiteX18" fmla="*/ 865238 w 865748"/>
              <a:gd name="connsiteY18" fmla="*/ 427814 h 865748"/>
              <a:gd name="connsiteX19" fmla="*/ 865748 w 865748"/>
              <a:gd name="connsiteY19" fmla="*/ 432874 h 865748"/>
              <a:gd name="connsiteX20" fmla="*/ 865123 w 865748"/>
              <a:gd name="connsiteY20" fmla="*/ 439077 h 865748"/>
              <a:gd name="connsiteX21" fmla="*/ 443054 w 865748"/>
              <a:gd name="connsiteY21" fmla="*/ 864722 h 865748"/>
              <a:gd name="connsiteX22" fmla="*/ 432874 w 865748"/>
              <a:gd name="connsiteY22" fmla="*/ 865748 h 865748"/>
              <a:gd name="connsiteX23" fmla="*/ 431072 w 865748"/>
              <a:gd name="connsiteY23" fmla="*/ 865567 h 865748"/>
              <a:gd name="connsiteX24" fmla="*/ 861835 w 865748"/>
              <a:gd name="connsiteY24" fmla="*/ 394055 h 865748"/>
              <a:gd name="connsiteX25" fmla="*/ 862518 w 865748"/>
              <a:gd name="connsiteY25" fmla="*/ 400830 h 865748"/>
              <a:gd name="connsiteX26" fmla="*/ 404058 w 865748"/>
              <a:gd name="connsiteY26" fmla="*/ 862843 h 865748"/>
              <a:gd name="connsiteX27" fmla="*/ 394056 w 865748"/>
              <a:gd name="connsiteY27" fmla="*/ 861835 h 865748"/>
              <a:gd name="connsiteX28" fmla="*/ 858092 w 865748"/>
              <a:gd name="connsiteY28" fmla="*/ 356928 h 865748"/>
              <a:gd name="connsiteX29" fmla="*/ 859113 w 865748"/>
              <a:gd name="connsiteY29" fmla="*/ 367054 h 865748"/>
              <a:gd name="connsiteX30" fmla="*/ 367054 w 865748"/>
              <a:gd name="connsiteY30" fmla="*/ 859113 h 865748"/>
              <a:gd name="connsiteX31" fmla="*/ 356928 w 865748"/>
              <a:gd name="connsiteY31" fmla="*/ 858092 h 865748"/>
              <a:gd name="connsiteX32" fmla="*/ 850240 w 865748"/>
              <a:gd name="connsiteY32" fmla="*/ 324007 h 865748"/>
              <a:gd name="connsiteX33" fmla="*/ 852020 w 865748"/>
              <a:gd name="connsiteY33" fmla="*/ 329741 h 865748"/>
              <a:gd name="connsiteX34" fmla="*/ 335001 w 865748"/>
              <a:gd name="connsiteY34" fmla="*/ 853653 h 865748"/>
              <a:gd name="connsiteX35" fmla="*/ 326619 w 865748"/>
              <a:gd name="connsiteY35" fmla="*/ 851051 h 865748"/>
              <a:gd name="connsiteX36" fmla="*/ 840571 w 865748"/>
              <a:gd name="connsiteY36" fmla="*/ 292858 h 865748"/>
              <a:gd name="connsiteX37" fmla="*/ 843208 w 865748"/>
              <a:gd name="connsiteY37" fmla="*/ 301354 h 865748"/>
              <a:gd name="connsiteX38" fmla="*/ 303912 w 865748"/>
              <a:gd name="connsiteY38" fmla="*/ 844002 h 865748"/>
              <a:gd name="connsiteX39" fmla="*/ 295396 w 865748"/>
              <a:gd name="connsiteY39" fmla="*/ 841359 h 865748"/>
              <a:gd name="connsiteX40" fmla="*/ 831779 w 865748"/>
              <a:gd name="connsiteY40" fmla="*/ 264535 h 865748"/>
              <a:gd name="connsiteX41" fmla="*/ 834416 w 865748"/>
              <a:gd name="connsiteY41" fmla="*/ 273032 h 865748"/>
              <a:gd name="connsiteX42" fmla="*/ 275527 w 865748"/>
              <a:gd name="connsiteY42" fmla="*/ 835191 h 865748"/>
              <a:gd name="connsiteX43" fmla="*/ 267012 w 865748"/>
              <a:gd name="connsiteY43" fmla="*/ 832548 h 865748"/>
              <a:gd name="connsiteX44" fmla="*/ 817538 w 865748"/>
              <a:gd name="connsiteY44" fmla="*/ 238232 h 865748"/>
              <a:gd name="connsiteX45" fmla="*/ 821361 w 865748"/>
              <a:gd name="connsiteY45" fmla="*/ 245276 h 865748"/>
              <a:gd name="connsiteX46" fmla="*/ 247320 w 865748"/>
              <a:gd name="connsiteY46" fmla="*/ 822471 h 865748"/>
              <a:gd name="connsiteX47" fmla="*/ 242285 w 865748"/>
              <a:gd name="connsiteY47" fmla="*/ 819738 h 865748"/>
              <a:gd name="connsiteX48" fmla="*/ 804392 w 865748"/>
              <a:gd name="connsiteY48" fmla="*/ 214011 h 865748"/>
              <a:gd name="connsiteX49" fmla="*/ 807003 w 865748"/>
              <a:gd name="connsiteY49" fmla="*/ 218822 h 865748"/>
              <a:gd name="connsiteX50" fmla="*/ 220790 w 865748"/>
              <a:gd name="connsiteY50" fmla="*/ 808071 h 865748"/>
              <a:gd name="connsiteX51" fmla="*/ 215967 w 865748"/>
              <a:gd name="connsiteY51" fmla="*/ 805453 h 865748"/>
              <a:gd name="connsiteX52" fmla="*/ 789522 w 865748"/>
              <a:gd name="connsiteY52" fmla="*/ 188065 h 865748"/>
              <a:gd name="connsiteX53" fmla="*/ 791820 w 865748"/>
              <a:gd name="connsiteY53" fmla="*/ 190850 h 865748"/>
              <a:gd name="connsiteX54" fmla="*/ 792769 w 865748"/>
              <a:gd name="connsiteY54" fmla="*/ 192599 h 865748"/>
              <a:gd name="connsiteX55" fmla="*/ 196408 w 865748"/>
              <a:gd name="connsiteY55" fmla="*/ 794837 h 865748"/>
              <a:gd name="connsiteX56" fmla="*/ 190850 w 865748"/>
              <a:gd name="connsiteY56" fmla="*/ 791820 h 865748"/>
              <a:gd name="connsiteX57" fmla="*/ 189661 w 865748"/>
              <a:gd name="connsiteY57" fmla="*/ 790839 h 865748"/>
              <a:gd name="connsiteX58" fmla="*/ 771074 w 865748"/>
              <a:gd name="connsiteY58" fmla="*/ 165705 h 865748"/>
              <a:gd name="connsiteX59" fmla="*/ 776105 w 865748"/>
              <a:gd name="connsiteY59" fmla="*/ 171804 h 865748"/>
              <a:gd name="connsiteX60" fmla="*/ 173347 w 865748"/>
              <a:gd name="connsiteY60" fmla="*/ 777379 h 865748"/>
              <a:gd name="connsiteX61" fmla="*/ 167230 w 865748"/>
              <a:gd name="connsiteY61" fmla="*/ 772332 h 865748"/>
              <a:gd name="connsiteX62" fmla="*/ 754302 w 865748"/>
              <a:gd name="connsiteY62" fmla="*/ 145377 h 865748"/>
              <a:gd name="connsiteX63" fmla="*/ 759334 w 865748"/>
              <a:gd name="connsiteY63" fmla="*/ 151476 h 865748"/>
              <a:gd name="connsiteX64" fmla="*/ 152959 w 865748"/>
              <a:gd name="connsiteY64" fmla="*/ 760558 h 865748"/>
              <a:gd name="connsiteX65" fmla="*/ 146843 w 865748"/>
              <a:gd name="connsiteY65" fmla="*/ 755511 h 865748"/>
              <a:gd name="connsiteX66" fmla="*/ 735198 w 865748"/>
              <a:gd name="connsiteY66" fmla="*/ 123680 h 865748"/>
              <a:gd name="connsiteX67" fmla="*/ 738962 w 865748"/>
              <a:gd name="connsiteY67" fmla="*/ 126786 h 865748"/>
              <a:gd name="connsiteX68" fmla="*/ 740885 w 865748"/>
              <a:gd name="connsiteY68" fmla="*/ 129116 h 865748"/>
              <a:gd name="connsiteX69" fmla="*/ 130551 w 865748"/>
              <a:gd name="connsiteY69" fmla="*/ 742069 h 865748"/>
              <a:gd name="connsiteX70" fmla="*/ 126786 w 865748"/>
              <a:gd name="connsiteY70" fmla="*/ 738963 h 865748"/>
              <a:gd name="connsiteX71" fmla="*/ 124864 w 865748"/>
              <a:gd name="connsiteY71" fmla="*/ 736633 h 865748"/>
              <a:gd name="connsiteX72" fmla="*/ 714531 w 865748"/>
              <a:gd name="connsiteY72" fmla="*/ 106628 h 865748"/>
              <a:gd name="connsiteX73" fmla="*/ 720639 w 865748"/>
              <a:gd name="connsiteY73" fmla="*/ 111668 h 865748"/>
              <a:gd name="connsiteX74" fmla="*/ 111668 w 865748"/>
              <a:gd name="connsiteY74" fmla="*/ 720639 h 865748"/>
              <a:gd name="connsiteX75" fmla="*/ 106629 w 865748"/>
              <a:gd name="connsiteY75" fmla="*/ 714532 h 865748"/>
              <a:gd name="connsiteX76" fmla="*/ 694172 w 865748"/>
              <a:gd name="connsiteY76" fmla="*/ 89831 h 865748"/>
              <a:gd name="connsiteX77" fmla="*/ 700280 w 865748"/>
              <a:gd name="connsiteY77" fmla="*/ 94870 h 865748"/>
              <a:gd name="connsiteX78" fmla="*/ 94870 w 865748"/>
              <a:gd name="connsiteY78" fmla="*/ 700280 h 865748"/>
              <a:gd name="connsiteX79" fmla="*/ 89831 w 865748"/>
              <a:gd name="connsiteY79" fmla="*/ 694173 h 865748"/>
              <a:gd name="connsiteX80" fmla="*/ 671207 w 865748"/>
              <a:gd name="connsiteY80" fmla="*/ 71925 h 865748"/>
              <a:gd name="connsiteX81" fmla="*/ 674898 w 865748"/>
              <a:gd name="connsiteY81" fmla="*/ 73928 h 865748"/>
              <a:gd name="connsiteX82" fmla="*/ 677886 w 865748"/>
              <a:gd name="connsiteY82" fmla="*/ 76393 h 865748"/>
              <a:gd name="connsiteX83" fmla="*/ 76393 w 865748"/>
              <a:gd name="connsiteY83" fmla="*/ 677886 h 865748"/>
              <a:gd name="connsiteX84" fmla="*/ 73928 w 865748"/>
              <a:gd name="connsiteY84" fmla="*/ 674898 h 865748"/>
              <a:gd name="connsiteX85" fmla="*/ 71925 w 865748"/>
              <a:gd name="connsiteY85" fmla="*/ 671208 h 865748"/>
              <a:gd name="connsiteX86" fmla="*/ 646875 w 865748"/>
              <a:gd name="connsiteY86" fmla="*/ 58718 h 865748"/>
              <a:gd name="connsiteX87" fmla="*/ 651939 w 865748"/>
              <a:gd name="connsiteY87" fmla="*/ 61466 h 865748"/>
              <a:gd name="connsiteX88" fmla="*/ 61467 w 865748"/>
              <a:gd name="connsiteY88" fmla="*/ 651940 h 865748"/>
              <a:gd name="connsiteX89" fmla="*/ 57649 w 865748"/>
              <a:gd name="connsiteY89" fmla="*/ 644907 h 865748"/>
              <a:gd name="connsiteX90" fmla="*/ 221245 w 865748"/>
              <a:gd name="connsiteY90" fmla="*/ 57430 h 865748"/>
              <a:gd name="connsiteX91" fmla="*/ 57430 w 865748"/>
              <a:gd name="connsiteY91" fmla="*/ 221245 h 865748"/>
              <a:gd name="connsiteX92" fmla="*/ 66252 w 865748"/>
              <a:gd name="connsiteY92" fmla="*/ 204992 h 865748"/>
              <a:gd name="connsiteX93" fmla="*/ 204992 w 865748"/>
              <a:gd name="connsiteY93" fmla="*/ 66252 h 865748"/>
              <a:gd name="connsiteX94" fmla="*/ 620630 w 865748"/>
              <a:gd name="connsiteY94" fmla="*/ 44473 h 865748"/>
              <a:gd name="connsiteX95" fmla="*/ 625663 w 865748"/>
              <a:gd name="connsiteY95" fmla="*/ 47204 h 865748"/>
              <a:gd name="connsiteX96" fmla="*/ 48302 w 865748"/>
              <a:gd name="connsiteY96" fmla="*/ 627686 h 865748"/>
              <a:gd name="connsiteX97" fmla="*/ 44472 w 865748"/>
              <a:gd name="connsiteY97" fmla="*/ 620630 h 865748"/>
              <a:gd name="connsiteX98" fmla="*/ 592856 w 865748"/>
              <a:gd name="connsiteY98" fmla="*/ 31375 h 865748"/>
              <a:gd name="connsiteX99" fmla="*/ 601363 w 865748"/>
              <a:gd name="connsiteY99" fmla="*/ 34016 h 865748"/>
              <a:gd name="connsiteX100" fmla="*/ 34016 w 865748"/>
              <a:gd name="connsiteY100" fmla="*/ 601363 h 865748"/>
              <a:gd name="connsiteX101" fmla="*/ 31375 w 865748"/>
              <a:gd name="connsiteY101" fmla="*/ 592856 h 865748"/>
              <a:gd name="connsiteX102" fmla="*/ 295049 w 865748"/>
              <a:gd name="connsiteY102" fmla="*/ 24497 h 865748"/>
              <a:gd name="connsiteX103" fmla="*/ 24497 w 865748"/>
              <a:gd name="connsiteY103" fmla="*/ 295049 h 865748"/>
              <a:gd name="connsiteX104" fmla="*/ 29365 w 865748"/>
              <a:gd name="connsiteY104" fmla="*/ 279368 h 865748"/>
              <a:gd name="connsiteX105" fmla="*/ 283557 w 865748"/>
              <a:gd name="connsiteY105" fmla="*/ 28064 h 865748"/>
              <a:gd name="connsiteX106" fmla="*/ 564500 w 865748"/>
              <a:gd name="connsiteY106" fmla="*/ 22573 h 865748"/>
              <a:gd name="connsiteX107" fmla="*/ 570353 w 865748"/>
              <a:gd name="connsiteY107" fmla="*/ 24390 h 865748"/>
              <a:gd name="connsiteX108" fmla="*/ 25178 w 865748"/>
              <a:gd name="connsiteY108" fmla="*/ 572891 h 865748"/>
              <a:gd name="connsiteX109" fmla="*/ 22573 w 865748"/>
              <a:gd name="connsiteY109" fmla="*/ 564502 h 865748"/>
              <a:gd name="connsiteX110" fmla="*/ 533310 w 865748"/>
              <a:gd name="connsiteY110" fmla="*/ 12891 h 865748"/>
              <a:gd name="connsiteX111" fmla="*/ 541817 w 865748"/>
              <a:gd name="connsiteY111" fmla="*/ 15532 h 865748"/>
              <a:gd name="connsiteX112" fmla="*/ 15532 w 865748"/>
              <a:gd name="connsiteY112" fmla="*/ 541817 h 865748"/>
              <a:gd name="connsiteX113" fmla="*/ 12891 w 865748"/>
              <a:gd name="connsiteY113" fmla="*/ 533310 h 865748"/>
              <a:gd name="connsiteX114" fmla="*/ 352296 w 865748"/>
              <a:gd name="connsiteY114" fmla="*/ 8123 h 865748"/>
              <a:gd name="connsiteX115" fmla="*/ 8123 w 865748"/>
              <a:gd name="connsiteY115" fmla="*/ 352297 h 865748"/>
              <a:gd name="connsiteX116" fmla="*/ 8794 w 865748"/>
              <a:gd name="connsiteY116" fmla="*/ 345635 h 865748"/>
              <a:gd name="connsiteX117" fmla="*/ 11116 w 865748"/>
              <a:gd name="connsiteY117" fmla="*/ 338158 h 865748"/>
              <a:gd name="connsiteX118" fmla="*/ 338156 w 865748"/>
              <a:gd name="connsiteY118" fmla="*/ 11116 h 865748"/>
              <a:gd name="connsiteX119" fmla="*/ 345635 w 865748"/>
              <a:gd name="connsiteY119" fmla="*/ 8795 h 865748"/>
              <a:gd name="connsiteX120" fmla="*/ 501929 w 865748"/>
              <a:gd name="connsiteY120" fmla="*/ 6961 h 865748"/>
              <a:gd name="connsiteX121" fmla="*/ 508821 w 865748"/>
              <a:gd name="connsiteY121" fmla="*/ 7656 h 865748"/>
              <a:gd name="connsiteX122" fmla="*/ 7656 w 865748"/>
              <a:gd name="connsiteY122" fmla="*/ 508821 h 865748"/>
              <a:gd name="connsiteX123" fmla="*/ 6640 w 865748"/>
              <a:gd name="connsiteY123" fmla="*/ 498738 h 865748"/>
              <a:gd name="connsiteX124" fmla="*/ 393805 w 865748"/>
              <a:gd name="connsiteY124" fmla="*/ 3939 h 865748"/>
              <a:gd name="connsiteX125" fmla="*/ 3544 w 865748"/>
              <a:gd name="connsiteY125" fmla="*/ 397715 h 865748"/>
              <a:gd name="connsiteX126" fmla="*/ 4791 w 865748"/>
              <a:gd name="connsiteY126" fmla="*/ 385354 h 865748"/>
              <a:gd name="connsiteX127" fmla="*/ 385355 w 865748"/>
              <a:gd name="connsiteY127" fmla="*/ 4790 h 865748"/>
              <a:gd name="connsiteX128" fmla="*/ 464940 w 865748"/>
              <a:gd name="connsiteY128" fmla="*/ 3233 h 865748"/>
              <a:gd name="connsiteX129" fmla="*/ 471690 w 865748"/>
              <a:gd name="connsiteY129" fmla="*/ 3913 h 865748"/>
              <a:gd name="connsiteX130" fmla="*/ 3913 w 865748"/>
              <a:gd name="connsiteY130" fmla="*/ 471691 h 865748"/>
              <a:gd name="connsiteX131" fmla="*/ 3233 w 865748"/>
              <a:gd name="connsiteY131" fmla="*/ 464941 h 865748"/>
              <a:gd name="connsiteX132" fmla="*/ 432874 w 865748"/>
              <a:gd name="connsiteY132" fmla="*/ 0 h 865748"/>
              <a:gd name="connsiteX133" fmla="*/ 437937 w 865748"/>
              <a:gd name="connsiteY133" fmla="*/ 510 h 865748"/>
              <a:gd name="connsiteX134" fmla="*/ 510 w 865748"/>
              <a:gd name="connsiteY134" fmla="*/ 437937 h 865748"/>
              <a:gd name="connsiteX135" fmla="*/ 0 w 865748"/>
              <a:gd name="connsiteY135" fmla="*/ 432874 h 865748"/>
              <a:gd name="connsiteX136" fmla="*/ 625 w 865748"/>
              <a:gd name="connsiteY136" fmla="*/ 426675 h 865748"/>
              <a:gd name="connsiteX137" fmla="*/ 426675 w 865748"/>
              <a:gd name="connsiteY137" fmla="*/ 625 h 8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65748" h="865748">
                <a:moveTo>
                  <a:pt x="808318" y="644503"/>
                </a:moveTo>
                <a:lnTo>
                  <a:pt x="799495" y="660758"/>
                </a:lnTo>
                <a:lnTo>
                  <a:pt x="660757" y="799496"/>
                </a:lnTo>
                <a:lnTo>
                  <a:pt x="644503" y="808318"/>
                </a:lnTo>
                <a:close/>
                <a:moveTo>
                  <a:pt x="841252" y="570696"/>
                </a:moveTo>
                <a:lnTo>
                  <a:pt x="836234" y="586861"/>
                </a:lnTo>
                <a:lnTo>
                  <a:pt x="586861" y="836234"/>
                </a:lnTo>
                <a:lnTo>
                  <a:pt x="570696" y="841252"/>
                </a:lnTo>
                <a:close/>
                <a:moveTo>
                  <a:pt x="857616" y="513544"/>
                </a:moveTo>
                <a:lnTo>
                  <a:pt x="856954" y="520114"/>
                </a:lnTo>
                <a:lnTo>
                  <a:pt x="854580" y="527761"/>
                </a:lnTo>
                <a:lnTo>
                  <a:pt x="532576" y="853085"/>
                </a:lnTo>
                <a:lnTo>
                  <a:pt x="520113" y="856954"/>
                </a:lnTo>
                <a:lnTo>
                  <a:pt x="517329" y="857234"/>
                </a:lnTo>
                <a:close/>
                <a:moveTo>
                  <a:pt x="862204" y="468032"/>
                </a:moveTo>
                <a:lnTo>
                  <a:pt x="860953" y="480443"/>
                </a:lnTo>
                <a:lnTo>
                  <a:pt x="484320" y="860562"/>
                </a:lnTo>
                <a:lnTo>
                  <a:pt x="471942" y="861810"/>
                </a:lnTo>
                <a:close/>
                <a:moveTo>
                  <a:pt x="865238" y="427814"/>
                </a:moveTo>
                <a:lnTo>
                  <a:pt x="865748" y="432874"/>
                </a:lnTo>
                <a:lnTo>
                  <a:pt x="865123" y="439077"/>
                </a:lnTo>
                <a:lnTo>
                  <a:pt x="443054" y="864722"/>
                </a:lnTo>
                <a:lnTo>
                  <a:pt x="432874" y="865748"/>
                </a:lnTo>
                <a:lnTo>
                  <a:pt x="431072" y="865567"/>
                </a:lnTo>
                <a:close/>
                <a:moveTo>
                  <a:pt x="861835" y="394055"/>
                </a:moveTo>
                <a:lnTo>
                  <a:pt x="862518" y="400830"/>
                </a:lnTo>
                <a:lnTo>
                  <a:pt x="404058" y="862843"/>
                </a:lnTo>
                <a:lnTo>
                  <a:pt x="394056" y="861835"/>
                </a:lnTo>
                <a:close/>
                <a:moveTo>
                  <a:pt x="858092" y="356928"/>
                </a:moveTo>
                <a:lnTo>
                  <a:pt x="859113" y="367054"/>
                </a:lnTo>
                <a:lnTo>
                  <a:pt x="367054" y="859113"/>
                </a:lnTo>
                <a:lnTo>
                  <a:pt x="356928" y="858092"/>
                </a:lnTo>
                <a:close/>
                <a:moveTo>
                  <a:pt x="850240" y="324007"/>
                </a:moveTo>
                <a:lnTo>
                  <a:pt x="852020" y="329741"/>
                </a:lnTo>
                <a:lnTo>
                  <a:pt x="335001" y="853653"/>
                </a:lnTo>
                <a:lnTo>
                  <a:pt x="326619" y="851051"/>
                </a:lnTo>
                <a:close/>
                <a:moveTo>
                  <a:pt x="840571" y="292858"/>
                </a:moveTo>
                <a:lnTo>
                  <a:pt x="843208" y="301354"/>
                </a:lnTo>
                <a:lnTo>
                  <a:pt x="303912" y="844002"/>
                </a:lnTo>
                <a:lnTo>
                  <a:pt x="295396" y="841359"/>
                </a:lnTo>
                <a:close/>
                <a:moveTo>
                  <a:pt x="831779" y="264535"/>
                </a:moveTo>
                <a:lnTo>
                  <a:pt x="834416" y="273032"/>
                </a:lnTo>
                <a:lnTo>
                  <a:pt x="275527" y="835191"/>
                </a:lnTo>
                <a:lnTo>
                  <a:pt x="267012" y="832548"/>
                </a:lnTo>
                <a:close/>
                <a:moveTo>
                  <a:pt x="817538" y="238232"/>
                </a:moveTo>
                <a:lnTo>
                  <a:pt x="821361" y="245276"/>
                </a:lnTo>
                <a:lnTo>
                  <a:pt x="247320" y="822471"/>
                </a:lnTo>
                <a:lnTo>
                  <a:pt x="242285" y="819738"/>
                </a:lnTo>
                <a:close/>
                <a:moveTo>
                  <a:pt x="804392" y="214011"/>
                </a:moveTo>
                <a:lnTo>
                  <a:pt x="807003" y="218822"/>
                </a:lnTo>
                <a:lnTo>
                  <a:pt x="220790" y="808071"/>
                </a:lnTo>
                <a:lnTo>
                  <a:pt x="215967" y="805453"/>
                </a:lnTo>
                <a:close/>
                <a:moveTo>
                  <a:pt x="789522" y="188065"/>
                </a:moveTo>
                <a:lnTo>
                  <a:pt x="791820" y="190850"/>
                </a:lnTo>
                <a:lnTo>
                  <a:pt x="792769" y="192599"/>
                </a:lnTo>
                <a:lnTo>
                  <a:pt x="196408" y="794837"/>
                </a:lnTo>
                <a:lnTo>
                  <a:pt x="190850" y="791820"/>
                </a:lnTo>
                <a:lnTo>
                  <a:pt x="189661" y="790839"/>
                </a:lnTo>
                <a:close/>
                <a:moveTo>
                  <a:pt x="771074" y="165705"/>
                </a:moveTo>
                <a:lnTo>
                  <a:pt x="776105" y="171804"/>
                </a:lnTo>
                <a:lnTo>
                  <a:pt x="173347" y="777379"/>
                </a:lnTo>
                <a:lnTo>
                  <a:pt x="167230" y="772332"/>
                </a:lnTo>
                <a:close/>
                <a:moveTo>
                  <a:pt x="754302" y="145377"/>
                </a:moveTo>
                <a:lnTo>
                  <a:pt x="759334" y="151476"/>
                </a:lnTo>
                <a:lnTo>
                  <a:pt x="152959" y="760558"/>
                </a:lnTo>
                <a:lnTo>
                  <a:pt x="146843" y="755511"/>
                </a:lnTo>
                <a:close/>
                <a:moveTo>
                  <a:pt x="735198" y="123680"/>
                </a:moveTo>
                <a:lnTo>
                  <a:pt x="738962" y="126786"/>
                </a:lnTo>
                <a:lnTo>
                  <a:pt x="740885" y="129116"/>
                </a:lnTo>
                <a:lnTo>
                  <a:pt x="130551" y="742069"/>
                </a:lnTo>
                <a:lnTo>
                  <a:pt x="126786" y="738963"/>
                </a:lnTo>
                <a:lnTo>
                  <a:pt x="124864" y="736633"/>
                </a:lnTo>
                <a:close/>
                <a:moveTo>
                  <a:pt x="714531" y="106628"/>
                </a:moveTo>
                <a:lnTo>
                  <a:pt x="720639" y="111668"/>
                </a:lnTo>
                <a:lnTo>
                  <a:pt x="111668" y="720639"/>
                </a:lnTo>
                <a:lnTo>
                  <a:pt x="106629" y="714532"/>
                </a:lnTo>
                <a:close/>
                <a:moveTo>
                  <a:pt x="694172" y="89831"/>
                </a:moveTo>
                <a:lnTo>
                  <a:pt x="700280" y="94870"/>
                </a:lnTo>
                <a:lnTo>
                  <a:pt x="94870" y="700280"/>
                </a:lnTo>
                <a:lnTo>
                  <a:pt x="89831" y="694173"/>
                </a:lnTo>
                <a:close/>
                <a:moveTo>
                  <a:pt x="671207" y="71925"/>
                </a:moveTo>
                <a:lnTo>
                  <a:pt x="674898" y="73928"/>
                </a:lnTo>
                <a:lnTo>
                  <a:pt x="677886" y="76393"/>
                </a:lnTo>
                <a:lnTo>
                  <a:pt x="76393" y="677886"/>
                </a:lnTo>
                <a:lnTo>
                  <a:pt x="73928" y="674898"/>
                </a:lnTo>
                <a:lnTo>
                  <a:pt x="71925" y="671208"/>
                </a:lnTo>
                <a:close/>
                <a:moveTo>
                  <a:pt x="646875" y="58718"/>
                </a:moveTo>
                <a:lnTo>
                  <a:pt x="651939" y="61466"/>
                </a:lnTo>
                <a:lnTo>
                  <a:pt x="61467" y="651940"/>
                </a:lnTo>
                <a:lnTo>
                  <a:pt x="57649" y="644907"/>
                </a:lnTo>
                <a:close/>
                <a:moveTo>
                  <a:pt x="221245" y="57430"/>
                </a:moveTo>
                <a:lnTo>
                  <a:pt x="57430" y="221245"/>
                </a:lnTo>
                <a:lnTo>
                  <a:pt x="66252" y="204992"/>
                </a:lnTo>
                <a:lnTo>
                  <a:pt x="204992" y="66252"/>
                </a:lnTo>
                <a:close/>
                <a:moveTo>
                  <a:pt x="620630" y="44473"/>
                </a:moveTo>
                <a:lnTo>
                  <a:pt x="625663" y="47204"/>
                </a:lnTo>
                <a:lnTo>
                  <a:pt x="48302" y="627686"/>
                </a:lnTo>
                <a:lnTo>
                  <a:pt x="44472" y="620630"/>
                </a:lnTo>
                <a:close/>
                <a:moveTo>
                  <a:pt x="592856" y="31375"/>
                </a:moveTo>
                <a:lnTo>
                  <a:pt x="601363" y="34016"/>
                </a:lnTo>
                <a:lnTo>
                  <a:pt x="34016" y="601363"/>
                </a:lnTo>
                <a:lnTo>
                  <a:pt x="31375" y="592856"/>
                </a:lnTo>
                <a:close/>
                <a:moveTo>
                  <a:pt x="295049" y="24497"/>
                </a:moveTo>
                <a:lnTo>
                  <a:pt x="24497" y="295049"/>
                </a:lnTo>
                <a:lnTo>
                  <a:pt x="29365" y="279368"/>
                </a:lnTo>
                <a:lnTo>
                  <a:pt x="283557" y="28064"/>
                </a:lnTo>
                <a:close/>
                <a:moveTo>
                  <a:pt x="564500" y="22573"/>
                </a:moveTo>
                <a:lnTo>
                  <a:pt x="570353" y="24390"/>
                </a:lnTo>
                <a:lnTo>
                  <a:pt x="25178" y="572891"/>
                </a:lnTo>
                <a:lnTo>
                  <a:pt x="22573" y="564502"/>
                </a:lnTo>
                <a:close/>
                <a:moveTo>
                  <a:pt x="533310" y="12891"/>
                </a:moveTo>
                <a:lnTo>
                  <a:pt x="541817" y="15532"/>
                </a:lnTo>
                <a:lnTo>
                  <a:pt x="15532" y="541817"/>
                </a:lnTo>
                <a:lnTo>
                  <a:pt x="12891" y="533310"/>
                </a:lnTo>
                <a:close/>
                <a:moveTo>
                  <a:pt x="352296" y="8123"/>
                </a:moveTo>
                <a:lnTo>
                  <a:pt x="8123" y="352297"/>
                </a:lnTo>
                <a:lnTo>
                  <a:pt x="8794" y="345635"/>
                </a:lnTo>
                <a:lnTo>
                  <a:pt x="11116" y="338158"/>
                </a:lnTo>
                <a:lnTo>
                  <a:pt x="338156" y="11116"/>
                </a:lnTo>
                <a:lnTo>
                  <a:pt x="345635" y="8795"/>
                </a:lnTo>
                <a:close/>
                <a:moveTo>
                  <a:pt x="501929" y="6961"/>
                </a:moveTo>
                <a:lnTo>
                  <a:pt x="508821" y="7656"/>
                </a:lnTo>
                <a:lnTo>
                  <a:pt x="7656" y="508821"/>
                </a:lnTo>
                <a:lnTo>
                  <a:pt x="6640" y="498738"/>
                </a:lnTo>
                <a:close/>
                <a:moveTo>
                  <a:pt x="393805" y="3939"/>
                </a:moveTo>
                <a:lnTo>
                  <a:pt x="3544" y="397715"/>
                </a:lnTo>
                <a:lnTo>
                  <a:pt x="4791" y="385354"/>
                </a:lnTo>
                <a:lnTo>
                  <a:pt x="385355" y="4790"/>
                </a:lnTo>
                <a:close/>
                <a:moveTo>
                  <a:pt x="464940" y="3233"/>
                </a:moveTo>
                <a:lnTo>
                  <a:pt x="471690" y="3913"/>
                </a:lnTo>
                <a:lnTo>
                  <a:pt x="3913" y="471691"/>
                </a:lnTo>
                <a:lnTo>
                  <a:pt x="3233" y="464941"/>
                </a:lnTo>
                <a:close/>
                <a:moveTo>
                  <a:pt x="432874" y="0"/>
                </a:moveTo>
                <a:lnTo>
                  <a:pt x="437937" y="510"/>
                </a:lnTo>
                <a:lnTo>
                  <a:pt x="510" y="437937"/>
                </a:lnTo>
                <a:lnTo>
                  <a:pt x="0" y="432874"/>
                </a:lnTo>
                <a:lnTo>
                  <a:pt x="625" y="426675"/>
                </a:lnTo>
                <a:lnTo>
                  <a:pt x="426675" y="62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4000"/>
                </a:schemeClr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BCF2F7-6FB5-8F88-599F-7B54DBB4E278}"/>
              </a:ext>
            </a:extLst>
          </p:cNvPr>
          <p:cNvSpPr/>
          <p:nvPr/>
        </p:nvSpPr>
        <p:spPr>
          <a:xfrm>
            <a:off x="998164" y="3280242"/>
            <a:ext cx="1204246" cy="120424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 w="6350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图形 52">
            <a:extLst>
              <a:ext uri="{FF2B5EF4-FFF2-40B4-BE49-F238E27FC236}">
                <a16:creationId xmlns:a16="http://schemas.microsoft.com/office/drawing/2014/main" id="{DC09C6E6-7C5C-EF1A-A4B7-625E4192B5BC}"/>
              </a:ext>
            </a:extLst>
          </p:cNvPr>
          <p:cNvSpPr/>
          <p:nvPr/>
        </p:nvSpPr>
        <p:spPr>
          <a:xfrm>
            <a:off x="1277507" y="3556680"/>
            <a:ext cx="648476" cy="648476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accent4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左大括号 20">
            <a:extLst>
              <a:ext uri="{FF2B5EF4-FFF2-40B4-BE49-F238E27FC236}">
                <a16:creationId xmlns:a16="http://schemas.microsoft.com/office/drawing/2014/main" id="{3011A8E2-2763-B189-D0A9-64884F9C460E}"/>
              </a:ext>
            </a:extLst>
          </p:cNvPr>
          <p:cNvSpPr/>
          <p:nvPr/>
        </p:nvSpPr>
        <p:spPr>
          <a:xfrm>
            <a:off x="2821830" y="2299607"/>
            <a:ext cx="207960" cy="3162622"/>
          </a:xfrm>
          <a:prstGeom prst="leftBrace">
            <a:avLst>
              <a:gd name="adj1" fmla="val 147059"/>
              <a:gd name="adj2" fmla="val 50000"/>
            </a:avLst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矩形: 一个圆顶角，剪去另一个顶角 21">
            <a:extLst>
              <a:ext uri="{FF2B5EF4-FFF2-40B4-BE49-F238E27FC236}">
                <a16:creationId xmlns:a16="http://schemas.microsoft.com/office/drawing/2014/main" id="{A99E9DDA-3240-92F6-8147-E6B88050852F}"/>
              </a:ext>
            </a:extLst>
          </p:cNvPr>
          <p:cNvSpPr/>
          <p:nvPr/>
        </p:nvSpPr>
        <p:spPr>
          <a:xfrm>
            <a:off x="3361176" y="2002041"/>
            <a:ext cx="2410094" cy="561015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729C853-9AA3-9A1E-D08D-2E9EF1E93B62}"/>
              </a:ext>
            </a:extLst>
          </p:cNvPr>
          <p:cNvSpPr txBox="1"/>
          <p:nvPr/>
        </p:nvSpPr>
        <p:spPr>
          <a:xfrm flipH="1">
            <a:off x="3514297" y="2071067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4" name="矩形: 一个圆顶角，剪去另一个顶角 23">
            <a:extLst>
              <a:ext uri="{FF2B5EF4-FFF2-40B4-BE49-F238E27FC236}">
                <a16:creationId xmlns:a16="http://schemas.microsoft.com/office/drawing/2014/main" id="{440D2EAE-A776-9400-8156-B114A0624D9C}"/>
              </a:ext>
            </a:extLst>
          </p:cNvPr>
          <p:cNvSpPr/>
          <p:nvPr/>
        </p:nvSpPr>
        <p:spPr>
          <a:xfrm>
            <a:off x="3361176" y="3597454"/>
            <a:ext cx="2410094" cy="561015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A508F88-88FF-1A42-DC99-F13FAAFCE91F}"/>
              </a:ext>
            </a:extLst>
          </p:cNvPr>
          <p:cNvSpPr txBox="1"/>
          <p:nvPr/>
        </p:nvSpPr>
        <p:spPr>
          <a:xfrm flipH="1">
            <a:off x="3514297" y="3666480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kumimoji="0" lang="en-US" altLang="zh-CN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26" name="矩形: 一个圆顶角，剪去另一个顶角 25">
            <a:extLst>
              <a:ext uri="{FF2B5EF4-FFF2-40B4-BE49-F238E27FC236}">
                <a16:creationId xmlns:a16="http://schemas.microsoft.com/office/drawing/2014/main" id="{F3EDC1B8-5D6F-8329-89EB-E8DE001773EC}"/>
              </a:ext>
            </a:extLst>
          </p:cNvPr>
          <p:cNvSpPr/>
          <p:nvPr/>
        </p:nvSpPr>
        <p:spPr>
          <a:xfrm>
            <a:off x="3361176" y="5192867"/>
            <a:ext cx="2410094" cy="561015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4C40827-FF86-CE08-6D2D-47C97982EB2A}"/>
              </a:ext>
            </a:extLst>
          </p:cNvPr>
          <p:cNvSpPr txBox="1"/>
          <p:nvPr/>
        </p:nvSpPr>
        <p:spPr>
          <a:xfrm flipH="1">
            <a:off x="3514297" y="5261893"/>
            <a:ext cx="2146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高端匠心品质</a:t>
            </a:r>
          </a:p>
        </p:txBody>
      </p:sp>
      <p:sp>
        <p:nvSpPr>
          <p:cNvPr id="29" name="小标题">
            <a:extLst>
              <a:ext uri="{FF2B5EF4-FFF2-40B4-BE49-F238E27FC236}">
                <a16:creationId xmlns:a16="http://schemas.microsoft.com/office/drawing/2014/main" id="{047E51DE-BEBA-873F-2E9C-4056CD58CAFF}"/>
              </a:ext>
            </a:extLst>
          </p:cNvPr>
          <p:cNvSpPr txBox="1"/>
          <p:nvPr/>
        </p:nvSpPr>
        <p:spPr>
          <a:xfrm flipH="1">
            <a:off x="7271469" y="1783228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0" name="小标题">
            <a:extLst>
              <a:ext uri="{FF2B5EF4-FFF2-40B4-BE49-F238E27FC236}">
                <a16:creationId xmlns:a16="http://schemas.microsoft.com/office/drawing/2014/main" id="{439399E5-FCF0-8F1B-0A12-A56A50F74144}"/>
              </a:ext>
            </a:extLst>
          </p:cNvPr>
          <p:cNvSpPr txBox="1"/>
          <p:nvPr/>
        </p:nvSpPr>
        <p:spPr>
          <a:xfrm flipH="1">
            <a:off x="7271469" y="2402252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1E4F66F-9885-AC69-F279-99D01D53FD28}"/>
              </a:ext>
            </a:extLst>
          </p:cNvPr>
          <p:cNvSpPr/>
          <p:nvPr/>
        </p:nvSpPr>
        <p:spPr>
          <a:xfrm>
            <a:off x="6474094" y="3586843"/>
            <a:ext cx="797376" cy="620940"/>
          </a:xfrm>
          <a:custGeom>
            <a:avLst/>
            <a:gdLst>
              <a:gd name="connsiteX0" fmla="*/ 0 w 1519162"/>
              <a:gd name="connsiteY0" fmla="*/ 425740 h 851480"/>
              <a:gd name="connsiteX1" fmla="*/ 425740 w 1519162"/>
              <a:gd name="connsiteY1" fmla="*/ 0 h 851480"/>
              <a:gd name="connsiteX2" fmla="*/ 1093422 w 1519162"/>
              <a:gd name="connsiteY2" fmla="*/ 0 h 851480"/>
              <a:gd name="connsiteX3" fmla="*/ 1519162 w 1519162"/>
              <a:gd name="connsiteY3" fmla="*/ 425740 h 851480"/>
              <a:gd name="connsiteX4" fmla="*/ 1519162 w 1519162"/>
              <a:gd name="connsiteY4" fmla="*/ 425740 h 851480"/>
              <a:gd name="connsiteX5" fmla="*/ 1093422 w 1519162"/>
              <a:gd name="connsiteY5" fmla="*/ 851480 h 851480"/>
              <a:gd name="connsiteX6" fmla="*/ 425740 w 1519162"/>
              <a:gd name="connsiteY6" fmla="*/ 851480 h 851480"/>
              <a:gd name="connsiteX7" fmla="*/ 0 w 1519162"/>
              <a:gd name="connsiteY7" fmla="*/ 425740 h 851480"/>
              <a:gd name="connsiteX0" fmla="*/ 1519162 w 1610602"/>
              <a:gd name="connsiteY0" fmla="*/ 425740 h 851480"/>
              <a:gd name="connsiteX1" fmla="*/ 1093422 w 1610602"/>
              <a:gd name="connsiteY1" fmla="*/ 851480 h 851480"/>
              <a:gd name="connsiteX2" fmla="*/ 425740 w 1610602"/>
              <a:gd name="connsiteY2" fmla="*/ 851480 h 851480"/>
              <a:gd name="connsiteX3" fmla="*/ 0 w 1610602"/>
              <a:gd name="connsiteY3" fmla="*/ 425740 h 851480"/>
              <a:gd name="connsiteX4" fmla="*/ 425740 w 1610602"/>
              <a:gd name="connsiteY4" fmla="*/ 0 h 851480"/>
              <a:gd name="connsiteX5" fmla="*/ 1093422 w 1610602"/>
              <a:gd name="connsiteY5" fmla="*/ 0 h 851480"/>
              <a:gd name="connsiteX6" fmla="*/ 1519162 w 1610602"/>
              <a:gd name="connsiteY6" fmla="*/ 425740 h 851480"/>
              <a:gd name="connsiteX7" fmla="*/ 1610602 w 1610602"/>
              <a:gd name="connsiteY7" fmla="*/ 51718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6" fmla="*/ 1519162 w 1519162"/>
              <a:gd name="connsiteY6" fmla="*/ 42574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0" fmla="*/ 1093422 w 1093422"/>
              <a:gd name="connsiteY0" fmla="*/ 851480 h 851480"/>
              <a:gd name="connsiteX1" fmla="*/ 425740 w 1093422"/>
              <a:gd name="connsiteY1" fmla="*/ 851480 h 851480"/>
              <a:gd name="connsiteX2" fmla="*/ 0 w 1093422"/>
              <a:gd name="connsiteY2" fmla="*/ 425740 h 851480"/>
              <a:gd name="connsiteX3" fmla="*/ 425740 w 1093422"/>
              <a:gd name="connsiteY3" fmla="*/ 0 h 851480"/>
              <a:gd name="connsiteX4" fmla="*/ 1093422 w 1093422"/>
              <a:gd name="connsiteY4" fmla="*/ 0 h 85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3422" h="851480">
                <a:moveTo>
                  <a:pt x="1093422" y="851480"/>
                </a:moveTo>
                <a:lnTo>
                  <a:pt x="425740" y="851480"/>
                </a:lnTo>
                <a:cubicBezTo>
                  <a:pt x="190610" y="851480"/>
                  <a:pt x="0" y="660870"/>
                  <a:pt x="0" y="425740"/>
                </a:cubicBezTo>
                <a:cubicBezTo>
                  <a:pt x="0" y="190610"/>
                  <a:pt x="190610" y="0"/>
                  <a:pt x="425740" y="0"/>
                </a:cubicBezTo>
                <a:lnTo>
                  <a:pt x="1093422" y="0"/>
                </a:lnTo>
              </a:path>
            </a:pathLst>
          </a:custGeom>
          <a:noFill/>
          <a:ln w="9525" cap="rnd">
            <a:solidFill>
              <a:schemeClr val="accent2"/>
            </a:solidFill>
            <a:prstDash val="sysDot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4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5C59FD-FB97-0C93-400C-9CB1640521C9}"/>
              </a:ext>
            </a:extLst>
          </p:cNvPr>
          <p:cNvCxnSpPr>
            <a:cxnSpLocks/>
          </p:cNvCxnSpPr>
          <p:nvPr/>
        </p:nvCxnSpPr>
        <p:spPr>
          <a:xfrm>
            <a:off x="6071427" y="3897313"/>
            <a:ext cx="399799" cy="0"/>
          </a:xfrm>
          <a:prstGeom prst="line">
            <a:avLst/>
          </a:prstGeom>
          <a:ln w="9525" cap="rnd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8746071-1604-4C8E-BDB0-57E30C3DD93E}"/>
              </a:ext>
            </a:extLst>
          </p:cNvPr>
          <p:cNvCxnSpPr>
            <a:cxnSpLocks/>
          </p:cNvCxnSpPr>
          <p:nvPr/>
        </p:nvCxnSpPr>
        <p:spPr>
          <a:xfrm>
            <a:off x="6071427" y="2287762"/>
            <a:ext cx="399799" cy="0"/>
          </a:xfrm>
          <a:prstGeom prst="line">
            <a:avLst/>
          </a:prstGeom>
          <a:ln w="9525" cap="rnd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1">
            <a:extLst>
              <a:ext uri="{FF2B5EF4-FFF2-40B4-BE49-F238E27FC236}">
                <a16:creationId xmlns:a16="http://schemas.microsoft.com/office/drawing/2014/main" id="{A79453CE-433E-2A9D-911B-9519F46ADDF2}"/>
              </a:ext>
            </a:extLst>
          </p:cNvPr>
          <p:cNvSpPr/>
          <p:nvPr/>
        </p:nvSpPr>
        <p:spPr>
          <a:xfrm>
            <a:off x="6474094" y="1977292"/>
            <a:ext cx="797376" cy="620940"/>
          </a:xfrm>
          <a:custGeom>
            <a:avLst/>
            <a:gdLst>
              <a:gd name="connsiteX0" fmla="*/ 0 w 1519162"/>
              <a:gd name="connsiteY0" fmla="*/ 425740 h 851480"/>
              <a:gd name="connsiteX1" fmla="*/ 425740 w 1519162"/>
              <a:gd name="connsiteY1" fmla="*/ 0 h 851480"/>
              <a:gd name="connsiteX2" fmla="*/ 1093422 w 1519162"/>
              <a:gd name="connsiteY2" fmla="*/ 0 h 851480"/>
              <a:gd name="connsiteX3" fmla="*/ 1519162 w 1519162"/>
              <a:gd name="connsiteY3" fmla="*/ 425740 h 851480"/>
              <a:gd name="connsiteX4" fmla="*/ 1519162 w 1519162"/>
              <a:gd name="connsiteY4" fmla="*/ 425740 h 851480"/>
              <a:gd name="connsiteX5" fmla="*/ 1093422 w 1519162"/>
              <a:gd name="connsiteY5" fmla="*/ 851480 h 851480"/>
              <a:gd name="connsiteX6" fmla="*/ 425740 w 1519162"/>
              <a:gd name="connsiteY6" fmla="*/ 851480 h 851480"/>
              <a:gd name="connsiteX7" fmla="*/ 0 w 1519162"/>
              <a:gd name="connsiteY7" fmla="*/ 425740 h 851480"/>
              <a:gd name="connsiteX0" fmla="*/ 1519162 w 1610602"/>
              <a:gd name="connsiteY0" fmla="*/ 425740 h 851480"/>
              <a:gd name="connsiteX1" fmla="*/ 1093422 w 1610602"/>
              <a:gd name="connsiteY1" fmla="*/ 851480 h 851480"/>
              <a:gd name="connsiteX2" fmla="*/ 425740 w 1610602"/>
              <a:gd name="connsiteY2" fmla="*/ 851480 h 851480"/>
              <a:gd name="connsiteX3" fmla="*/ 0 w 1610602"/>
              <a:gd name="connsiteY3" fmla="*/ 425740 h 851480"/>
              <a:gd name="connsiteX4" fmla="*/ 425740 w 1610602"/>
              <a:gd name="connsiteY4" fmla="*/ 0 h 851480"/>
              <a:gd name="connsiteX5" fmla="*/ 1093422 w 1610602"/>
              <a:gd name="connsiteY5" fmla="*/ 0 h 851480"/>
              <a:gd name="connsiteX6" fmla="*/ 1519162 w 1610602"/>
              <a:gd name="connsiteY6" fmla="*/ 425740 h 851480"/>
              <a:gd name="connsiteX7" fmla="*/ 1610602 w 1610602"/>
              <a:gd name="connsiteY7" fmla="*/ 51718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6" fmla="*/ 1519162 w 1519162"/>
              <a:gd name="connsiteY6" fmla="*/ 42574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0" fmla="*/ 1093422 w 1093422"/>
              <a:gd name="connsiteY0" fmla="*/ 851480 h 851480"/>
              <a:gd name="connsiteX1" fmla="*/ 425740 w 1093422"/>
              <a:gd name="connsiteY1" fmla="*/ 851480 h 851480"/>
              <a:gd name="connsiteX2" fmla="*/ 0 w 1093422"/>
              <a:gd name="connsiteY2" fmla="*/ 425740 h 851480"/>
              <a:gd name="connsiteX3" fmla="*/ 425740 w 1093422"/>
              <a:gd name="connsiteY3" fmla="*/ 0 h 851480"/>
              <a:gd name="connsiteX4" fmla="*/ 1093422 w 1093422"/>
              <a:gd name="connsiteY4" fmla="*/ 0 h 85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3422" h="851480">
                <a:moveTo>
                  <a:pt x="1093422" y="851480"/>
                </a:moveTo>
                <a:lnTo>
                  <a:pt x="425740" y="851480"/>
                </a:lnTo>
                <a:cubicBezTo>
                  <a:pt x="190610" y="851480"/>
                  <a:pt x="0" y="660870"/>
                  <a:pt x="0" y="425740"/>
                </a:cubicBezTo>
                <a:cubicBezTo>
                  <a:pt x="0" y="190610"/>
                  <a:pt x="190610" y="0"/>
                  <a:pt x="425740" y="0"/>
                </a:cubicBezTo>
                <a:lnTo>
                  <a:pt x="1093422" y="0"/>
                </a:lnTo>
              </a:path>
            </a:pathLst>
          </a:custGeom>
          <a:noFill/>
          <a:ln w="9525" cap="rnd">
            <a:solidFill>
              <a:schemeClr val="accent2"/>
            </a:solidFill>
            <a:prstDash val="sysDot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70A2597-BCE9-7626-3ECB-6AEA53716C03}"/>
              </a:ext>
            </a:extLst>
          </p:cNvPr>
          <p:cNvSpPr txBox="1"/>
          <p:nvPr/>
        </p:nvSpPr>
        <p:spPr>
          <a:xfrm flipH="1">
            <a:off x="7271469" y="3407209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8" name="小标题">
            <a:extLst>
              <a:ext uri="{FF2B5EF4-FFF2-40B4-BE49-F238E27FC236}">
                <a16:creationId xmlns:a16="http://schemas.microsoft.com/office/drawing/2014/main" id="{BDEC9E5A-9CA3-C804-931A-B233E83124D5}"/>
              </a:ext>
            </a:extLst>
          </p:cNvPr>
          <p:cNvSpPr txBox="1"/>
          <p:nvPr/>
        </p:nvSpPr>
        <p:spPr>
          <a:xfrm flipH="1">
            <a:off x="7271469" y="4014911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9" name="矩形: 圆角 41">
            <a:extLst>
              <a:ext uri="{FF2B5EF4-FFF2-40B4-BE49-F238E27FC236}">
                <a16:creationId xmlns:a16="http://schemas.microsoft.com/office/drawing/2014/main" id="{5AFE61B9-BFC2-80C5-BA5C-42A765B02BB5}"/>
              </a:ext>
            </a:extLst>
          </p:cNvPr>
          <p:cNvSpPr/>
          <p:nvPr/>
        </p:nvSpPr>
        <p:spPr>
          <a:xfrm>
            <a:off x="6474094" y="5184436"/>
            <a:ext cx="797376" cy="620940"/>
          </a:xfrm>
          <a:custGeom>
            <a:avLst/>
            <a:gdLst>
              <a:gd name="connsiteX0" fmla="*/ 0 w 1519162"/>
              <a:gd name="connsiteY0" fmla="*/ 425740 h 851480"/>
              <a:gd name="connsiteX1" fmla="*/ 425740 w 1519162"/>
              <a:gd name="connsiteY1" fmla="*/ 0 h 851480"/>
              <a:gd name="connsiteX2" fmla="*/ 1093422 w 1519162"/>
              <a:gd name="connsiteY2" fmla="*/ 0 h 851480"/>
              <a:gd name="connsiteX3" fmla="*/ 1519162 w 1519162"/>
              <a:gd name="connsiteY3" fmla="*/ 425740 h 851480"/>
              <a:gd name="connsiteX4" fmla="*/ 1519162 w 1519162"/>
              <a:gd name="connsiteY4" fmla="*/ 425740 h 851480"/>
              <a:gd name="connsiteX5" fmla="*/ 1093422 w 1519162"/>
              <a:gd name="connsiteY5" fmla="*/ 851480 h 851480"/>
              <a:gd name="connsiteX6" fmla="*/ 425740 w 1519162"/>
              <a:gd name="connsiteY6" fmla="*/ 851480 h 851480"/>
              <a:gd name="connsiteX7" fmla="*/ 0 w 1519162"/>
              <a:gd name="connsiteY7" fmla="*/ 425740 h 851480"/>
              <a:gd name="connsiteX0" fmla="*/ 1519162 w 1610602"/>
              <a:gd name="connsiteY0" fmla="*/ 425740 h 851480"/>
              <a:gd name="connsiteX1" fmla="*/ 1093422 w 1610602"/>
              <a:gd name="connsiteY1" fmla="*/ 851480 h 851480"/>
              <a:gd name="connsiteX2" fmla="*/ 425740 w 1610602"/>
              <a:gd name="connsiteY2" fmla="*/ 851480 h 851480"/>
              <a:gd name="connsiteX3" fmla="*/ 0 w 1610602"/>
              <a:gd name="connsiteY3" fmla="*/ 425740 h 851480"/>
              <a:gd name="connsiteX4" fmla="*/ 425740 w 1610602"/>
              <a:gd name="connsiteY4" fmla="*/ 0 h 851480"/>
              <a:gd name="connsiteX5" fmla="*/ 1093422 w 1610602"/>
              <a:gd name="connsiteY5" fmla="*/ 0 h 851480"/>
              <a:gd name="connsiteX6" fmla="*/ 1519162 w 1610602"/>
              <a:gd name="connsiteY6" fmla="*/ 425740 h 851480"/>
              <a:gd name="connsiteX7" fmla="*/ 1610602 w 1610602"/>
              <a:gd name="connsiteY7" fmla="*/ 51718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6" fmla="*/ 1519162 w 1519162"/>
              <a:gd name="connsiteY6" fmla="*/ 425740 h 851480"/>
              <a:gd name="connsiteX0" fmla="*/ 1519162 w 1519162"/>
              <a:gd name="connsiteY0" fmla="*/ 425740 h 851480"/>
              <a:gd name="connsiteX1" fmla="*/ 1093422 w 1519162"/>
              <a:gd name="connsiteY1" fmla="*/ 851480 h 851480"/>
              <a:gd name="connsiteX2" fmla="*/ 425740 w 1519162"/>
              <a:gd name="connsiteY2" fmla="*/ 851480 h 851480"/>
              <a:gd name="connsiteX3" fmla="*/ 0 w 1519162"/>
              <a:gd name="connsiteY3" fmla="*/ 425740 h 851480"/>
              <a:gd name="connsiteX4" fmla="*/ 425740 w 1519162"/>
              <a:gd name="connsiteY4" fmla="*/ 0 h 851480"/>
              <a:gd name="connsiteX5" fmla="*/ 1093422 w 1519162"/>
              <a:gd name="connsiteY5" fmla="*/ 0 h 851480"/>
              <a:gd name="connsiteX0" fmla="*/ 1093422 w 1093422"/>
              <a:gd name="connsiteY0" fmla="*/ 851480 h 851480"/>
              <a:gd name="connsiteX1" fmla="*/ 425740 w 1093422"/>
              <a:gd name="connsiteY1" fmla="*/ 851480 h 851480"/>
              <a:gd name="connsiteX2" fmla="*/ 0 w 1093422"/>
              <a:gd name="connsiteY2" fmla="*/ 425740 h 851480"/>
              <a:gd name="connsiteX3" fmla="*/ 425740 w 1093422"/>
              <a:gd name="connsiteY3" fmla="*/ 0 h 851480"/>
              <a:gd name="connsiteX4" fmla="*/ 1093422 w 1093422"/>
              <a:gd name="connsiteY4" fmla="*/ 0 h 85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3422" h="851480">
                <a:moveTo>
                  <a:pt x="1093422" y="851480"/>
                </a:moveTo>
                <a:lnTo>
                  <a:pt x="425740" y="851480"/>
                </a:lnTo>
                <a:cubicBezTo>
                  <a:pt x="190610" y="851480"/>
                  <a:pt x="0" y="660870"/>
                  <a:pt x="0" y="425740"/>
                </a:cubicBezTo>
                <a:cubicBezTo>
                  <a:pt x="0" y="190610"/>
                  <a:pt x="190610" y="0"/>
                  <a:pt x="425740" y="0"/>
                </a:cubicBezTo>
                <a:lnTo>
                  <a:pt x="1093422" y="0"/>
                </a:lnTo>
              </a:path>
            </a:pathLst>
          </a:custGeom>
          <a:noFill/>
          <a:ln w="9525" cap="rnd">
            <a:solidFill>
              <a:schemeClr val="accent2"/>
            </a:solidFill>
            <a:prstDash val="sysDot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39BD01A-912F-E81C-01A1-C0FE59597220}"/>
              </a:ext>
            </a:extLst>
          </p:cNvPr>
          <p:cNvCxnSpPr>
            <a:cxnSpLocks/>
          </p:cNvCxnSpPr>
          <p:nvPr/>
        </p:nvCxnSpPr>
        <p:spPr>
          <a:xfrm>
            <a:off x="6071427" y="5494906"/>
            <a:ext cx="399799" cy="0"/>
          </a:xfrm>
          <a:prstGeom prst="line">
            <a:avLst/>
          </a:prstGeom>
          <a:ln w="9525" cap="rnd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小标题">
            <a:extLst>
              <a:ext uri="{FF2B5EF4-FFF2-40B4-BE49-F238E27FC236}">
                <a16:creationId xmlns:a16="http://schemas.microsoft.com/office/drawing/2014/main" id="{E694E7A6-B01E-D2C7-2A67-EC4F1454E7F2}"/>
              </a:ext>
            </a:extLst>
          </p:cNvPr>
          <p:cNvSpPr txBox="1"/>
          <p:nvPr/>
        </p:nvSpPr>
        <p:spPr>
          <a:xfrm flipH="1">
            <a:off x="7271469" y="5004802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2" name="小标题">
            <a:extLst>
              <a:ext uri="{FF2B5EF4-FFF2-40B4-BE49-F238E27FC236}">
                <a16:creationId xmlns:a16="http://schemas.microsoft.com/office/drawing/2014/main" id="{F52D851C-4D17-15E7-5E4C-8A5DD505AFC7}"/>
              </a:ext>
            </a:extLst>
          </p:cNvPr>
          <p:cNvSpPr txBox="1"/>
          <p:nvPr/>
        </p:nvSpPr>
        <p:spPr>
          <a:xfrm flipH="1">
            <a:off x="7271469" y="5612504"/>
            <a:ext cx="450376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69750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87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969D7F9C-AE1A-C562-AACA-707D056ED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94DA99-FE42-17EB-C871-A39021E63BE5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4">
                  <a:alpha val="95000"/>
                </a:schemeClr>
              </a:gs>
              <a:gs pos="50000">
                <a:schemeClr val="accent4">
                  <a:alpha val="96000"/>
                </a:schemeClr>
              </a:gs>
              <a:gs pos="100000">
                <a:schemeClr val="accent4">
                  <a:alpha val="9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B9A0796-59C2-BC54-F1D3-36110BA0FC38}"/>
              </a:ext>
            </a:extLst>
          </p:cNvPr>
          <p:cNvGrpSpPr/>
          <p:nvPr/>
        </p:nvGrpSpPr>
        <p:grpSpPr>
          <a:xfrm flipV="1">
            <a:off x="0" y="-1"/>
            <a:ext cx="12192000" cy="3800077"/>
            <a:chOff x="0" y="3057923"/>
            <a:chExt cx="12192000" cy="3800077"/>
          </a:xfrm>
        </p:grpSpPr>
        <p:pic>
          <p:nvPicPr>
            <p:cNvPr id="5" name="图片 4" descr="夜晚的星空&#10;&#10;中度可信度描述已自动生成">
              <a:extLst>
                <a:ext uri="{FF2B5EF4-FFF2-40B4-BE49-F238E27FC236}">
                  <a16:creationId xmlns:a16="http://schemas.microsoft.com/office/drawing/2014/main" id="{85BC588A-CB92-D3E9-2C5D-D5D48913E1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94884"/>
              <a:ext cx="6179127" cy="1463116"/>
            </a:xfrm>
            <a:prstGeom prst="rect">
              <a:avLst/>
            </a:prstGeom>
          </p:spPr>
        </p:pic>
        <p:pic>
          <p:nvPicPr>
            <p:cNvPr id="18" name="微信：2090298045【陈西】公众号：陈西设计之家。微信搜索即可。更多免费PPT模版教程等都可以在公众号内获取" descr="夜晚的星空&#10;&#10;中度可信度描述已自动生成">
              <a:extLst>
                <a:ext uri="{FF2B5EF4-FFF2-40B4-BE49-F238E27FC236}">
                  <a16:creationId xmlns:a16="http://schemas.microsoft.com/office/drawing/2014/main" id="{490503E1-F703-AC31-1F3F-CA092BF0A9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12873" y="5394884"/>
              <a:ext cx="6179127" cy="1463116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1EA0CE3-D5AC-35FD-DB0F-F18F5C8B0BC4}"/>
                </a:ext>
              </a:extLst>
            </p:cNvPr>
            <p:cNvSpPr/>
            <p:nvPr/>
          </p:nvSpPr>
          <p:spPr>
            <a:xfrm>
              <a:off x="0" y="3057923"/>
              <a:ext cx="12192000" cy="3800077"/>
            </a:xfrm>
            <a:prstGeom prst="rect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4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A5769A8F-A08B-FF0B-39F6-E773A889903B}"/>
              </a:ext>
            </a:extLst>
          </p:cNvPr>
          <p:cNvSpPr/>
          <p:nvPr/>
        </p:nvSpPr>
        <p:spPr>
          <a:xfrm>
            <a:off x="1208314" y="5186390"/>
            <a:ext cx="9775372" cy="79828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B8F76EB-7F67-AA33-E10F-D04D95B98E3A}"/>
              </a:ext>
            </a:extLst>
          </p:cNvPr>
          <p:cNvSpPr/>
          <p:nvPr/>
        </p:nvSpPr>
        <p:spPr>
          <a:xfrm>
            <a:off x="4559697" y="4582627"/>
            <a:ext cx="3072606" cy="798286"/>
          </a:xfrm>
          <a:prstGeom prst="flowChartMagneticDisk">
            <a:avLst/>
          </a:prstGeom>
          <a:gradFill>
            <a:gsLst>
              <a:gs pos="0">
                <a:schemeClr val="accent4">
                  <a:alpha val="95000"/>
                </a:schemeClr>
              </a:gs>
              <a:gs pos="50000">
                <a:schemeClr val="accent4">
                  <a:alpha val="96000"/>
                </a:schemeClr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A158F2-4E95-8F32-52AD-DE8183A5BD38}"/>
              </a:ext>
            </a:extLst>
          </p:cNvPr>
          <p:cNvSpPr/>
          <p:nvPr/>
        </p:nvSpPr>
        <p:spPr>
          <a:xfrm>
            <a:off x="2433366" y="5038921"/>
            <a:ext cx="7325268" cy="64387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26" name="图片 25" descr="夜晚的星空&#10;&#10;中度可信度描述已自动生成">
            <a:extLst>
              <a:ext uri="{FF2B5EF4-FFF2-40B4-BE49-F238E27FC236}">
                <a16:creationId xmlns:a16="http://schemas.microsoft.com/office/drawing/2014/main" id="{F69CD862-A128-8D18-3BF3-B143CE4F98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62827" y="0"/>
            <a:ext cx="1827231" cy="4946556"/>
          </a:xfrm>
          <a:custGeom>
            <a:avLst/>
            <a:gdLst>
              <a:gd name="connsiteX0" fmla="*/ 0 w 1827231"/>
              <a:gd name="connsiteY0" fmla="*/ 0 h 4946556"/>
              <a:gd name="connsiteX1" fmla="*/ 1827231 w 1827231"/>
              <a:gd name="connsiteY1" fmla="*/ 0 h 4946556"/>
              <a:gd name="connsiteX2" fmla="*/ 1827231 w 1827231"/>
              <a:gd name="connsiteY2" fmla="*/ 4946556 h 4946556"/>
              <a:gd name="connsiteX3" fmla="*/ 0 w 1827231"/>
              <a:gd name="connsiteY3" fmla="*/ 4946556 h 494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7231" h="4946556">
                <a:moveTo>
                  <a:pt x="0" y="0"/>
                </a:moveTo>
                <a:lnTo>
                  <a:pt x="1827231" y="0"/>
                </a:lnTo>
                <a:lnTo>
                  <a:pt x="1827231" y="4946556"/>
                </a:lnTo>
                <a:lnTo>
                  <a:pt x="0" y="4946556"/>
                </a:lnTo>
                <a:close/>
              </a:path>
            </a:pathLst>
          </a:custGeom>
        </p:spPr>
      </p:pic>
      <p:pic>
        <p:nvPicPr>
          <p:cNvPr id="27" name="微信：2090298045【陈西】公众号：陈西设计之家。微信搜索即可。更多免费PPT模版教程等都可以在公众号内获取" descr="夜晚的星空&#10;&#10;中度可信度描述已自动生成">
            <a:extLst>
              <a:ext uri="{FF2B5EF4-FFF2-40B4-BE49-F238E27FC236}">
                <a16:creationId xmlns:a16="http://schemas.microsoft.com/office/drawing/2014/main" id="{57950C92-C509-3CD7-A0D0-5A1783F455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827231" cy="4946556"/>
          </a:xfrm>
          <a:custGeom>
            <a:avLst/>
            <a:gdLst>
              <a:gd name="connsiteX0" fmla="*/ 0 w 1827231"/>
              <a:gd name="connsiteY0" fmla="*/ 0 h 4946556"/>
              <a:gd name="connsiteX1" fmla="*/ 1827231 w 1827231"/>
              <a:gd name="connsiteY1" fmla="*/ 0 h 4946556"/>
              <a:gd name="connsiteX2" fmla="*/ 1827231 w 1827231"/>
              <a:gd name="connsiteY2" fmla="*/ 4946556 h 4946556"/>
              <a:gd name="connsiteX3" fmla="*/ 0 w 1827231"/>
              <a:gd name="connsiteY3" fmla="*/ 4946556 h 494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7231" h="4946556">
                <a:moveTo>
                  <a:pt x="0" y="0"/>
                </a:moveTo>
                <a:lnTo>
                  <a:pt x="1827231" y="0"/>
                </a:lnTo>
                <a:lnTo>
                  <a:pt x="1827231" y="4946556"/>
                </a:lnTo>
                <a:lnTo>
                  <a:pt x="0" y="4946556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CD96763-7FD7-686F-81DC-8FDDAB552B19}"/>
              </a:ext>
            </a:extLst>
          </p:cNvPr>
          <p:cNvSpPr txBox="1"/>
          <p:nvPr/>
        </p:nvSpPr>
        <p:spPr>
          <a:xfrm>
            <a:off x="1617436" y="2237772"/>
            <a:ext cx="8957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非常感谢大家的观看</a:t>
            </a:r>
          </a:p>
        </p:txBody>
      </p:sp>
      <p:sp>
        <p:nvSpPr>
          <p:cNvPr id="9" name="小标题">
            <a:extLst>
              <a:ext uri="{FF2B5EF4-FFF2-40B4-BE49-F238E27FC236}">
                <a16:creationId xmlns:a16="http://schemas.microsoft.com/office/drawing/2014/main" id="{A5F8B4F8-2EC9-51F4-9576-8D37706C9715}"/>
              </a:ext>
            </a:extLst>
          </p:cNvPr>
          <p:cNvSpPr txBox="1"/>
          <p:nvPr/>
        </p:nvSpPr>
        <p:spPr>
          <a:xfrm>
            <a:off x="1741709" y="3429349"/>
            <a:ext cx="870857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定制。免费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DC9DE24-7893-D4A4-866D-A708FF881A54}"/>
              </a:ext>
            </a:extLst>
          </p:cNvPr>
          <p:cNvSpPr txBox="1"/>
          <p:nvPr/>
        </p:nvSpPr>
        <p:spPr>
          <a:xfrm>
            <a:off x="4974773" y="4273676"/>
            <a:ext cx="2242454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[ 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 </a:t>
            </a:r>
            <a:r>
              <a:rPr lang="en-US" altLang="zh-CN" sz="14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]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6360EC-402C-630D-6578-E87051087766}"/>
              </a:ext>
            </a:extLst>
          </p:cNvPr>
          <p:cNvSpPr txBox="1"/>
          <p:nvPr/>
        </p:nvSpPr>
        <p:spPr>
          <a:xfrm>
            <a:off x="4593771" y="1077173"/>
            <a:ext cx="3004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+mj-ea"/>
                <a:ea typeface="+mj-ea"/>
              </a:rPr>
              <a:t>2080</a:t>
            </a:r>
            <a:endParaRPr lang="zh-CN" altLang="en-US" sz="6600" spc="300" dirty="0">
              <a:gradFill>
                <a:gsLst>
                  <a:gs pos="0">
                    <a:srgbClr val="F2D5AA"/>
                  </a:gs>
                  <a:gs pos="100000">
                    <a:srgbClr val="F7BF85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32" name="图片 31" descr="黑暗中的灯光&#10;&#10;描述已自动生成">
            <a:extLst>
              <a:ext uri="{FF2B5EF4-FFF2-40B4-BE49-F238E27FC236}">
                <a16:creationId xmlns:a16="http://schemas.microsoft.com/office/drawing/2014/main" id="{7FF11134-90FA-C5E9-E409-3172C6E9C3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6581540" y="822992"/>
            <a:ext cx="1041898" cy="1041896"/>
          </a:xfrm>
          <a:prstGeom prst="rect">
            <a:avLst/>
          </a:prstGeom>
        </p:spPr>
      </p:pic>
      <p:pic>
        <p:nvPic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AE3C759-27A8-C162-7126-316F3139A1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3292" y="1394284"/>
            <a:ext cx="749873" cy="463336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C205600-132B-9291-1802-A1DBD5FA79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3521" y="1410316"/>
            <a:ext cx="749873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1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1EB432-BC54-37F7-FCB5-7CFC702371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5" y="6138007"/>
            <a:ext cx="12192000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4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0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陈西设计之家</a:t>
            </a:r>
            <a:r>
              <a:rPr lang="zh-CN" altLang="en-US" sz="2400" b="1" i="0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夜晚的星空&#10;&#10;中度可信度描述已自动生成">
            <a:extLst>
              <a:ext uri="{FF2B5EF4-FFF2-40B4-BE49-F238E27FC236}">
                <a16:creationId xmlns:a16="http://schemas.microsoft.com/office/drawing/2014/main" id="{F489082B-702A-478E-A452-89208099C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94884"/>
            <a:ext cx="6179127" cy="1463116"/>
          </a:xfrm>
          <a:prstGeom prst="rect">
            <a:avLst/>
          </a:prstGeom>
        </p:spPr>
      </p:pic>
      <p:pic>
        <p:nvPicPr>
          <p:cNvPr id="20" name="微信：2090298045【陈西】公众号：陈西设计之家。微信搜索即可。更多免费PPT模版教程等都可以在公众号内获取" descr="夜晚的星空&#10;&#10;中度可信度描述已自动生成">
            <a:extLst>
              <a:ext uri="{FF2B5EF4-FFF2-40B4-BE49-F238E27FC236}">
                <a16:creationId xmlns:a16="http://schemas.microsoft.com/office/drawing/2014/main" id="{5BA9F3BD-F576-0FDF-BB72-570D23790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873" y="5394884"/>
            <a:ext cx="6179127" cy="146311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68DA23C-D0F3-F54A-DD2D-071E99467B66}"/>
              </a:ext>
            </a:extLst>
          </p:cNvPr>
          <p:cNvSpPr/>
          <p:nvPr/>
        </p:nvSpPr>
        <p:spPr>
          <a:xfrm>
            <a:off x="0" y="3057923"/>
            <a:ext cx="12192000" cy="3800077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77B8E2-B8FF-5386-03E6-9DEE473F7FEF}"/>
              </a:ext>
            </a:extLst>
          </p:cNvPr>
          <p:cNvSpPr txBox="1"/>
          <p:nvPr/>
        </p:nvSpPr>
        <p:spPr>
          <a:xfrm>
            <a:off x="5334000" y="1061205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25000">
                      <a:srgbClr val="F2D5AA"/>
                    </a:gs>
                    <a:gs pos="85000">
                      <a:srgbClr val="F7BF85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01</a:t>
            </a:r>
            <a:endParaRPr lang="zh-CN" altLang="en-US" sz="7200" dirty="0">
              <a:gradFill>
                <a:gsLst>
                  <a:gs pos="25000">
                    <a:srgbClr val="F2D5AA"/>
                  </a:gs>
                  <a:gs pos="85000">
                    <a:srgbClr val="F7BF85">
                      <a:alpha val="0"/>
                    </a:srgbClr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7B0FB37-052F-22BB-CC56-6058507222D3}"/>
              </a:ext>
            </a:extLst>
          </p:cNvPr>
          <p:cNvSpPr/>
          <p:nvPr/>
        </p:nvSpPr>
        <p:spPr>
          <a:xfrm>
            <a:off x="2590801" y="2280951"/>
            <a:ext cx="7010400" cy="2866617"/>
          </a:xfrm>
          <a:prstGeom prst="roundRect">
            <a:avLst>
              <a:gd name="adj" fmla="val 4701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AF68E60-7DA1-45F9-759A-0CBD62EA6159}"/>
              </a:ext>
            </a:extLst>
          </p:cNvPr>
          <p:cNvSpPr/>
          <p:nvPr/>
        </p:nvSpPr>
        <p:spPr>
          <a:xfrm>
            <a:off x="2715986" y="2414844"/>
            <a:ext cx="6760028" cy="2644117"/>
          </a:xfrm>
          <a:prstGeom prst="roundRect">
            <a:avLst>
              <a:gd name="adj" fmla="val 360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1C6C8F-4E84-B9CD-A8B1-F15E7F4C470C}"/>
              </a:ext>
            </a:extLst>
          </p:cNvPr>
          <p:cNvSpPr/>
          <p:nvPr/>
        </p:nvSpPr>
        <p:spPr>
          <a:xfrm>
            <a:off x="3945635" y="1970707"/>
            <a:ext cx="4300730" cy="6640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50000">
                <a:schemeClr val="accent4"/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494048E-21B6-9469-395E-6EB2BE600EA9}"/>
              </a:ext>
            </a:extLst>
          </p:cNvPr>
          <p:cNvSpPr txBox="1"/>
          <p:nvPr/>
        </p:nvSpPr>
        <p:spPr>
          <a:xfrm>
            <a:off x="3945635" y="3432377"/>
            <a:ext cx="430073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A092C03-9DDF-E491-A2A1-9E8056E12D0C}"/>
              </a:ext>
            </a:extLst>
          </p:cNvPr>
          <p:cNvSpPr/>
          <p:nvPr/>
        </p:nvSpPr>
        <p:spPr>
          <a:xfrm>
            <a:off x="5892800" y="3163029"/>
            <a:ext cx="406400" cy="22029"/>
          </a:xfrm>
          <a:custGeom>
            <a:avLst/>
            <a:gdLst>
              <a:gd name="connsiteX0" fmla="*/ 0 w 406400"/>
              <a:gd name="connsiteY0" fmla="*/ 3886 h 22029"/>
              <a:gd name="connsiteX1" fmla="*/ 0 w 406400"/>
              <a:gd name="connsiteY1" fmla="*/ 3886 h 22029"/>
              <a:gd name="connsiteX2" fmla="*/ 25400 w 406400"/>
              <a:gd name="connsiteY2" fmla="*/ 9329 h 22029"/>
              <a:gd name="connsiteX3" fmla="*/ 50800 w 406400"/>
              <a:gd name="connsiteY3" fmla="*/ 7515 h 22029"/>
              <a:gd name="connsiteX4" fmla="*/ 76200 w 406400"/>
              <a:gd name="connsiteY4" fmla="*/ 258 h 22029"/>
              <a:gd name="connsiteX5" fmla="*/ 79829 w 406400"/>
              <a:gd name="connsiteY5" fmla="*/ 12958 h 22029"/>
              <a:gd name="connsiteX6" fmla="*/ 97972 w 406400"/>
              <a:gd name="connsiteY6" fmla="*/ 9329 h 22029"/>
              <a:gd name="connsiteX7" fmla="*/ 128814 w 406400"/>
              <a:gd name="connsiteY7" fmla="*/ 2072 h 22029"/>
              <a:gd name="connsiteX8" fmla="*/ 137886 w 406400"/>
              <a:gd name="connsiteY8" fmla="*/ 11143 h 22029"/>
              <a:gd name="connsiteX9" fmla="*/ 168729 w 406400"/>
              <a:gd name="connsiteY9" fmla="*/ 3886 h 22029"/>
              <a:gd name="connsiteX10" fmla="*/ 177800 w 406400"/>
              <a:gd name="connsiteY10" fmla="*/ 12958 h 22029"/>
              <a:gd name="connsiteX11" fmla="*/ 179614 w 406400"/>
              <a:gd name="connsiteY11" fmla="*/ 18401 h 22029"/>
              <a:gd name="connsiteX12" fmla="*/ 194129 w 406400"/>
              <a:gd name="connsiteY12" fmla="*/ 11143 h 22029"/>
              <a:gd name="connsiteX13" fmla="*/ 205014 w 406400"/>
              <a:gd name="connsiteY13" fmla="*/ 9329 h 22029"/>
              <a:gd name="connsiteX14" fmla="*/ 212272 w 406400"/>
              <a:gd name="connsiteY14" fmla="*/ 12958 h 22029"/>
              <a:gd name="connsiteX15" fmla="*/ 226786 w 406400"/>
              <a:gd name="connsiteY15" fmla="*/ 16586 h 22029"/>
              <a:gd name="connsiteX16" fmla="*/ 230414 w 406400"/>
              <a:gd name="connsiteY16" fmla="*/ 22029 h 22029"/>
              <a:gd name="connsiteX17" fmla="*/ 254000 w 406400"/>
              <a:gd name="connsiteY17" fmla="*/ 16586 h 22029"/>
              <a:gd name="connsiteX18" fmla="*/ 263072 w 406400"/>
              <a:gd name="connsiteY18" fmla="*/ 22029 h 22029"/>
              <a:gd name="connsiteX19" fmla="*/ 297543 w 406400"/>
              <a:gd name="connsiteY19" fmla="*/ 14772 h 22029"/>
              <a:gd name="connsiteX20" fmla="*/ 333829 w 406400"/>
              <a:gd name="connsiteY20" fmla="*/ 9329 h 22029"/>
              <a:gd name="connsiteX21" fmla="*/ 357414 w 406400"/>
              <a:gd name="connsiteY21" fmla="*/ 18401 h 22029"/>
              <a:gd name="connsiteX22" fmla="*/ 364672 w 406400"/>
              <a:gd name="connsiteY22" fmla="*/ 14772 h 22029"/>
              <a:gd name="connsiteX23" fmla="*/ 375557 w 406400"/>
              <a:gd name="connsiteY23" fmla="*/ 12958 h 22029"/>
              <a:gd name="connsiteX24" fmla="*/ 391886 w 406400"/>
              <a:gd name="connsiteY24" fmla="*/ 9329 h 22029"/>
              <a:gd name="connsiteX25" fmla="*/ 395514 w 406400"/>
              <a:gd name="connsiteY25" fmla="*/ 14772 h 22029"/>
              <a:gd name="connsiteX26" fmla="*/ 397329 w 406400"/>
              <a:gd name="connsiteY26" fmla="*/ 20215 h 22029"/>
              <a:gd name="connsiteX27" fmla="*/ 406400 w 406400"/>
              <a:gd name="connsiteY27" fmla="*/ 14772 h 2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6400" h="22029">
                <a:moveTo>
                  <a:pt x="0" y="3886"/>
                </a:moveTo>
                <a:lnTo>
                  <a:pt x="0" y="3886"/>
                </a:lnTo>
                <a:cubicBezTo>
                  <a:pt x="8467" y="5700"/>
                  <a:pt x="16741" y="9329"/>
                  <a:pt x="25400" y="9329"/>
                </a:cubicBezTo>
                <a:cubicBezTo>
                  <a:pt x="58572" y="9329"/>
                  <a:pt x="32568" y="-1602"/>
                  <a:pt x="50800" y="7515"/>
                </a:cubicBezTo>
                <a:cubicBezTo>
                  <a:pt x="59267" y="5096"/>
                  <a:pt x="67545" y="-1365"/>
                  <a:pt x="76200" y="258"/>
                </a:cubicBezTo>
                <a:cubicBezTo>
                  <a:pt x="80527" y="1069"/>
                  <a:pt x="75765" y="11265"/>
                  <a:pt x="79829" y="12958"/>
                </a:cubicBezTo>
                <a:cubicBezTo>
                  <a:pt x="85522" y="15330"/>
                  <a:pt x="91951" y="10667"/>
                  <a:pt x="97972" y="9329"/>
                </a:cubicBezTo>
                <a:cubicBezTo>
                  <a:pt x="108282" y="7038"/>
                  <a:pt x="118533" y="4491"/>
                  <a:pt x="128814" y="2072"/>
                </a:cubicBezTo>
                <a:cubicBezTo>
                  <a:pt x="131838" y="5096"/>
                  <a:pt x="133754" y="10041"/>
                  <a:pt x="137886" y="11143"/>
                </a:cubicBezTo>
                <a:cubicBezTo>
                  <a:pt x="148627" y="14007"/>
                  <a:pt x="159525" y="7831"/>
                  <a:pt x="168729" y="3886"/>
                </a:cubicBezTo>
                <a:cubicBezTo>
                  <a:pt x="171753" y="6910"/>
                  <a:pt x="175234" y="9537"/>
                  <a:pt x="177800" y="12958"/>
                </a:cubicBezTo>
                <a:cubicBezTo>
                  <a:pt x="178947" y="14488"/>
                  <a:pt x="177713" y="18612"/>
                  <a:pt x="179614" y="18401"/>
                </a:cubicBezTo>
                <a:cubicBezTo>
                  <a:pt x="184990" y="17803"/>
                  <a:pt x="189035" y="12963"/>
                  <a:pt x="194129" y="11143"/>
                </a:cubicBezTo>
                <a:cubicBezTo>
                  <a:pt x="197593" y="9906"/>
                  <a:pt x="201386" y="9934"/>
                  <a:pt x="205014" y="9329"/>
                </a:cubicBezTo>
                <a:cubicBezTo>
                  <a:pt x="207433" y="10539"/>
                  <a:pt x="209706" y="12103"/>
                  <a:pt x="212272" y="12958"/>
                </a:cubicBezTo>
                <a:cubicBezTo>
                  <a:pt x="217003" y="14535"/>
                  <a:pt x="222326" y="14356"/>
                  <a:pt x="226786" y="16586"/>
                </a:cubicBezTo>
                <a:cubicBezTo>
                  <a:pt x="228736" y="17561"/>
                  <a:pt x="229205" y="20215"/>
                  <a:pt x="230414" y="22029"/>
                </a:cubicBezTo>
                <a:cubicBezTo>
                  <a:pt x="238276" y="20215"/>
                  <a:pt x="245931" y="16586"/>
                  <a:pt x="254000" y="16586"/>
                </a:cubicBezTo>
                <a:cubicBezTo>
                  <a:pt x="257527" y="16586"/>
                  <a:pt x="259545" y="22029"/>
                  <a:pt x="263072" y="22029"/>
                </a:cubicBezTo>
                <a:cubicBezTo>
                  <a:pt x="330387" y="22029"/>
                  <a:pt x="275688" y="18573"/>
                  <a:pt x="297543" y="14772"/>
                </a:cubicBezTo>
                <a:cubicBezTo>
                  <a:pt x="309593" y="12676"/>
                  <a:pt x="321734" y="11143"/>
                  <a:pt x="333829" y="9329"/>
                </a:cubicBezTo>
                <a:cubicBezTo>
                  <a:pt x="363269" y="-1712"/>
                  <a:pt x="335022" y="3473"/>
                  <a:pt x="357414" y="18401"/>
                </a:cubicBezTo>
                <a:cubicBezTo>
                  <a:pt x="359665" y="19901"/>
                  <a:pt x="362081" y="15549"/>
                  <a:pt x="364672" y="14772"/>
                </a:cubicBezTo>
                <a:cubicBezTo>
                  <a:pt x="368195" y="13715"/>
                  <a:pt x="371950" y="13679"/>
                  <a:pt x="375557" y="12958"/>
                </a:cubicBezTo>
                <a:cubicBezTo>
                  <a:pt x="381025" y="11864"/>
                  <a:pt x="386443" y="10539"/>
                  <a:pt x="391886" y="9329"/>
                </a:cubicBezTo>
                <a:cubicBezTo>
                  <a:pt x="393095" y="11143"/>
                  <a:pt x="394539" y="12822"/>
                  <a:pt x="395514" y="14772"/>
                </a:cubicBezTo>
                <a:cubicBezTo>
                  <a:pt x="396369" y="16483"/>
                  <a:pt x="395416" y="20215"/>
                  <a:pt x="397329" y="20215"/>
                </a:cubicBezTo>
                <a:cubicBezTo>
                  <a:pt x="400855" y="20215"/>
                  <a:pt x="403376" y="16586"/>
                  <a:pt x="406400" y="14772"/>
                </a:cubicBezTo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DC2A75-5969-31B3-B075-7607569F2227}"/>
              </a:ext>
            </a:extLst>
          </p:cNvPr>
          <p:cNvSpPr txBox="1"/>
          <p:nvPr/>
        </p:nvSpPr>
        <p:spPr>
          <a:xfrm>
            <a:off x="4714853" y="2033632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6" name="图片 15" descr="黑暗中的灯光&#10;&#10;描述已自动生成">
            <a:extLst>
              <a:ext uri="{FF2B5EF4-FFF2-40B4-BE49-F238E27FC236}">
                <a16:creationId xmlns:a16="http://schemas.microsoft.com/office/drawing/2014/main" id="{1348F55E-5663-7EE6-F27D-2F475DC9F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5974302" y="798433"/>
            <a:ext cx="1041898" cy="10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9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8" name="菱形 27">
            <a:extLst>
              <a:ext uri="{FF2B5EF4-FFF2-40B4-BE49-F238E27FC236}">
                <a16:creationId xmlns:a16="http://schemas.microsoft.com/office/drawing/2014/main" id="{0B97442E-DC66-A166-FB89-646726A9EA7C}"/>
              </a:ext>
            </a:extLst>
          </p:cNvPr>
          <p:cNvSpPr/>
          <p:nvPr/>
        </p:nvSpPr>
        <p:spPr>
          <a:xfrm>
            <a:off x="4729170" y="3153611"/>
            <a:ext cx="2733660" cy="139337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80000"/>
                  </a:schemeClr>
                </a:gs>
                <a:gs pos="100000">
                  <a:schemeClr val="accent3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2A765A6-A53C-C914-D900-94F605602A12}"/>
              </a:ext>
            </a:extLst>
          </p:cNvPr>
          <p:cNvSpPr/>
          <p:nvPr/>
        </p:nvSpPr>
        <p:spPr>
          <a:xfrm>
            <a:off x="4729170" y="3850296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5BE9BD7-A401-CA86-E5F5-E940B768B96A}"/>
              </a:ext>
            </a:extLst>
          </p:cNvPr>
          <p:cNvSpPr/>
          <p:nvPr/>
        </p:nvSpPr>
        <p:spPr>
          <a:xfrm flipH="1">
            <a:off x="6096000" y="3850296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E74AB87-34A1-72FB-6565-14305A401E6E}"/>
              </a:ext>
            </a:extLst>
          </p:cNvPr>
          <p:cNvSpPr txBox="1"/>
          <p:nvPr/>
        </p:nvSpPr>
        <p:spPr>
          <a:xfrm>
            <a:off x="5050682" y="3273110"/>
            <a:ext cx="2090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￥</a:t>
            </a:r>
            <a:r>
              <a:rPr lang="en-US" altLang="zh-CN" sz="5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980</a:t>
            </a:r>
            <a:endParaRPr kumimoji="0" lang="zh-CN" altLang="en-US" sz="5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" name="菱形 34">
            <a:extLst>
              <a:ext uri="{FF2B5EF4-FFF2-40B4-BE49-F238E27FC236}">
                <a16:creationId xmlns:a16="http://schemas.microsoft.com/office/drawing/2014/main" id="{922D3A41-FAB3-6CB3-5411-B0909C269A79}"/>
              </a:ext>
            </a:extLst>
          </p:cNvPr>
          <p:cNvSpPr/>
          <p:nvPr/>
        </p:nvSpPr>
        <p:spPr>
          <a:xfrm>
            <a:off x="1020770" y="3774097"/>
            <a:ext cx="2733660" cy="139337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80000"/>
                  </a:schemeClr>
                </a:gs>
                <a:gs pos="100000">
                  <a:schemeClr val="accent3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E4E4555-AA36-BF37-59DD-173634640E72}"/>
              </a:ext>
            </a:extLst>
          </p:cNvPr>
          <p:cNvSpPr/>
          <p:nvPr/>
        </p:nvSpPr>
        <p:spPr>
          <a:xfrm>
            <a:off x="1020770" y="4470782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70DC525-F77C-BA85-DA5E-F42EB2D497DE}"/>
              </a:ext>
            </a:extLst>
          </p:cNvPr>
          <p:cNvSpPr/>
          <p:nvPr/>
        </p:nvSpPr>
        <p:spPr>
          <a:xfrm flipH="1">
            <a:off x="2387600" y="4470782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EC361E6-DD32-877F-1775-7E5C0F0540FB}"/>
              </a:ext>
            </a:extLst>
          </p:cNvPr>
          <p:cNvSpPr txBox="1"/>
          <p:nvPr/>
        </p:nvSpPr>
        <p:spPr>
          <a:xfrm>
            <a:off x="1342282" y="3893596"/>
            <a:ext cx="2090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￥</a:t>
            </a:r>
            <a:r>
              <a:rPr lang="en-US" altLang="zh-CN" sz="5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870</a:t>
            </a:r>
            <a:endParaRPr kumimoji="0" lang="zh-CN" altLang="en-US" sz="5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id="{CD79DDE3-C986-4CC3-F165-130BE8FB2D30}"/>
              </a:ext>
            </a:extLst>
          </p:cNvPr>
          <p:cNvSpPr/>
          <p:nvPr/>
        </p:nvSpPr>
        <p:spPr>
          <a:xfrm>
            <a:off x="8437570" y="3774097"/>
            <a:ext cx="2733660" cy="139337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80000"/>
                  </a:schemeClr>
                </a:gs>
                <a:gs pos="100000">
                  <a:schemeClr val="accent3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0675E7C-1334-2BDC-DCB6-DAB8A4BAA475}"/>
              </a:ext>
            </a:extLst>
          </p:cNvPr>
          <p:cNvSpPr/>
          <p:nvPr/>
        </p:nvSpPr>
        <p:spPr>
          <a:xfrm>
            <a:off x="8437570" y="4470782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AF899CA-5C90-A450-5F53-3F94DF02119C}"/>
              </a:ext>
            </a:extLst>
          </p:cNvPr>
          <p:cNvSpPr/>
          <p:nvPr/>
        </p:nvSpPr>
        <p:spPr>
          <a:xfrm flipH="1">
            <a:off x="9804400" y="4470782"/>
            <a:ext cx="1366830" cy="4200777"/>
          </a:xfrm>
          <a:custGeom>
            <a:avLst/>
            <a:gdLst>
              <a:gd name="connsiteX0" fmla="*/ 0 w 1366830"/>
              <a:gd name="connsiteY0" fmla="*/ 0 h 4200777"/>
              <a:gd name="connsiteX1" fmla="*/ 1366829 w 1366830"/>
              <a:gd name="connsiteY1" fmla="*/ 696684 h 4200777"/>
              <a:gd name="connsiteX2" fmla="*/ 1366830 w 1366830"/>
              <a:gd name="connsiteY2" fmla="*/ 696684 h 4200777"/>
              <a:gd name="connsiteX3" fmla="*/ 1366830 w 1366830"/>
              <a:gd name="connsiteY3" fmla="*/ 4200777 h 4200777"/>
              <a:gd name="connsiteX4" fmla="*/ 0 w 1366830"/>
              <a:gd name="connsiteY4" fmla="*/ 4200777 h 420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6830" h="4200777">
                <a:moveTo>
                  <a:pt x="0" y="0"/>
                </a:moveTo>
                <a:lnTo>
                  <a:pt x="1366829" y="696684"/>
                </a:lnTo>
                <a:lnTo>
                  <a:pt x="1366830" y="696684"/>
                </a:lnTo>
                <a:lnTo>
                  <a:pt x="1366830" y="4200777"/>
                </a:lnTo>
                <a:lnTo>
                  <a:pt x="0" y="4200777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 cap="rnd"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0B14F2D-4A37-2E17-8072-6FC1BD1094F1}"/>
              </a:ext>
            </a:extLst>
          </p:cNvPr>
          <p:cNvSpPr txBox="1"/>
          <p:nvPr/>
        </p:nvSpPr>
        <p:spPr>
          <a:xfrm>
            <a:off x="8759082" y="3893596"/>
            <a:ext cx="2090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￥</a:t>
            </a:r>
            <a:r>
              <a:rPr lang="en-US" altLang="zh-CN" sz="5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880</a:t>
            </a:r>
            <a:endParaRPr kumimoji="0" lang="zh-CN" altLang="en-US" sz="5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3" name="小标题">
            <a:extLst>
              <a:ext uri="{FF2B5EF4-FFF2-40B4-BE49-F238E27FC236}">
                <a16:creationId xmlns:a16="http://schemas.microsoft.com/office/drawing/2014/main" id="{8448CB80-59F3-5AE5-5FE6-75DC65EF46FD}"/>
              </a:ext>
            </a:extLst>
          </p:cNvPr>
          <p:cNvSpPr txBox="1"/>
          <p:nvPr/>
        </p:nvSpPr>
        <p:spPr>
          <a:xfrm>
            <a:off x="576943" y="1632575"/>
            <a:ext cx="11038114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4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8C29FCD-AA87-CD28-645C-33862A62F611}"/>
              </a:ext>
            </a:extLst>
          </p:cNvPr>
          <p:cNvSpPr txBox="1"/>
          <p:nvPr/>
        </p:nvSpPr>
        <p:spPr>
          <a:xfrm>
            <a:off x="1641242" y="3227739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5A18E2F-3BBC-FD84-2FD9-76C78AB5AA05}"/>
              </a:ext>
            </a:extLst>
          </p:cNvPr>
          <p:cNvSpPr txBox="1"/>
          <p:nvPr/>
        </p:nvSpPr>
        <p:spPr>
          <a:xfrm>
            <a:off x="5339929" y="2592858"/>
            <a:ext cx="151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70E79B3-0924-54B8-C958-A174516B9EFF}"/>
              </a:ext>
            </a:extLst>
          </p:cNvPr>
          <p:cNvSpPr txBox="1"/>
          <p:nvPr/>
        </p:nvSpPr>
        <p:spPr>
          <a:xfrm>
            <a:off x="9058041" y="3227739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高级创意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05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F631D98-50A1-CC9D-E345-E792426AC008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B79ADB6-5DC2-6DA1-C6AE-B610C58E3123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44984D9-EF6E-0204-B103-6C22C2B206E4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C13B58A-3C95-22CE-5DF3-FF9888DB82A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2DF68-9153-D6C1-DBC8-F5DBE905B392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B4FFDF9-3C1C-633F-91D3-6F07D80C814C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2266E7F-E14B-A9B4-F49C-E3279388BD4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C98D7A9-7764-F812-26F2-CAA7AED30394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98BD427-0E51-A0C4-F3EC-824CBE7B949F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F3D5B91-576C-3368-7233-B8037C7ADBBF}"/>
              </a:ext>
            </a:extLst>
          </p:cNvPr>
          <p:cNvSpPr/>
          <p:nvPr/>
        </p:nvSpPr>
        <p:spPr>
          <a:xfrm flipH="1">
            <a:off x="4577443" y="1654347"/>
            <a:ext cx="3037114" cy="4619453"/>
          </a:xfrm>
          <a:custGeom>
            <a:avLst/>
            <a:gdLst>
              <a:gd name="connsiteX0" fmla="*/ 1572986 w 3145972"/>
              <a:gd name="connsiteY0" fmla="*/ 0 h 3904343"/>
              <a:gd name="connsiteX1" fmla="*/ 342900 w 3145972"/>
              <a:gd name="connsiteY1" fmla="*/ 1230086 h 3904343"/>
              <a:gd name="connsiteX2" fmla="*/ 957943 w 3145972"/>
              <a:gd name="connsiteY2" fmla="*/ 1230086 h 3904343"/>
              <a:gd name="connsiteX3" fmla="*/ 0 w 3145972"/>
              <a:gd name="connsiteY3" fmla="*/ 3904343 h 3904343"/>
              <a:gd name="connsiteX4" fmla="*/ 1572986 w 3145972"/>
              <a:gd name="connsiteY4" fmla="*/ 3899126 h 3904343"/>
              <a:gd name="connsiteX5" fmla="*/ 3145972 w 3145972"/>
              <a:gd name="connsiteY5" fmla="*/ 3904343 h 3904343"/>
              <a:gd name="connsiteX6" fmla="*/ 2188029 w 3145972"/>
              <a:gd name="connsiteY6" fmla="*/ 1230086 h 3904343"/>
              <a:gd name="connsiteX7" fmla="*/ 2803072 w 3145972"/>
              <a:gd name="connsiteY7" fmla="*/ 1230086 h 390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5972" h="3904343">
                <a:moveTo>
                  <a:pt x="1572986" y="0"/>
                </a:moveTo>
                <a:lnTo>
                  <a:pt x="342900" y="1230086"/>
                </a:lnTo>
                <a:lnTo>
                  <a:pt x="957943" y="1230086"/>
                </a:lnTo>
                <a:cubicBezTo>
                  <a:pt x="849086" y="2622248"/>
                  <a:pt x="595085" y="3165324"/>
                  <a:pt x="0" y="3904343"/>
                </a:cubicBezTo>
                <a:lnTo>
                  <a:pt x="1572986" y="3899126"/>
                </a:lnTo>
                <a:lnTo>
                  <a:pt x="3145972" y="3904343"/>
                </a:lnTo>
                <a:cubicBezTo>
                  <a:pt x="2550887" y="3165324"/>
                  <a:pt x="2296886" y="2622248"/>
                  <a:pt x="2188029" y="1230086"/>
                </a:cubicBezTo>
                <a:lnTo>
                  <a:pt x="2803072" y="1230086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4614644-81AD-F3B4-FF2A-3389065B8557}"/>
              </a:ext>
            </a:extLst>
          </p:cNvPr>
          <p:cNvSpPr/>
          <p:nvPr/>
        </p:nvSpPr>
        <p:spPr>
          <a:xfrm>
            <a:off x="5382985" y="228134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233616E-AA2A-6700-C42A-477BEFAEA28D}"/>
              </a:ext>
            </a:extLst>
          </p:cNvPr>
          <p:cNvSpPr/>
          <p:nvPr/>
        </p:nvSpPr>
        <p:spPr>
          <a:xfrm>
            <a:off x="5428617" y="232697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5B3375B-134A-0A97-CC17-C5983F372317}"/>
              </a:ext>
            </a:extLst>
          </p:cNvPr>
          <p:cNvCxnSpPr/>
          <p:nvPr/>
        </p:nvCxnSpPr>
        <p:spPr>
          <a:xfrm>
            <a:off x="4089674" y="2401089"/>
            <a:ext cx="1415143" cy="0"/>
          </a:xfrm>
          <a:prstGeom prst="line">
            <a:avLst/>
          </a:prstGeom>
          <a:noFill/>
          <a:ln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6E6B7C7-6852-5162-CE39-CF9A3F83D5C8}"/>
              </a:ext>
            </a:extLst>
          </p:cNvPr>
          <p:cNvSpPr/>
          <p:nvPr/>
        </p:nvSpPr>
        <p:spPr>
          <a:xfrm>
            <a:off x="1768928" y="2088581"/>
            <a:ext cx="2490105" cy="578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498621D9-936C-3FFA-7E97-F3E75C5458C5}"/>
              </a:ext>
            </a:extLst>
          </p:cNvPr>
          <p:cNvSpPr txBox="1"/>
          <p:nvPr/>
        </p:nvSpPr>
        <p:spPr>
          <a:xfrm>
            <a:off x="673099" y="2871711"/>
            <a:ext cx="3622219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FD004F3-2974-AB7E-E5F7-3197C1CE7A50}"/>
              </a:ext>
            </a:extLst>
          </p:cNvPr>
          <p:cNvSpPr txBox="1"/>
          <p:nvPr/>
        </p:nvSpPr>
        <p:spPr>
          <a:xfrm>
            <a:off x="1920115" y="2150586"/>
            <a:ext cx="2146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陈西设计之家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1BA5F57-885C-13FD-4985-508767DAF81B}"/>
              </a:ext>
            </a:extLst>
          </p:cNvPr>
          <p:cNvSpPr/>
          <p:nvPr/>
        </p:nvSpPr>
        <p:spPr>
          <a:xfrm>
            <a:off x="5184479" y="4546889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32AE028-9879-D4F0-6D3E-FDF5EAA6BB98}"/>
              </a:ext>
            </a:extLst>
          </p:cNvPr>
          <p:cNvSpPr/>
          <p:nvPr/>
        </p:nvSpPr>
        <p:spPr>
          <a:xfrm>
            <a:off x="5230111" y="4592521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1332183-12F5-82EF-13FA-78B58B9C84ED}"/>
              </a:ext>
            </a:extLst>
          </p:cNvPr>
          <p:cNvCxnSpPr/>
          <p:nvPr/>
        </p:nvCxnSpPr>
        <p:spPr>
          <a:xfrm>
            <a:off x="3891168" y="4666632"/>
            <a:ext cx="1415143" cy="0"/>
          </a:xfrm>
          <a:prstGeom prst="line">
            <a:avLst/>
          </a:prstGeom>
          <a:noFill/>
          <a:ln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120F36B-BFC1-183E-F222-A7CA58A1E104}"/>
              </a:ext>
            </a:extLst>
          </p:cNvPr>
          <p:cNvSpPr/>
          <p:nvPr/>
        </p:nvSpPr>
        <p:spPr>
          <a:xfrm>
            <a:off x="1570422" y="4354124"/>
            <a:ext cx="2490105" cy="578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0A469CA1-11D5-92C7-78BA-A7752172C6B8}"/>
              </a:ext>
            </a:extLst>
          </p:cNvPr>
          <p:cNvSpPr txBox="1"/>
          <p:nvPr/>
        </p:nvSpPr>
        <p:spPr>
          <a:xfrm>
            <a:off x="776514" y="5137254"/>
            <a:ext cx="332029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6F782AF-A78B-204F-2481-5BB1FE894788}"/>
              </a:ext>
            </a:extLst>
          </p:cNvPr>
          <p:cNvSpPr txBox="1"/>
          <p:nvPr/>
        </p:nvSpPr>
        <p:spPr>
          <a:xfrm>
            <a:off x="1721609" y="4416129"/>
            <a:ext cx="2146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高端设计制作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18830587-39D9-4589-E5F5-98F0A62AE981}"/>
              </a:ext>
            </a:extLst>
          </p:cNvPr>
          <p:cNvSpPr/>
          <p:nvPr/>
        </p:nvSpPr>
        <p:spPr>
          <a:xfrm flipH="1">
            <a:off x="6570321" y="2281346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D552238-9590-8AE7-25F3-F96197947A20}"/>
              </a:ext>
            </a:extLst>
          </p:cNvPr>
          <p:cNvSpPr/>
          <p:nvPr/>
        </p:nvSpPr>
        <p:spPr>
          <a:xfrm flipH="1">
            <a:off x="6615953" y="2326978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4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2BF4CE-B709-58C5-B282-6401D15FF94B}"/>
              </a:ext>
            </a:extLst>
          </p:cNvPr>
          <p:cNvCxnSpPr/>
          <p:nvPr/>
        </p:nvCxnSpPr>
        <p:spPr>
          <a:xfrm flipH="1">
            <a:off x="6687185" y="2401089"/>
            <a:ext cx="1415143" cy="0"/>
          </a:xfrm>
          <a:prstGeom prst="line">
            <a:avLst/>
          </a:prstGeom>
          <a:noFill/>
          <a:ln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1345E82E-30DE-B63A-2FA3-C74C826E1CAD}"/>
              </a:ext>
            </a:extLst>
          </p:cNvPr>
          <p:cNvSpPr/>
          <p:nvPr/>
        </p:nvSpPr>
        <p:spPr>
          <a:xfrm flipH="1">
            <a:off x="7932969" y="2088581"/>
            <a:ext cx="2490105" cy="578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小标题">
            <a:extLst>
              <a:ext uri="{FF2B5EF4-FFF2-40B4-BE49-F238E27FC236}">
                <a16:creationId xmlns:a16="http://schemas.microsoft.com/office/drawing/2014/main" id="{67D23BC3-7948-7002-E691-46A9B18F2E5E}"/>
              </a:ext>
            </a:extLst>
          </p:cNvPr>
          <p:cNvSpPr txBox="1"/>
          <p:nvPr/>
        </p:nvSpPr>
        <p:spPr>
          <a:xfrm flipH="1">
            <a:off x="7903941" y="2871711"/>
            <a:ext cx="3622219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9037193-4266-8768-9EE1-178430FF3DB8}"/>
              </a:ext>
            </a:extLst>
          </p:cNvPr>
          <p:cNvSpPr txBox="1"/>
          <p:nvPr/>
        </p:nvSpPr>
        <p:spPr>
          <a:xfrm flipH="1">
            <a:off x="8125144" y="2150586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FE994AE-C8B5-09F0-1FF3-2616087E22EA}"/>
              </a:ext>
            </a:extLst>
          </p:cNvPr>
          <p:cNvSpPr/>
          <p:nvPr/>
        </p:nvSpPr>
        <p:spPr>
          <a:xfrm flipH="1">
            <a:off x="6768827" y="4546889"/>
            <a:ext cx="238696" cy="2386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AC04B49-A0D3-BE3C-7C64-6FA422B35F95}"/>
              </a:ext>
            </a:extLst>
          </p:cNvPr>
          <p:cNvSpPr/>
          <p:nvPr/>
        </p:nvSpPr>
        <p:spPr>
          <a:xfrm flipH="1">
            <a:off x="6814459" y="4592521"/>
            <a:ext cx="147432" cy="1474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4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CBD2289-D9C3-0CCF-6E90-9B0498E776F1}"/>
              </a:ext>
            </a:extLst>
          </p:cNvPr>
          <p:cNvCxnSpPr/>
          <p:nvPr/>
        </p:nvCxnSpPr>
        <p:spPr>
          <a:xfrm flipH="1">
            <a:off x="6885691" y="4666632"/>
            <a:ext cx="1415143" cy="0"/>
          </a:xfrm>
          <a:prstGeom prst="line">
            <a:avLst/>
          </a:prstGeom>
          <a:noFill/>
          <a:ln>
            <a:gradFill flip="none" rotWithShape="1">
              <a:gsLst>
                <a:gs pos="5000">
                  <a:schemeClr val="accent3">
                    <a:alpha val="0"/>
                  </a:schemeClr>
                </a:gs>
                <a:gs pos="70000">
                  <a:schemeClr val="accent3"/>
                </a:gs>
              </a:gsLst>
              <a:lin ang="0" scaled="1"/>
              <a:tileRect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E0FB4F05-54C7-E880-1288-3CA2357D5300}"/>
              </a:ext>
            </a:extLst>
          </p:cNvPr>
          <p:cNvSpPr/>
          <p:nvPr/>
        </p:nvSpPr>
        <p:spPr>
          <a:xfrm flipH="1">
            <a:off x="8131475" y="4354124"/>
            <a:ext cx="2490105" cy="578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9" name="小标题">
            <a:extLst>
              <a:ext uri="{FF2B5EF4-FFF2-40B4-BE49-F238E27FC236}">
                <a16:creationId xmlns:a16="http://schemas.microsoft.com/office/drawing/2014/main" id="{77B1AFE3-FD2D-7D07-0C70-6ACD6C647CB7}"/>
              </a:ext>
            </a:extLst>
          </p:cNvPr>
          <p:cNvSpPr txBox="1"/>
          <p:nvPr/>
        </p:nvSpPr>
        <p:spPr>
          <a:xfrm flipH="1">
            <a:off x="8102447" y="5137254"/>
            <a:ext cx="3320298" cy="6928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西设计。承接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3095734-3742-2189-A2BA-633D2FFE34C7}"/>
              </a:ext>
            </a:extLst>
          </p:cNvPr>
          <p:cNvSpPr txBox="1"/>
          <p:nvPr/>
        </p:nvSpPr>
        <p:spPr>
          <a:xfrm flipH="1">
            <a:off x="8323650" y="4416129"/>
            <a:ext cx="2339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859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3" name="菱形 22">
            <a:extLst>
              <a:ext uri="{FF2B5EF4-FFF2-40B4-BE49-F238E27FC236}">
                <a16:creationId xmlns:a16="http://schemas.microsoft.com/office/drawing/2014/main" id="{6E1B8448-64B7-B1AF-6533-7A66BB21D1A1}"/>
              </a:ext>
            </a:extLst>
          </p:cNvPr>
          <p:cNvSpPr/>
          <p:nvPr/>
        </p:nvSpPr>
        <p:spPr>
          <a:xfrm>
            <a:off x="782934" y="3513160"/>
            <a:ext cx="5255846" cy="2678949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id="{4C23D64C-17D1-72DF-6532-F556F6B384FE}"/>
              </a:ext>
            </a:extLst>
          </p:cNvPr>
          <p:cNvSpPr/>
          <p:nvPr/>
        </p:nvSpPr>
        <p:spPr>
          <a:xfrm>
            <a:off x="1280799" y="3766926"/>
            <a:ext cx="4260115" cy="2171417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60D228-2A28-4804-18A7-613570EF7DC0}"/>
              </a:ext>
            </a:extLst>
          </p:cNvPr>
          <p:cNvSpPr/>
          <p:nvPr/>
        </p:nvSpPr>
        <p:spPr>
          <a:xfrm>
            <a:off x="1687049" y="3960684"/>
            <a:ext cx="3447617" cy="175728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21000">
                  <a:schemeClr val="accent2">
                    <a:alpha val="52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330FD80-6DB3-9881-9E97-88A930B93F4C}"/>
              </a:ext>
            </a:extLst>
          </p:cNvPr>
          <p:cNvSpPr/>
          <p:nvPr/>
        </p:nvSpPr>
        <p:spPr>
          <a:xfrm>
            <a:off x="1687049" y="1601729"/>
            <a:ext cx="3447617" cy="3237595"/>
          </a:xfrm>
          <a:custGeom>
            <a:avLst/>
            <a:gdLst>
              <a:gd name="connsiteX0" fmla="*/ 0 w 3589330"/>
              <a:gd name="connsiteY0" fmla="*/ 0 h 3370675"/>
              <a:gd name="connsiteX1" fmla="*/ 3589330 w 3589330"/>
              <a:gd name="connsiteY1" fmla="*/ 0 h 3370675"/>
              <a:gd name="connsiteX2" fmla="*/ 3589330 w 3589330"/>
              <a:gd name="connsiteY2" fmla="*/ 3370675 h 3370675"/>
              <a:gd name="connsiteX3" fmla="*/ 1794665 w 3589330"/>
              <a:gd name="connsiteY3" fmla="*/ 2455919 h 3370675"/>
              <a:gd name="connsiteX4" fmla="*/ 0 w 3589330"/>
              <a:gd name="connsiteY4" fmla="*/ 3370675 h 337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9330" h="3370675">
                <a:moveTo>
                  <a:pt x="0" y="0"/>
                </a:moveTo>
                <a:lnTo>
                  <a:pt x="3589330" y="0"/>
                </a:lnTo>
                <a:lnTo>
                  <a:pt x="3589330" y="3370675"/>
                </a:lnTo>
                <a:lnTo>
                  <a:pt x="1794665" y="2455919"/>
                </a:lnTo>
                <a:lnTo>
                  <a:pt x="0" y="3370675"/>
                </a:lnTo>
                <a:close/>
              </a:path>
            </a:pathLst>
          </a:custGeom>
          <a:gradFill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</a:gradFill>
          <a:ln w="9525">
            <a:gradFill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小标题">
            <a:extLst>
              <a:ext uri="{FF2B5EF4-FFF2-40B4-BE49-F238E27FC236}">
                <a16:creationId xmlns:a16="http://schemas.microsoft.com/office/drawing/2014/main" id="{BDB5569A-CDF4-A643-CC67-2FFE41FFC8B9}"/>
              </a:ext>
            </a:extLst>
          </p:cNvPr>
          <p:cNvSpPr txBox="1"/>
          <p:nvPr/>
        </p:nvSpPr>
        <p:spPr>
          <a:xfrm>
            <a:off x="2104571" y="4789101"/>
            <a:ext cx="261257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</a:t>
            </a:r>
          </a:p>
        </p:txBody>
      </p:sp>
      <p:sp>
        <p:nvSpPr>
          <p:cNvPr id="2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52E5A24-D92D-C933-761A-FF256322058C}"/>
              </a:ext>
            </a:extLst>
          </p:cNvPr>
          <p:cNvSpPr txBox="1"/>
          <p:nvPr/>
        </p:nvSpPr>
        <p:spPr>
          <a:xfrm>
            <a:off x="2664497" y="4429986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443E4FC-7C0D-E62D-D1D8-502B204EB349}"/>
              </a:ext>
            </a:extLst>
          </p:cNvPr>
          <p:cNvSpPr/>
          <p:nvPr/>
        </p:nvSpPr>
        <p:spPr>
          <a:xfrm>
            <a:off x="4787808" y="5368121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B19F7B-E171-3ABF-51D7-5CE699B41129}"/>
              </a:ext>
            </a:extLst>
          </p:cNvPr>
          <p:cNvSpPr/>
          <p:nvPr/>
        </p:nvSpPr>
        <p:spPr>
          <a:xfrm>
            <a:off x="2497232" y="5451754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7341905-E574-D419-8A7D-CAC17541115E}"/>
              </a:ext>
            </a:extLst>
          </p:cNvPr>
          <p:cNvSpPr/>
          <p:nvPr/>
        </p:nvSpPr>
        <p:spPr>
          <a:xfrm>
            <a:off x="1161194" y="5013210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5F62E76-074B-1500-1722-142EB00D4C63}"/>
              </a:ext>
            </a:extLst>
          </p:cNvPr>
          <p:cNvSpPr txBox="1"/>
          <p:nvPr/>
        </p:nvSpPr>
        <p:spPr>
          <a:xfrm>
            <a:off x="2365537" y="2533119"/>
            <a:ext cx="2090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￥</a:t>
            </a:r>
            <a:r>
              <a:rPr lang="en-US" altLang="zh-CN" sz="5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876</a:t>
            </a:r>
            <a:endParaRPr kumimoji="0" lang="zh-CN" altLang="en-US" sz="5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ADE9EDFB-18D2-F599-C80A-54EB5073E712}"/>
              </a:ext>
            </a:extLst>
          </p:cNvPr>
          <p:cNvSpPr/>
          <p:nvPr/>
        </p:nvSpPr>
        <p:spPr>
          <a:xfrm>
            <a:off x="6161141" y="3513160"/>
            <a:ext cx="5255846" cy="2678949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F07E9A2-C60E-6432-E067-D9C598090004}"/>
              </a:ext>
            </a:extLst>
          </p:cNvPr>
          <p:cNvSpPr/>
          <p:nvPr/>
        </p:nvSpPr>
        <p:spPr>
          <a:xfrm>
            <a:off x="6659006" y="3766926"/>
            <a:ext cx="4260115" cy="2171417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100000">
                <a:schemeClr val="accent3">
                  <a:alpha val="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菱形 32">
            <a:extLst>
              <a:ext uri="{FF2B5EF4-FFF2-40B4-BE49-F238E27FC236}">
                <a16:creationId xmlns:a16="http://schemas.microsoft.com/office/drawing/2014/main" id="{BC491EDF-3CF2-CABE-F76A-4EC44A8AC6FE}"/>
              </a:ext>
            </a:extLst>
          </p:cNvPr>
          <p:cNvSpPr/>
          <p:nvPr/>
        </p:nvSpPr>
        <p:spPr>
          <a:xfrm>
            <a:off x="7065256" y="3960684"/>
            <a:ext cx="3447617" cy="1757280"/>
          </a:xfrm>
          <a:prstGeom prst="diamond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21000">
                  <a:schemeClr val="accent2">
                    <a:alpha val="52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2C85823-20DB-4C78-0A44-2D83DF3C505F}"/>
              </a:ext>
            </a:extLst>
          </p:cNvPr>
          <p:cNvSpPr/>
          <p:nvPr/>
        </p:nvSpPr>
        <p:spPr>
          <a:xfrm>
            <a:off x="7065256" y="1601729"/>
            <a:ext cx="3447617" cy="3237595"/>
          </a:xfrm>
          <a:custGeom>
            <a:avLst/>
            <a:gdLst>
              <a:gd name="connsiteX0" fmla="*/ 0 w 3589330"/>
              <a:gd name="connsiteY0" fmla="*/ 0 h 3370675"/>
              <a:gd name="connsiteX1" fmla="*/ 3589330 w 3589330"/>
              <a:gd name="connsiteY1" fmla="*/ 0 h 3370675"/>
              <a:gd name="connsiteX2" fmla="*/ 3589330 w 3589330"/>
              <a:gd name="connsiteY2" fmla="*/ 3370675 h 3370675"/>
              <a:gd name="connsiteX3" fmla="*/ 1794665 w 3589330"/>
              <a:gd name="connsiteY3" fmla="*/ 2455919 h 3370675"/>
              <a:gd name="connsiteX4" fmla="*/ 0 w 3589330"/>
              <a:gd name="connsiteY4" fmla="*/ 3370675 h 337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9330" h="3370675">
                <a:moveTo>
                  <a:pt x="0" y="0"/>
                </a:moveTo>
                <a:lnTo>
                  <a:pt x="3589330" y="0"/>
                </a:lnTo>
                <a:lnTo>
                  <a:pt x="3589330" y="3370675"/>
                </a:lnTo>
                <a:lnTo>
                  <a:pt x="1794665" y="2455919"/>
                </a:lnTo>
                <a:lnTo>
                  <a:pt x="0" y="3370675"/>
                </a:lnTo>
                <a:close/>
              </a:path>
            </a:pathLst>
          </a:custGeom>
          <a:gradFill>
            <a:gsLst>
              <a:gs pos="10000">
                <a:schemeClr val="accent2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</a:gradFill>
          <a:ln w="9525">
            <a:gradFill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小标题">
            <a:extLst>
              <a:ext uri="{FF2B5EF4-FFF2-40B4-BE49-F238E27FC236}">
                <a16:creationId xmlns:a16="http://schemas.microsoft.com/office/drawing/2014/main" id="{B52452CC-C8A5-7D14-656B-F94C4F3EC3B2}"/>
              </a:ext>
            </a:extLst>
          </p:cNvPr>
          <p:cNvSpPr txBox="1"/>
          <p:nvPr/>
        </p:nvSpPr>
        <p:spPr>
          <a:xfrm>
            <a:off x="7482778" y="4789101"/>
            <a:ext cx="2612571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</a:t>
            </a:r>
          </a:p>
        </p:txBody>
      </p:sp>
      <p:sp>
        <p:nvSpPr>
          <p:cNvPr id="3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3C1A142-CAB7-D87C-39C7-5AE4A8C52921}"/>
              </a:ext>
            </a:extLst>
          </p:cNvPr>
          <p:cNvSpPr txBox="1"/>
          <p:nvPr/>
        </p:nvSpPr>
        <p:spPr>
          <a:xfrm>
            <a:off x="8042704" y="4429986"/>
            <a:ext cx="149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2352550-F9BC-DE08-F353-DC3654F5A7E0}"/>
              </a:ext>
            </a:extLst>
          </p:cNvPr>
          <p:cNvSpPr/>
          <p:nvPr/>
        </p:nvSpPr>
        <p:spPr>
          <a:xfrm>
            <a:off x="10166015" y="5368121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43E482-DCF7-8CA6-7AC1-2CFC4F1D87A7}"/>
              </a:ext>
            </a:extLst>
          </p:cNvPr>
          <p:cNvSpPr/>
          <p:nvPr/>
        </p:nvSpPr>
        <p:spPr>
          <a:xfrm>
            <a:off x="7875439" y="5451754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38A7399-9CC0-DD13-328B-A355726503A1}"/>
              </a:ext>
            </a:extLst>
          </p:cNvPr>
          <p:cNvSpPr/>
          <p:nvPr/>
        </p:nvSpPr>
        <p:spPr>
          <a:xfrm>
            <a:off x="6539401" y="5013210"/>
            <a:ext cx="167266" cy="16726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3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32DE0FF-2796-CE84-5F0B-3DD82494AB76}"/>
              </a:ext>
            </a:extLst>
          </p:cNvPr>
          <p:cNvSpPr txBox="1"/>
          <p:nvPr/>
        </p:nvSpPr>
        <p:spPr>
          <a:xfrm>
            <a:off x="7743744" y="2533119"/>
            <a:ext cx="2090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￥</a:t>
            </a:r>
            <a:r>
              <a:rPr lang="en-US" altLang="zh-CN" sz="5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60007" dist="200025" dir="15000000" sy="30000" kx="-1800000" algn="bl" rotWithShape="0">
                    <a:schemeClr val="accent3">
                      <a:alpha val="32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998</a:t>
            </a:r>
            <a:endParaRPr kumimoji="0" lang="zh-CN" altLang="en-US" sz="5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60007" dist="200025" dir="15000000" sy="30000" kx="-1800000" algn="bl" rotWithShape="0">
                  <a:schemeClr val="accent3">
                    <a:alpha val="32000"/>
                  </a:scheme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3500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E79A391-E558-40B8-0963-6090CDB235F8}"/>
              </a:ext>
            </a:extLst>
          </p:cNvPr>
          <p:cNvSpPr/>
          <p:nvPr/>
        </p:nvSpPr>
        <p:spPr>
          <a:xfrm>
            <a:off x="812799" y="1801155"/>
            <a:ext cx="4722658" cy="4243207"/>
          </a:xfrm>
          <a:custGeom>
            <a:avLst/>
            <a:gdLst>
              <a:gd name="connsiteX0" fmla="*/ 707643 w 4722658"/>
              <a:gd name="connsiteY0" fmla="*/ 2971603 h 4243207"/>
              <a:gd name="connsiteX1" fmla="*/ 4015015 w 4722658"/>
              <a:gd name="connsiteY1" fmla="*/ 2971603 h 4243207"/>
              <a:gd name="connsiteX2" fmla="*/ 4722658 w 4722658"/>
              <a:gd name="connsiteY2" fmla="*/ 4243207 h 4243207"/>
              <a:gd name="connsiteX3" fmla="*/ 0 w 4722658"/>
              <a:gd name="connsiteY3" fmla="*/ 4243207 h 4243207"/>
              <a:gd name="connsiteX4" fmla="*/ 1415286 w 4722658"/>
              <a:gd name="connsiteY4" fmla="*/ 1700000 h 4243207"/>
              <a:gd name="connsiteX5" fmla="*/ 3307373 w 4722658"/>
              <a:gd name="connsiteY5" fmla="*/ 1700000 h 4243207"/>
              <a:gd name="connsiteX6" fmla="*/ 3974861 w 4722658"/>
              <a:gd name="connsiteY6" fmla="*/ 2899448 h 4243207"/>
              <a:gd name="connsiteX7" fmla="*/ 747797 w 4722658"/>
              <a:gd name="connsiteY7" fmla="*/ 2899448 h 4243207"/>
              <a:gd name="connsiteX8" fmla="*/ 2361329 w 4722658"/>
              <a:gd name="connsiteY8" fmla="*/ 0 h 4243207"/>
              <a:gd name="connsiteX9" fmla="*/ 3267219 w 4722658"/>
              <a:gd name="connsiteY9" fmla="*/ 1627845 h 4243207"/>
              <a:gd name="connsiteX10" fmla="*/ 1455439 w 4722658"/>
              <a:gd name="connsiteY10" fmla="*/ 1627845 h 424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2658" h="4243207">
                <a:moveTo>
                  <a:pt x="707643" y="2971603"/>
                </a:moveTo>
                <a:lnTo>
                  <a:pt x="4015015" y="2971603"/>
                </a:lnTo>
                <a:lnTo>
                  <a:pt x="4722658" y="4243207"/>
                </a:lnTo>
                <a:lnTo>
                  <a:pt x="0" y="4243207"/>
                </a:lnTo>
                <a:close/>
                <a:moveTo>
                  <a:pt x="1415286" y="1700000"/>
                </a:moveTo>
                <a:lnTo>
                  <a:pt x="3307373" y="1700000"/>
                </a:lnTo>
                <a:lnTo>
                  <a:pt x="3974861" y="2899448"/>
                </a:lnTo>
                <a:lnTo>
                  <a:pt x="747797" y="2899448"/>
                </a:lnTo>
                <a:close/>
                <a:moveTo>
                  <a:pt x="2361329" y="0"/>
                </a:moveTo>
                <a:lnTo>
                  <a:pt x="3267219" y="1627845"/>
                </a:lnTo>
                <a:lnTo>
                  <a:pt x="1455439" y="1627845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16200000" scaled="1"/>
            <a:tileRect/>
          </a:gradFill>
          <a:ln cap="rnd">
            <a:gradFill flip="none" rotWithShape="1">
              <a:gsLst>
                <a:gs pos="21000">
                  <a:schemeClr val="accent2">
                    <a:alpha val="52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小标题">
            <a:extLst>
              <a:ext uri="{FF2B5EF4-FFF2-40B4-BE49-F238E27FC236}">
                <a16:creationId xmlns:a16="http://schemas.microsoft.com/office/drawing/2014/main" id="{9F94E5A0-9CBB-87AE-0FB0-1A0D18755827}"/>
              </a:ext>
            </a:extLst>
          </p:cNvPr>
          <p:cNvSpPr txBox="1"/>
          <p:nvPr/>
        </p:nvSpPr>
        <p:spPr>
          <a:xfrm>
            <a:off x="2591253" y="2876844"/>
            <a:ext cx="1161144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</a:t>
            </a:r>
          </a:p>
        </p:txBody>
      </p:sp>
      <p:sp>
        <p:nvSpPr>
          <p:cNvPr id="2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DAF3CAA-F4B8-5338-A293-DD72F813B89E}"/>
              </a:ext>
            </a:extLst>
          </p:cNvPr>
          <p:cNvSpPr txBox="1"/>
          <p:nvPr/>
        </p:nvSpPr>
        <p:spPr>
          <a:xfrm>
            <a:off x="2872704" y="2517729"/>
            <a:ext cx="59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3" name="小标题">
            <a:extLst>
              <a:ext uri="{FF2B5EF4-FFF2-40B4-BE49-F238E27FC236}">
                <a16:creationId xmlns:a16="http://schemas.microsoft.com/office/drawing/2014/main" id="{FE84739B-0FFE-BF11-5804-A8338D4E6105}"/>
              </a:ext>
            </a:extLst>
          </p:cNvPr>
          <p:cNvSpPr txBox="1"/>
          <p:nvPr/>
        </p:nvSpPr>
        <p:spPr>
          <a:xfrm>
            <a:off x="2046514" y="4113238"/>
            <a:ext cx="2250622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2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29B7CA5-8D68-8DAC-FEF0-A4F9B5EB6919}"/>
              </a:ext>
            </a:extLst>
          </p:cNvPr>
          <p:cNvSpPr txBox="1"/>
          <p:nvPr/>
        </p:nvSpPr>
        <p:spPr>
          <a:xfrm>
            <a:off x="2872704" y="3754123"/>
            <a:ext cx="59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小标题">
            <a:extLst>
              <a:ext uri="{FF2B5EF4-FFF2-40B4-BE49-F238E27FC236}">
                <a16:creationId xmlns:a16="http://schemas.microsoft.com/office/drawing/2014/main" id="{53553A1D-0F98-1A96-53D0-A2D8208D4D0C}"/>
              </a:ext>
            </a:extLst>
          </p:cNvPr>
          <p:cNvSpPr txBox="1"/>
          <p:nvPr/>
        </p:nvSpPr>
        <p:spPr>
          <a:xfrm>
            <a:off x="1428145" y="5379171"/>
            <a:ext cx="3487360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BDD7B61-A7B3-0775-EBAF-3A455A3E728A}"/>
              </a:ext>
            </a:extLst>
          </p:cNvPr>
          <p:cNvSpPr txBox="1"/>
          <p:nvPr/>
        </p:nvSpPr>
        <p:spPr>
          <a:xfrm>
            <a:off x="2872704" y="5020056"/>
            <a:ext cx="59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9EF9DBD-4542-C491-9B65-8A80D94E3B6D}"/>
              </a:ext>
            </a:extLst>
          </p:cNvPr>
          <p:cNvCxnSpPr>
            <a:cxnSpLocks/>
          </p:cNvCxnSpPr>
          <p:nvPr/>
        </p:nvCxnSpPr>
        <p:spPr>
          <a:xfrm>
            <a:off x="4064000" y="2692399"/>
            <a:ext cx="2518228" cy="0"/>
          </a:xfrm>
          <a:prstGeom prst="line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DB89A9A-D2B4-04E8-0318-13DE2FC91826}"/>
              </a:ext>
            </a:extLst>
          </p:cNvPr>
          <p:cNvCxnSpPr>
            <a:cxnSpLocks/>
          </p:cNvCxnSpPr>
          <p:nvPr/>
        </p:nvCxnSpPr>
        <p:spPr>
          <a:xfrm>
            <a:off x="4811486" y="4042228"/>
            <a:ext cx="1770742" cy="0"/>
          </a:xfrm>
          <a:prstGeom prst="line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A185031C-D195-CBD8-92F3-57307DCC4096}"/>
              </a:ext>
            </a:extLst>
          </p:cNvPr>
          <p:cNvCxnSpPr>
            <a:cxnSpLocks/>
          </p:cNvCxnSpPr>
          <p:nvPr/>
        </p:nvCxnSpPr>
        <p:spPr>
          <a:xfrm>
            <a:off x="5535457" y="5379170"/>
            <a:ext cx="1046771" cy="0"/>
          </a:xfrm>
          <a:prstGeom prst="line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小标题">
            <a:extLst>
              <a:ext uri="{FF2B5EF4-FFF2-40B4-BE49-F238E27FC236}">
                <a16:creationId xmlns:a16="http://schemas.microsoft.com/office/drawing/2014/main" id="{6248BE2B-9E5E-66BC-04B9-ECD6A694BE2E}"/>
              </a:ext>
            </a:extLst>
          </p:cNvPr>
          <p:cNvSpPr txBox="1"/>
          <p:nvPr/>
        </p:nvSpPr>
        <p:spPr>
          <a:xfrm>
            <a:off x="4915506" y="2263623"/>
            <a:ext cx="161432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</a:t>
            </a: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E558A2-9462-6BC4-E26E-A9E8C643246C}"/>
              </a:ext>
            </a:extLst>
          </p:cNvPr>
          <p:cNvSpPr txBox="1"/>
          <p:nvPr/>
        </p:nvSpPr>
        <p:spPr>
          <a:xfrm>
            <a:off x="4915506" y="3668392"/>
            <a:ext cx="161432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</a:t>
            </a:r>
            <a:endParaRPr lang="zh-CN" altLang="en-US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9" name="小标题">
            <a:extLst>
              <a:ext uri="{FF2B5EF4-FFF2-40B4-BE49-F238E27FC236}">
                <a16:creationId xmlns:a16="http://schemas.microsoft.com/office/drawing/2014/main" id="{73CFB93F-E2D4-9058-4D1E-7BA6959EF070}"/>
              </a:ext>
            </a:extLst>
          </p:cNvPr>
          <p:cNvSpPr txBox="1"/>
          <p:nvPr/>
        </p:nvSpPr>
        <p:spPr>
          <a:xfrm>
            <a:off x="4915506" y="4926900"/>
            <a:ext cx="161432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C2F6907-F34D-18AA-D638-D17D2A9046E3}"/>
              </a:ext>
            </a:extLst>
          </p:cNvPr>
          <p:cNvSpPr/>
          <p:nvPr/>
        </p:nvSpPr>
        <p:spPr>
          <a:xfrm>
            <a:off x="7046931" y="2434018"/>
            <a:ext cx="434800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矩形: 一个圆顶角，剪去另一个顶角 40">
            <a:extLst>
              <a:ext uri="{FF2B5EF4-FFF2-40B4-BE49-F238E27FC236}">
                <a16:creationId xmlns:a16="http://schemas.microsoft.com/office/drawing/2014/main" id="{72E8BD61-81A0-E14C-E885-6C0CAC366536}"/>
              </a:ext>
            </a:extLst>
          </p:cNvPr>
          <p:cNvSpPr/>
          <p:nvPr/>
        </p:nvSpPr>
        <p:spPr>
          <a:xfrm>
            <a:off x="7045339" y="3783010"/>
            <a:ext cx="434800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456524-AFAA-6C86-4603-BE60B1A2B3CA}"/>
              </a:ext>
            </a:extLst>
          </p:cNvPr>
          <p:cNvSpPr txBox="1"/>
          <p:nvPr/>
        </p:nvSpPr>
        <p:spPr>
          <a:xfrm>
            <a:off x="7196921" y="2475445"/>
            <a:ext cx="472265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3" name="小标题">
            <a:extLst>
              <a:ext uri="{FF2B5EF4-FFF2-40B4-BE49-F238E27FC236}">
                <a16:creationId xmlns:a16="http://schemas.microsoft.com/office/drawing/2014/main" id="{C7D50BC8-24B5-FF08-58ED-C1F52895ECBB}"/>
              </a:ext>
            </a:extLst>
          </p:cNvPr>
          <p:cNvSpPr txBox="1"/>
          <p:nvPr/>
        </p:nvSpPr>
        <p:spPr>
          <a:xfrm>
            <a:off x="7149945" y="3829656"/>
            <a:ext cx="472265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定制，免费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4" name="矩形: 一个圆顶角，剪去另一个顶角 43">
            <a:extLst>
              <a:ext uri="{FF2B5EF4-FFF2-40B4-BE49-F238E27FC236}">
                <a16:creationId xmlns:a16="http://schemas.microsoft.com/office/drawing/2014/main" id="{9C4D98C9-4F9B-C853-1DA3-B22D46B45ADE}"/>
              </a:ext>
            </a:extLst>
          </p:cNvPr>
          <p:cNvSpPr/>
          <p:nvPr/>
        </p:nvSpPr>
        <p:spPr>
          <a:xfrm>
            <a:off x="7046931" y="5147498"/>
            <a:ext cx="4348002" cy="478244"/>
          </a:xfrm>
          <a:prstGeom prst="snipRoundRect">
            <a:avLst>
              <a:gd name="adj1" fmla="val 10339"/>
              <a:gd name="adj2" fmla="val 16667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B19FF548-CB8A-6EB0-4F73-D097E4370C80}"/>
              </a:ext>
            </a:extLst>
          </p:cNvPr>
          <p:cNvSpPr txBox="1"/>
          <p:nvPr/>
        </p:nvSpPr>
        <p:spPr>
          <a:xfrm>
            <a:off x="7196921" y="5188925"/>
            <a:ext cx="4722658" cy="380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488713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9886EE-4897-1151-6F5F-6BEF58B170B6}"/>
              </a:ext>
            </a:extLst>
          </p:cNvPr>
          <p:cNvGrpSpPr/>
          <p:nvPr/>
        </p:nvGrpSpPr>
        <p:grpSpPr>
          <a:xfrm>
            <a:off x="491319" y="813638"/>
            <a:ext cx="4503762" cy="254759"/>
            <a:chOff x="491319" y="723331"/>
            <a:chExt cx="4503762" cy="2547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0BA81F-E865-9F6D-7CB8-1E62D145629F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E2F600B-408C-9A52-ABD7-646D3DEEE28F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DC5CB3-D5EE-47BB-1446-E4CE6732BCD5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0EC67B5-E1C9-AA23-02B7-3485B981F961}"/>
              </a:ext>
            </a:extLst>
          </p:cNvPr>
          <p:cNvSpPr txBox="1"/>
          <p:nvPr/>
        </p:nvSpPr>
        <p:spPr>
          <a:xfrm>
            <a:off x="4220934" y="227688"/>
            <a:ext cx="375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gradFill>
                  <a:gsLst>
                    <a:gs pos="0">
                      <a:srgbClr val="F2D5AA"/>
                    </a:gs>
                    <a:gs pos="100000">
                      <a:srgbClr val="F7BF85"/>
                    </a:gs>
                  </a:gsLst>
                  <a:lin ang="5400000" scaled="1"/>
                </a:gradFill>
                <a:latin typeface="尔雅酷黑体" panose="00000500000000000000" pitchFamily="2" charset="-122"/>
                <a:ea typeface="尔雅酷黑体" panose="00000500000000000000" pitchFamily="2" charset="-122"/>
              </a:rPr>
              <a:t>添加你的标题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E53FA-AF10-A22A-E76C-2FD84716B64E}"/>
              </a:ext>
            </a:extLst>
          </p:cNvPr>
          <p:cNvGrpSpPr/>
          <p:nvPr/>
        </p:nvGrpSpPr>
        <p:grpSpPr>
          <a:xfrm flipH="1">
            <a:off x="7196921" y="813638"/>
            <a:ext cx="4503762" cy="254759"/>
            <a:chOff x="491319" y="723331"/>
            <a:chExt cx="4503762" cy="25475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A5C9A1-3E5D-E40E-EFC7-C89128776630}"/>
                </a:ext>
              </a:extLst>
            </p:cNvPr>
            <p:cNvSpPr/>
            <p:nvPr/>
          </p:nvSpPr>
          <p:spPr>
            <a:xfrm>
              <a:off x="491319" y="723331"/>
              <a:ext cx="4503762" cy="254759"/>
            </a:xfrm>
            <a:custGeom>
              <a:avLst/>
              <a:gdLst>
                <a:gd name="connsiteX0" fmla="*/ 0 w 4503762"/>
                <a:gd name="connsiteY0" fmla="*/ 0 h 254759"/>
                <a:gd name="connsiteX1" fmla="*/ 3457433 w 4503762"/>
                <a:gd name="connsiteY1" fmla="*/ 0 h 254759"/>
                <a:gd name="connsiteX2" fmla="*/ 3616657 w 4503762"/>
                <a:gd name="connsiteY2" fmla="*/ 254759 h 254759"/>
                <a:gd name="connsiteX3" fmla="*/ 4503762 w 4503762"/>
                <a:gd name="connsiteY3" fmla="*/ 254759 h 25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3762" h="254759">
                  <a:moveTo>
                    <a:pt x="0" y="0"/>
                  </a:moveTo>
                  <a:lnTo>
                    <a:pt x="3457433" y="0"/>
                  </a:lnTo>
                  <a:lnTo>
                    <a:pt x="3616657" y="254759"/>
                  </a:lnTo>
                  <a:lnTo>
                    <a:pt x="4503762" y="254759"/>
                  </a:lnTo>
                </a:path>
              </a:pathLst>
            </a:custGeom>
            <a:noFill/>
            <a:ln>
              <a:gradFill flip="none" rotWithShape="1">
                <a:gsLst>
                  <a:gs pos="5000">
                    <a:schemeClr val="accent3">
                      <a:alpha val="0"/>
                    </a:schemeClr>
                  </a:gs>
                  <a:gs pos="70000">
                    <a:schemeClr val="accent3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123068C-9F81-073F-701A-7C16C127DDB9}"/>
                </a:ext>
              </a:extLst>
            </p:cNvPr>
            <p:cNvSpPr/>
            <p:nvPr/>
          </p:nvSpPr>
          <p:spPr>
            <a:xfrm>
              <a:off x="3984171" y="778329"/>
              <a:ext cx="236765" cy="195942"/>
            </a:xfrm>
            <a:custGeom>
              <a:avLst/>
              <a:gdLst>
                <a:gd name="connsiteX0" fmla="*/ 0 w 236765"/>
                <a:gd name="connsiteY0" fmla="*/ 0 h 195942"/>
                <a:gd name="connsiteX1" fmla="*/ 119743 w 236765"/>
                <a:gd name="connsiteY1" fmla="*/ 0 h 195942"/>
                <a:gd name="connsiteX2" fmla="*/ 236765 w 236765"/>
                <a:gd name="connsiteY2" fmla="*/ 195942 h 1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765" h="195942">
                  <a:moveTo>
                    <a:pt x="0" y="0"/>
                  </a:moveTo>
                  <a:lnTo>
                    <a:pt x="119743" y="0"/>
                  </a:lnTo>
                  <a:lnTo>
                    <a:pt x="236765" y="195942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3B680B-FBCA-8A28-FA06-D4B0F59A9A79}"/>
                </a:ext>
              </a:extLst>
            </p:cNvPr>
            <p:cNvSpPr/>
            <p:nvPr/>
          </p:nvSpPr>
          <p:spPr>
            <a:xfrm>
              <a:off x="4147457" y="849086"/>
              <a:ext cx="149679" cy="125185"/>
            </a:xfrm>
            <a:custGeom>
              <a:avLst/>
              <a:gdLst>
                <a:gd name="connsiteX0" fmla="*/ 0 w 149679"/>
                <a:gd name="connsiteY0" fmla="*/ 0 h 125185"/>
                <a:gd name="connsiteX1" fmla="*/ 84364 w 149679"/>
                <a:gd name="connsiteY1" fmla="*/ 0 h 125185"/>
                <a:gd name="connsiteX2" fmla="*/ 149679 w 149679"/>
                <a:gd name="connsiteY2" fmla="*/ 12518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79" h="125185">
                  <a:moveTo>
                    <a:pt x="0" y="0"/>
                  </a:moveTo>
                  <a:lnTo>
                    <a:pt x="84364" y="0"/>
                  </a:lnTo>
                  <a:lnTo>
                    <a:pt x="149679" y="125185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4ADECC98-1778-3D98-B4D9-44AB6256958C}"/>
              </a:ext>
            </a:extLst>
          </p:cNvPr>
          <p:cNvSpPr/>
          <p:nvPr/>
        </p:nvSpPr>
        <p:spPr>
          <a:xfrm>
            <a:off x="767443" y="3572522"/>
            <a:ext cx="10657114" cy="65314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CE3165B-32F8-BCCF-142E-EF51586D5E67}"/>
              </a:ext>
            </a:extLst>
          </p:cNvPr>
          <p:cNvGrpSpPr/>
          <p:nvPr/>
        </p:nvGrpSpPr>
        <p:grpSpPr>
          <a:xfrm>
            <a:off x="3213284" y="3643392"/>
            <a:ext cx="508000" cy="508000"/>
            <a:chOff x="2515506" y="3424012"/>
            <a:chExt cx="508000" cy="508000"/>
          </a:xfrm>
        </p:grpSpPr>
        <p:sp>
          <p:nvSpPr>
            <p:cNvPr id="4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4D67354-1782-569E-7A43-8925282299C4}"/>
                </a:ext>
              </a:extLst>
            </p:cNvPr>
            <p:cNvSpPr/>
            <p:nvPr/>
          </p:nvSpPr>
          <p:spPr>
            <a:xfrm>
              <a:off x="2515506" y="3424012"/>
              <a:ext cx="508000" cy="50800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 cap="rnd">
              <a:gradFill flip="none" rotWithShape="1">
                <a:gsLst>
                  <a:gs pos="40000">
                    <a:schemeClr val="accent2">
                      <a:alpha val="80000"/>
                    </a:schemeClr>
                  </a:gs>
                  <a:gs pos="100000">
                    <a:schemeClr val="accent3"/>
                  </a:gs>
                </a:gsLst>
                <a:lin ang="16200000" scaled="1"/>
                <a:tileRect/>
              </a:gradFill>
              <a:round/>
            </a:ln>
            <a:effectLst>
              <a:outerShdw blurRad="76200" dist="38100" dir="2700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3" name="箭头: 五边形 52">
              <a:extLst>
                <a:ext uri="{FF2B5EF4-FFF2-40B4-BE49-F238E27FC236}">
                  <a16:creationId xmlns:a16="http://schemas.microsoft.com/office/drawing/2014/main" id="{64B47021-582D-63AB-1EB0-1A58099714BD}"/>
                </a:ext>
              </a:extLst>
            </p:cNvPr>
            <p:cNvSpPr/>
            <p:nvPr/>
          </p:nvSpPr>
          <p:spPr>
            <a:xfrm>
              <a:off x="2743200" y="3583441"/>
              <a:ext cx="97971" cy="195943"/>
            </a:xfrm>
            <a:custGeom>
              <a:avLst/>
              <a:gdLst>
                <a:gd name="connsiteX0" fmla="*/ 0 w 395583"/>
                <a:gd name="connsiteY0" fmla="*/ 0 h 195943"/>
                <a:gd name="connsiteX1" fmla="*/ 297612 w 395583"/>
                <a:gd name="connsiteY1" fmla="*/ 0 h 195943"/>
                <a:gd name="connsiteX2" fmla="*/ 395583 w 395583"/>
                <a:gd name="connsiteY2" fmla="*/ 97972 h 195943"/>
                <a:gd name="connsiteX3" fmla="*/ 297612 w 395583"/>
                <a:gd name="connsiteY3" fmla="*/ 195943 h 195943"/>
                <a:gd name="connsiteX4" fmla="*/ 0 w 395583"/>
                <a:gd name="connsiteY4" fmla="*/ 195943 h 195943"/>
                <a:gd name="connsiteX5" fmla="*/ 0 w 395583"/>
                <a:gd name="connsiteY5" fmla="*/ 0 h 195943"/>
                <a:gd name="connsiteX0" fmla="*/ 0 w 395583"/>
                <a:gd name="connsiteY0" fmla="*/ 195943 h 287383"/>
                <a:gd name="connsiteX1" fmla="*/ 0 w 395583"/>
                <a:gd name="connsiteY1" fmla="*/ 0 h 287383"/>
                <a:gd name="connsiteX2" fmla="*/ 297612 w 395583"/>
                <a:gd name="connsiteY2" fmla="*/ 0 h 287383"/>
                <a:gd name="connsiteX3" fmla="*/ 395583 w 395583"/>
                <a:gd name="connsiteY3" fmla="*/ 97972 h 287383"/>
                <a:gd name="connsiteX4" fmla="*/ 297612 w 395583"/>
                <a:gd name="connsiteY4" fmla="*/ 195943 h 287383"/>
                <a:gd name="connsiteX5" fmla="*/ 91440 w 395583"/>
                <a:gd name="connsiteY5" fmla="*/ 287383 h 287383"/>
                <a:gd name="connsiteX0" fmla="*/ 0 w 395583"/>
                <a:gd name="connsiteY0" fmla="*/ 0 h 287383"/>
                <a:gd name="connsiteX1" fmla="*/ 297612 w 395583"/>
                <a:gd name="connsiteY1" fmla="*/ 0 h 287383"/>
                <a:gd name="connsiteX2" fmla="*/ 395583 w 395583"/>
                <a:gd name="connsiteY2" fmla="*/ 97972 h 287383"/>
                <a:gd name="connsiteX3" fmla="*/ 297612 w 395583"/>
                <a:gd name="connsiteY3" fmla="*/ 195943 h 287383"/>
                <a:gd name="connsiteX4" fmla="*/ 91440 w 395583"/>
                <a:gd name="connsiteY4" fmla="*/ 287383 h 287383"/>
                <a:gd name="connsiteX0" fmla="*/ 206172 w 304143"/>
                <a:gd name="connsiteY0" fmla="*/ 0 h 287383"/>
                <a:gd name="connsiteX1" fmla="*/ 304143 w 304143"/>
                <a:gd name="connsiteY1" fmla="*/ 97972 h 287383"/>
                <a:gd name="connsiteX2" fmla="*/ 206172 w 304143"/>
                <a:gd name="connsiteY2" fmla="*/ 195943 h 287383"/>
                <a:gd name="connsiteX3" fmla="*/ 0 w 304143"/>
                <a:gd name="connsiteY3" fmla="*/ 287383 h 287383"/>
                <a:gd name="connsiteX0" fmla="*/ 0 w 97971"/>
                <a:gd name="connsiteY0" fmla="*/ 0 h 195943"/>
                <a:gd name="connsiteX1" fmla="*/ 97971 w 97971"/>
                <a:gd name="connsiteY1" fmla="*/ 97972 h 195943"/>
                <a:gd name="connsiteX2" fmla="*/ 0 w 97971"/>
                <a:gd name="connsiteY2" fmla="*/ 195943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971" h="195943">
                  <a:moveTo>
                    <a:pt x="0" y="0"/>
                  </a:moveTo>
                  <a:lnTo>
                    <a:pt x="97971" y="97972"/>
                  </a:lnTo>
                  <a:lnTo>
                    <a:pt x="0" y="195943"/>
                  </a:lnTo>
                </a:path>
              </a:pathLst>
            </a:custGeom>
            <a:noFill/>
            <a:ln w="254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5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FB8B790-A63E-C701-E38C-7BC10010FC4D}"/>
              </a:ext>
            </a:extLst>
          </p:cNvPr>
          <p:cNvSpPr txBox="1"/>
          <p:nvPr/>
        </p:nvSpPr>
        <p:spPr>
          <a:xfrm>
            <a:off x="1613639" y="3668260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2080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867599A-78F9-C8ED-EA08-DE332B2AB612}"/>
              </a:ext>
            </a:extLst>
          </p:cNvPr>
          <p:cNvSpPr txBox="1"/>
          <p:nvPr/>
        </p:nvSpPr>
        <p:spPr>
          <a:xfrm>
            <a:off x="4244676" y="3668260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2081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14026B3-9F12-99E7-176B-AC8571379244}"/>
              </a:ext>
            </a:extLst>
          </p:cNvPr>
          <p:cNvSpPr txBox="1"/>
          <p:nvPr/>
        </p:nvSpPr>
        <p:spPr>
          <a:xfrm>
            <a:off x="6816683" y="3668260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2082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A381611-03DD-0A62-3F57-22965EECD48A}"/>
              </a:ext>
            </a:extLst>
          </p:cNvPr>
          <p:cNvSpPr txBox="1"/>
          <p:nvPr/>
        </p:nvSpPr>
        <p:spPr>
          <a:xfrm>
            <a:off x="9441952" y="3668260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2083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78FA969-F894-F3CA-59F1-758F824F737B}"/>
              </a:ext>
            </a:extLst>
          </p:cNvPr>
          <p:cNvGrpSpPr/>
          <p:nvPr/>
        </p:nvGrpSpPr>
        <p:grpSpPr>
          <a:xfrm>
            <a:off x="5819281" y="3643392"/>
            <a:ext cx="508000" cy="508000"/>
            <a:chOff x="4733169" y="3427413"/>
            <a:chExt cx="508000" cy="508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7BA85A4-279E-6EE8-5E65-3150A19C5165}"/>
                </a:ext>
              </a:extLst>
            </p:cNvPr>
            <p:cNvSpPr/>
            <p:nvPr/>
          </p:nvSpPr>
          <p:spPr>
            <a:xfrm>
              <a:off x="4733169" y="3427413"/>
              <a:ext cx="508000" cy="50800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 cap="rnd">
              <a:gradFill flip="none" rotWithShape="1">
                <a:gsLst>
                  <a:gs pos="40000">
                    <a:schemeClr val="accent2">
                      <a:alpha val="80000"/>
                    </a:schemeClr>
                  </a:gs>
                  <a:gs pos="100000">
                    <a:schemeClr val="accent3"/>
                  </a:gs>
                </a:gsLst>
                <a:lin ang="16200000" scaled="1"/>
                <a:tileRect/>
              </a:gradFill>
              <a:round/>
            </a:ln>
            <a:effectLst>
              <a:outerShdw blurRad="76200" dist="38100" dir="2700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0" name="箭头: 五边形 52">
              <a:extLst>
                <a:ext uri="{FF2B5EF4-FFF2-40B4-BE49-F238E27FC236}">
                  <a16:creationId xmlns:a16="http://schemas.microsoft.com/office/drawing/2014/main" id="{42844438-A4EC-F0C3-A111-4925F6CD140D}"/>
                </a:ext>
              </a:extLst>
            </p:cNvPr>
            <p:cNvSpPr/>
            <p:nvPr/>
          </p:nvSpPr>
          <p:spPr>
            <a:xfrm>
              <a:off x="4966606" y="3583441"/>
              <a:ext cx="97971" cy="195943"/>
            </a:xfrm>
            <a:custGeom>
              <a:avLst/>
              <a:gdLst>
                <a:gd name="connsiteX0" fmla="*/ 0 w 395583"/>
                <a:gd name="connsiteY0" fmla="*/ 0 h 195943"/>
                <a:gd name="connsiteX1" fmla="*/ 297612 w 395583"/>
                <a:gd name="connsiteY1" fmla="*/ 0 h 195943"/>
                <a:gd name="connsiteX2" fmla="*/ 395583 w 395583"/>
                <a:gd name="connsiteY2" fmla="*/ 97972 h 195943"/>
                <a:gd name="connsiteX3" fmla="*/ 297612 w 395583"/>
                <a:gd name="connsiteY3" fmla="*/ 195943 h 195943"/>
                <a:gd name="connsiteX4" fmla="*/ 0 w 395583"/>
                <a:gd name="connsiteY4" fmla="*/ 195943 h 195943"/>
                <a:gd name="connsiteX5" fmla="*/ 0 w 395583"/>
                <a:gd name="connsiteY5" fmla="*/ 0 h 195943"/>
                <a:gd name="connsiteX0" fmla="*/ 0 w 395583"/>
                <a:gd name="connsiteY0" fmla="*/ 195943 h 287383"/>
                <a:gd name="connsiteX1" fmla="*/ 0 w 395583"/>
                <a:gd name="connsiteY1" fmla="*/ 0 h 287383"/>
                <a:gd name="connsiteX2" fmla="*/ 297612 w 395583"/>
                <a:gd name="connsiteY2" fmla="*/ 0 h 287383"/>
                <a:gd name="connsiteX3" fmla="*/ 395583 w 395583"/>
                <a:gd name="connsiteY3" fmla="*/ 97972 h 287383"/>
                <a:gd name="connsiteX4" fmla="*/ 297612 w 395583"/>
                <a:gd name="connsiteY4" fmla="*/ 195943 h 287383"/>
                <a:gd name="connsiteX5" fmla="*/ 91440 w 395583"/>
                <a:gd name="connsiteY5" fmla="*/ 287383 h 287383"/>
                <a:gd name="connsiteX0" fmla="*/ 0 w 395583"/>
                <a:gd name="connsiteY0" fmla="*/ 0 h 287383"/>
                <a:gd name="connsiteX1" fmla="*/ 297612 w 395583"/>
                <a:gd name="connsiteY1" fmla="*/ 0 h 287383"/>
                <a:gd name="connsiteX2" fmla="*/ 395583 w 395583"/>
                <a:gd name="connsiteY2" fmla="*/ 97972 h 287383"/>
                <a:gd name="connsiteX3" fmla="*/ 297612 w 395583"/>
                <a:gd name="connsiteY3" fmla="*/ 195943 h 287383"/>
                <a:gd name="connsiteX4" fmla="*/ 91440 w 395583"/>
                <a:gd name="connsiteY4" fmla="*/ 287383 h 287383"/>
                <a:gd name="connsiteX0" fmla="*/ 206172 w 304143"/>
                <a:gd name="connsiteY0" fmla="*/ 0 h 287383"/>
                <a:gd name="connsiteX1" fmla="*/ 304143 w 304143"/>
                <a:gd name="connsiteY1" fmla="*/ 97972 h 287383"/>
                <a:gd name="connsiteX2" fmla="*/ 206172 w 304143"/>
                <a:gd name="connsiteY2" fmla="*/ 195943 h 287383"/>
                <a:gd name="connsiteX3" fmla="*/ 0 w 304143"/>
                <a:gd name="connsiteY3" fmla="*/ 287383 h 287383"/>
                <a:gd name="connsiteX0" fmla="*/ 0 w 97971"/>
                <a:gd name="connsiteY0" fmla="*/ 0 h 195943"/>
                <a:gd name="connsiteX1" fmla="*/ 97971 w 97971"/>
                <a:gd name="connsiteY1" fmla="*/ 97972 h 195943"/>
                <a:gd name="connsiteX2" fmla="*/ 0 w 97971"/>
                <a:gd name="connsiteY2" fmla="*/ 195943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971" h="195943">
                  <a:moveTo>
                    <a:pt x="0" y="0"/>
                  </a:moveTo>
                  <a:lnTo>
                    <a:pt x="97971" y="97972"/>
                  </a:lnTo>
                  <a:lnTo>
                    <a:pt x="0" y="195943"/>
                  </a:lnTo>
                </a:path>
              </a:pathLst>
            </a:custGeom>
            <a:noFill/>
            <a:ln w="254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3FFE022-90A9-18DE-191E-1EDFA14B92B8}"/>
              </a:ext>
            </a:extLst>
          </p:cNvPr>
          <p:cNvGrpSpPr/>
          <p:nvPr/>
        </p:nvGrpSpPr>
        <p:grpSpPr>
          <a:xfrm>
            <a:off x="8425277" y="3643392"/>
            <a:ext cx="508000" cy="508000"/>
            <a:chOff x="7517747" y="3427413"/>
            <a:chExt cx="508000" cy="508000"/>
          </a:xfrm>
        </p:grpSpPr>
        <p:sp>
          <p:nvSpPr>
            <p:cNvPr id="49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6D2F896-F3E6-F0B1-C927-B2972AFE2151}"/>
                </a:ext>
              </a:extLst>
            </p:cNvPr>
            <p:cNvSpPr/>
            <p:nvPr/>
          </p:nvSpPr>
          <p:spPr>
            <a:xfrm>
              <a:off x="7517747" y="3427413"/>
              <a:ext cx="508000" cy="50800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 cap="rnd">
              <a:gradFill flip="none" rotWithShape="1">
                <a:gsLst>
                  <a:gs pos="40000">
                    <a:schemeClr val="accent2">
                      <a:alpha val="80000"/>
                    </a:schemeClr>
                  </a:gs>
                  <a:gs pos="100000">
                    <a:schemeClr val="accent3"/>
                  </a:gs>
                </a:gsLst>
                <a:lin ang="16200000" scaled="1"/>
                <a:tileRect/>
              </a:gradFill>
              <a:round/>
            </a:ln>
            <a:effectLst>
              <a:outerShdw blurRad="76200" dist="38100" dir="2700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1" name="箭头: 五边形 52">
              <a:extLst>
                <a:ext uri="{FF2B5EF4-FFF2-40B4-BE49-F238E27FC236}">
                  <a16:creationId xmlns:a16="http://schemas.microsoft.com/office/drawing/2014/main" id="{898B026E-5F2C-85DB-0355-EB400A1AF949}"/>
                </a:ext>
              </a:extLst>
            </p:cNvPr>
            <p:cNvSpPr/>
            <p:nvPr/>
          </p:nvSpPr>
          <p:spPr>
            <a:xfrm>
              <a:off x="7741961" y="3583441"/>
              <a:ext cx="97971" cy="195943"/>
            </a:xfrm>
            <a:custGeom>
              <a:avLst/>
              <a:gdLst>
                <a:gd name="connsiteX0" fmla="*/ 0 w 395583"/>
                <a:gd name="connsiteY0" fmla="*/ 0 h 195943"/>
                <a:gd name="connsiteX1" fmla="*/ 297612 w 395583"/>
                <a:gd name="connsiteY1" fmla="*/ 0 h 195943"/>
                <a:gd name="connsiteX2" fmla="*/ 395583 w 395583"/>
                <a:gd name="connsiteY2" fmla="*/ 97972 h 195943"/>
                <a:gd name="connsiteX3" fmla="*/ 297612 w 395583"/>
                <a:gd name="connsiteY3" fmla="*/ 195943 h 195943"/>
                <a:gd name="connsiteX4" fmla="*/ 0 w 395583"/>
                <a:gd name="connsiteY4" fmla="*/ 195943 h 195943"/>
                <a:gd name="connsiteX5" fmla="*/ 0 w 395583"/>
                <a:gd name="connsiteY5" fmla="*/ 0 h 195943"/>
                <a:gd name="connsiteX0" fmla="*/ 0 w 395583"/>
                <a:gd name="connsiteY0" fmla="*/ 195943 h 287383"/>
                <a:gd name="connsiteX1" fmla="*/ 0 w 395583"/>
                <a:gd name="connsiteY1" fmla="*/ 0 h 287383"/>
                <a:gd name="connsiteX2" fmla="*/ 297612 w 395583"/>
                <a:gd name="connsiteY2" fmla="*/ 0 h 287383"/>
                <a:gd name="connsiteX3" fmla="*/ 395583 w 395583"/>
                <a:gd name="connsiteY3" fmla="*/ 97972 h 287383"/>
                <a:gd name="connsiteX4" fmla="*/ 297612 w 395583"/>
                <a:gd name="connsiteY4" fmla="*/ 195943 h 287383"/>
                <a:gd name="connsiteX5" fmla="*/ 91440 w 395583"/>
                <a:gd name="connsiteY5" fmla="*/ 287383 h 287383"/>
                <a:gd name="connsiteX0" fmla="*/ 0 w 395583"/>
                <a:gd name="connsiteY0" fmla="*/ 0 h 287383"/>
                <a:gd name="connsiteX1" fmla="*/ 297612 w 395583"/>
                <a:gd name="connsiteY1" fmla="*/ 0 h 287383"/>
                <a:gd name="connsiteX2" fmla="*/ 395583 w 395583"/>
                <a:gd name="connsiteY2" fmla="*/ 97972 h 287383"/>
                <a:gd name="connsiteX3" fmla="*/ 297612 w 395583"/>
                <a:gd name="connsiteY3" fmla="*/ 195943 h 287383"/>
                <a:gd name="connsiteX4" fmla="*/ 91440 w 395583"/>
                <a:gd name="connsiteY4" fmla="*/ 287383 h 287383"/>
                <a:gd name="connsiteX0" fmla="*/ 206172 w 304143"/>
                <a:gd name="connsiteY0" fmla="*/ 0 h 287383"/>
                <a:gd name="connsiteX1" fmla="*/ 304143 w 304143"/>
                <a:gd name="connsiteY1" fmla="*/ 97972 h 287383"/>
                <a:gd name="connsiteX2" fmla="*/ 206172 w 304143"/>
                <a:gd name="connsiteY2" fmla="*/ 195943 h 287383"/>
                <a:gd name="connsiteX3" fmla="*/ 0 w 304143"/>
                <a:gd name="connsiteY3" fmla="*/ 287383 h 287383"/>
                <a:gd name="connsiteX0" fmla="*/ 0 w 97971"/>
                <a:gd name="connsiteY0" fmla="*/ 0 h 195943"/>
                <a:gd name="connsiteX1" fmla="*/ 97971 w 97971"/>
                <a:gd name="connsiteY1" fmla="*/ 97972 h 195943"/>
                <a:gd name="connsiteX2" fmla="*/ 0 w 97971"/>
                <a:gd name="connsiteY2" fmla="*/ 195943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971" h="195943">
                  <a:moveTo>
                    <a:pt x="0" y="0"/>
                  </a:moveTo>
                  <a:lnTo>
                    <a:pt x="97971" y="97972"/>
                  </a:lnTo>
                  <a:lnTo>
                    <a:pt x="0" y="195943"/>
                  </a:lnTo>
                </a:path>
              </a:pathLst>
            </a:custGeom>
            <a:noFill/>
            <a:ln w="254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51F5D41-D59D-313D-4D24-BAD776D81D4A}"/>
              </a:ext>
            </a:extLst>
          </p:cNvPr>
          <p:cNvCxnSpPr>
            <a:cxnSpLocks/>
          </p:cNvCxnSpPr>
          <p:nvPr/>
        </p:nvCxnSpPr>
        <p:spPr>
          <a:xfrm>
            <a:off x="952500" y="4377859"/>
            <a:ext cx="0" cy="18377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小标题">
            <a:extLst>
              <a:ext uri="{FF2B5EF4-FFF2-40B4-BE49-F238E27FC236}">
                <a16:creationId xmlns:a16="http://schemas.microsoft.com/office/drawing/2014/main" id="{5A6F44F8-1F6A-F206-8225-FFC85C88A097}"/>
              </a:ext>
            </a:extLst>
          </p:cNvPr>
          <p:cNvSpPr txBox="1"/>
          <p:nvPr/>
        </p:nvSpPr>
        <p:spPr>
          <a:xfrm flipH="1">
            <a:off x="1198341" y="5092847"/>
            <a:ext cx="278583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AA206A9-0398-5D33-11BE-ED3AAA7E821F}"/>
              </a:ext>
            </a:extLst>
          </p:cNvPr>
          <p:cNvSpPr txBox="1"/>
          <p:nvPr/>
        </p:nvSpPr>
        <p:spPr>
          <a:xfrm flipH="1">
            <a:off x="1198341" y="4591978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4DF6C62F-AAB8-E060-BAE6-15235B480A06}"/>
              </a:ext>
            </a:extLst>
          </p:cNvPr>
          <p:cNvCxnSpPr>
            <a:cxnSpLocks/>
          </p:cNvCxnSpPr>
          <p:nvPr/>
        </p:nvCxnSpPr>
        <p:spPr>
          <a:xfrm>
            <a:off x="6081440" y="4377859"/>
            <a:ext cx="0" cy="18377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小标题">
            <a:extLst>
              <a:ext uri="{FF2B5EF4-FFF2-40B4-BE49-F238E27FC236}">
                <a16:creationId xmlns:a16="http://schemas.microsoft.com/office/drawing/2014/main" id="{25CFA5DD-2A6E-0003-A197-B228B2753F33}"/>
              </a:ext>
            </a:extLst>
          </p:cNvPr>
          <p:cNvSpPr txBox="1"/>
          <p:nvPr/>
        </p:nvSpPr>
        <p:spPr>
          <a:xfrm flipH="1">
            <a:off x="6327281" y="5092847"/>
            <a:ext cx="278583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C47AB65-9FDE-D49A-3F04-0F7F519F6C22}"/>
              </a:ext>
            </a:extLst>
          </p:cNvPr>
          <p:cNvSpPr txBox="1"/>
          <p:nvPr/>
        </p:nvSpPr>
        <p:spPr>
          <a:xfrm flipH="1">
            <a:off x="6327281" y="4591978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7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DCDD8CF-D9C3-45A7-D4B0-1BB08485F0A9}"/>
              </a:ext>
            </a:extLst>
          </p:cNvPr>
          <p:cNvCxnSpPr>
            <a:cxnSpLocks/>
          </p:cNvCxnSpPr>
          <p:nvPr/>
        </p:nvCxnSpPr>
        <p:spPr>
          <a:xfrm flipV="1">
            <a:off x="3617735" y="1694052"/>
            <a:ext cx="0" cy="18377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小标题">
            <a:extLst>
              <a:ext uri="{FF2B5EF4-FFF2-40B4-BE49-F238E27FC236}">
                <a16:creationId xmlns:a16="http://schemas.microsoft.com/office/drawing/2014/main" id="{690A3520-8F6E-7058-794C-7968594A68D9}"/>
              </a:ext>
            </a:extLst>
          </p:cNvPr>
          <p:cNvSpPr txBox="1"/>
          <p:nvPr/>
        </p:nvSpPr>
        <p:spPr>
          <a:xfrm flipH="1">
            <a:off x="3863576" y="2263597"/>
            <a:ext cx="278583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101078E-88B6-0338-14EA-2CD55AD01AB1}"/>
              </a:ext>
            </a:extLst>
          </p:cNvPr>
          <p:cNvSpPr txBox="1"/>
          <p:nvPr/>
        </p:nvSpPr>
        <p:spPr>
          <a:xfrm flipH="1">
            <a:off x="3863576" y="1728641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DB54F89D-B7B4-0B52-8791-FC8237C78087}"/>
              </a:ext>
            </a:extLst>
          </p:cNvPr>
          <p:cNvCxnSpPr>
            <a:cxnSpLocks/>
          </p:cNvCxnSpPr>
          <p:nvPr/>
        </p:nvCxnSpPr>
        <p:spPr>
          <a:xfrm flipV="1">
            <a:off x="8669012" y="1694052"/>
            <a:ext cx="0" cy="18377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小标题">
            <a:extLst>
              <a:ext uri="{FF2B5EF4-FFF2-40B4-BE49-F238E27FC236}">
                <a16:creationId xmlns:a16="http://schemas.microsoft.com/office/drawing/2014/main" id="{C6C7B648-FC07-953C-2766-444BB8E77D26}"/>
              </a:ext>
            </a:extLst>
          </p:cNvPr>
          <p:cNvSpPr txBox="1"/>
          <p:nvPr/>
        </p:nvSpPr>
        <p:spPr>
          <a:xfrm flipH="1">
            <a:off x="8914853" y="2263597"/>
            <a:ext cx="2785830" cy="10052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8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F84C656-C9F3-4186-68FB-97ECA4946B00}"/>
              </a:ext>
            </a:extLst>
          </p:cNvPr>
          <p:cNvSpPr txBox="1"/>
          <p:nvPr/>
        </p:nvSpPr>
        <p:spPr>
          <a:xfrm flipH="1">
            <a:off x="8914853" y="1728641"/>
            <a:ext cx="216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承接</a:t>
            </a:r>
            <a:r>
              <a:rPr lang="en-US" altLang="zh-CN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4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  <a:endParaRPr kumimoji="0" lang="zh-CN" altLang="en-US" sz="24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71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微信：2090298045【陈西】公众号：陈西设计之家。微信搜索即可。更多免费PPT模版教程等都可以在公众号内获取" descr="夜晚的星空&#10;&#10;中度可信度描述已自动生成">
            <a:extLst>
              <a:ext uri="{FF2B5EF4-FFF2-40B4-BE49-F238E27FC236}">
                <a16:creationId xmlns:a16="http://schemas.microsoft.com/office/drawing/2014/main" id="{F489082B-702A-478E-A452-89208099C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94884"/>
            <a:ext cx="6179127" cy="1463116"/>
          </a:xfrm>
          <a:prstGeom prst="rect">
            <a:avLst/>
          </a:prstGeom>
        </p:spPr>
      </p:pic>
      <p:pic>
        <p:nvPicPr>
          <p:cNvPr id="20" name="图片 19" descr="夜晚的星空&#10;&#10;中度可信度描述已自动生成">
            <a:extLst>
              <a:ext uri="{FF2B5EF4-FFF2-40B4-BE49-F238E27FC236}">
                <a16:creationId xmlns:a16="http://schemas.microsoft.com/office/drawing/2014/main" id="{5BA9F3BD-F576-0FDF-BB72-570D23790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873" y="5394884"/>
            <a:ext cx="6179127" cy="1463116"/>
          </a:xfrm>
          <a:prstGeom prst="rect">
            <a:avLst/>
          </a:prstGeom>
        </p:spPr>
      </p:pic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8DA23C-D0F3-F54A-DD2D-071E99467B66}"/>
              </a:ext>
            </a:extLst>
          </p:cNvPr>
          <p:cNvSpPr/>
          <p:nvPr/>
        </p:nvSpPr>
        <p:spPr>
          <a:xfrm>
            <a:off x="0" y="3057923"/>
            <a:ext cx="12192000" cy="3800077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77B8E2-B8FF-5386-03E6-9DEE473F7FEF}"/>
              </a:ext>
            </a:extLst>
          </p:cNvPr>
          <p:cNvSpPr txBox="1"/>
          <p:nvPr/>
        </p:nvSpPr>
        <p:spPr>
          <a:xfrm>
            <a:off x="5334000" y="1061205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25000">
                      <a:srgbClr val="F2D5AA"/>
                    </a:gs>
                    <a:gs pos="85000">
                      <a:srgbClr val="F7BF85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2700000" algn="tl" rotWithShape="0">
                    <a:schemeClr val="accent3">
                      <a:alpha val="30000"/>
                    </a:schemeClr>
                  </a:outerShdw>
                </a:effectLst>
                <a:latin typeface="尔雅酷黑体" panose="00000500000000000000" pitchFamily="2" charset="-122"/>
                <a:ea typeface="尔雅酷黑体" panose="00000500000000000000" pitchFamily="2" charset="-122"/>
              </a:rPr>
              <a:t>02</a:t>
            </a:r>
            <a:endParaRPr lang="zh-CN" altLang="en-US" sz="7200" dirty="0">
              <a:gradFill>
                <a:gsLst>
                  <a:gs pos="25000">
                    <a:srgbClr val="F2D5AA"/>
                  </a:gs>
                  <a:gs pos="85000">
                    <a:srgbClr val="F7BF85">
                      <a:alpha val="0"/>
                    </a:srgbClr>
                  </a:gs>
                </a:gsLst>
                <a:lin ang="5400000" scaled="1"/>
              </a:gradFill>
              <a:effectLst>
                <a:outerShdw blurRad="101600" dist="38100" dir="2700000" algn="tl" rotWithShape="0">
                  <a:schemeClr val="accent3">
                    <a:alpha val="30000"/>
                  </a:schemeClr>
                </a:outerShdw>
              </a:effectLst>
              <a:latin typeface="尔雅酷黑体" panose="00000500000000000000" pitchFamily="2" charset="-122"/>
              <a:ea typeface="尔雅酷黑体" panose="00000500000000000000" pitchFamily="2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7D719DC4-C672-D5E4-D119-8BAAB887C90E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FB0D98-FC50-27BC-5957-702A2DFAEE41}"/>
              </a:ext>
            </a:extLst>
          </p:cNvPr>
          <p:cNvSpPr/>
          <p:nvPr/>
        </p:nvSpPr>
        <p:spPr>
          <a:xfrm>
            <a:off x="3536068" y="-878663"/>
            <a:ext cx="5119864" cy="632155"/>
          </a:xfrm>
          <a:custGeom>
            <a:avLst/>
            <a:gdLst/>
            <a:ahLst/>
            <a:cxnLst/>
            <a:rect l="l" t="t" r="r" b="b"/>
            <a:pathLst>
              <a:path w="5119864" h="632155">
                <a:moveTo>
                  <a:pt x="1663584" y="585292"/>
                </a:moveTo>
                <a:cubicBezTo>
                  <a:pt x="1667494" y="585316"/>
                  <a:pt x="1670876" y="586583"/>
                  <a:pt x="1673729" y="589093"/>
                </a:cubicBezTo>
                <a:cubicBezTo>
                  <a:pt x="1676581" y="591603"/>
                  <a:pt x="1678077" y="595213"/>
                  <a:pt x="1678215" y="599923"/>
                </a:cubicBezTo>
                <a:cubicBezTo>
                  <a:pt x="1678077" y="604533"/>
                  <a:pt x="1676581" y="608114"/>
                  <a:pt x="1673729" y="610667"/>
                </a:cubicBezTo>
                <a:cubicBezTo>
                  <a:pt x="1670876" y="613220"/>
                  <a:pt x="1667494" y="614515"/>
                  <a:pt x="1663584" y="614553"/>
                </a:cubicBezTo>
                <a:cubicBezTo>
                  <a:pt x="1659674" y="614515"/>
                  <a:pt x="1656293" y="613220"/>
                  <a:pt x="1653440" y="610667"/>
                </a:cubicBezTo>
                <a:cubicBezTo>
                  <a:pt x="1650588" y="608114"/>
                  <a:pt x="1649092" y="604533"/>
                  <a:pt x="1648954" y="599923"/>
                </a:cubicBezTo>
                <a:cubicBezTo>
                  <a:pt x="1649092" y="595213"/>
                  <a:pt x="1650588" y="591603"/>
                  <a:pt x="1653440" y="589093"/>
                </a:cubicBezTo>
                <a:cubicBezTo>
                  <a:pt x="1656293" y="586583"/>
                  <a:pt x="1659674" y="585316"/>
                  <a:pt x="1663584" y="585292"/>
                </a:cubicBezTo>
                <a:close/>
                <a:moveTo>
                  <a:pt x="2427337" y="559003"/>
                </a:moveTo>
                <a:lnTo>
                  <a:pt x="2438081" y="561975"/>
                </a:lnTo>
                <a:cubicBezTo>
                  <a:pt x="2434114" y="571591"/>
                  <a:pt x="2429189" y="581449"/>
                  <a:pt x="2423308" y="591550"/>
                </a:cubicBezTo>
                <a:cubicBezTo>
                  <a:pt x="2417426" y="601652"/>
                  <a:pt x="2411073" y="610538"/>
                  <a:pt x="2404248" y="618211"/>
                </a:cubicBezTo>
                <a:cubicBezTo>
                  <a:pt x="2403367" y="617144"/>
                  <a:pt x="2402158" y="616020"/>
                  <a:pt x="2400619" y="614839"/>
                </a:cubicBezTo>
                <a:cubicBezTo>
                  <a:pt x="2399081" y="613658"/>
                  <a:pt x="2397700" y="612648"/>
                  <a:pt x="2396476" y="611810"/>
                </a:cubicBezTo>
                <a:cubicBezTo>
                  <a:pt x="2402991" y="604481"/>
                  <a:pt x="2408992" y="596051"/>
                  <a:pt x="2414478" y="586521"/>
                </a:cubicBezTo>
                <a:cubicBezTo>
                  <a:pt x="2419964" y="576991"/>
                  <a:pt x="2424251" y="567819"/>
                  <a:pt x="2427337" y="559003"/>
                </a:cubicBezTo>
                <a:close/>
                <a:moveTo>
                  <a:pt x="2508261" y="558546"/>
                </a:moveTo>
                <a:cubicBezTo>
                  <a:pt x="2513829" y="567333"/>
                  <a:pt x="2519439" y="576620"/>
                  <a:pt x="2525092" y="586407"/>
                </a:cubicBezTo>
                <a:cubicBezTo>
                  <a:pt x="2530745" y="596194"/>
                  <a:pt x="2535269" y="604509"/>
                  <a:pt x="2538665" y="611353"/>
                </a:cubicBezTo>
                <a:lnTo>
                  <a:pt x="2529064" y="616382"/>
                </a:lnTo>
                <a:cubicBezTo>
                  <a:pt x="2525787" y="609410"/>
                  <a:pt x="2521368" y="600894"/>
                  <a:pt x="2515805" y="590836"/>
                </a:cubicBezTo>
                <a:cubicBezTo>
                  <a:pt x="2510242" y="580778"/>
                  <a:pt x="2504680" y="571234"/>
                  <a:pt x="2499117" y="562204"/>
                </a:cubicBezTo>
                <a:close/>
                <a:moveTo>
                  <a:pt x="1902166" y="551231"/>
                </a:moveTo>
                <a:lnTo>
                  <a:pt x="1902166" y="605409"/>
                </a:lnTo>
                <a:lnTo>
                  <a:pt x="2017838" y="605409"/>
                </a:lnTo>
                <a:lnTo>
                  <a:pt x="2017838" y="551231"/>
                </a:lnTo>
                <a:close/>
                <a:moveTo>
                  <a:pt x="4278540" y="545273"/>
                </a:moveTo>
                <a:lnTo>
                  <a:pt x="4278540" y="574562"/>
                </a:lnTo>
                <a:lnTo>
                  <a:pt x="4381866" y="574562"/>
                </a:lnTo>
                <a:lnTo>
                  <a:pt x="4381866" y="545273"/>
                </a:lnTo>
                <a:close/>
                <a:moveTo>
                  <a:pt x="1890965" y="541173"/>
                </a:moveTo>
                <a:lnTo>
                  <a:pt x="2029039" y="541173"/>
                </a:lnTo>
                <a:lnTo>
                  <a:pt x="2029039" y="629412"/>
                </a:lnTo>
                <a:lnTo>
                  <a:pt x="2017838" y="629412"/>
                </a:lnTo>
                <a:lnTo>
                  <a:pt x="2017838" y="615925"/>
                </a:lnTo>
                <a:lnTo>
                  <a:pt x="1902166" y="615925"/>
                </a:lnTo>
                <a:lnTo>
                  <a:pt x="1902166" y="630327"/>
                </a:lnTo>
                <a:lnTo>
                  <a:pt x="1890965" y="630327"/>
                </a:lnTo>
                <a:close/>
                <a:moveTo>
                  <a:pt x="4961444" y="527671"/>
                </a:moveTo>
                <a:lnTo>
                  <a:pt x="4961444" y="577992"/>
                </a:lnTo>
                <a:lnTo>
                  <a:pt x="5044197" y="577992"/>
                </a:lnTo>
                <a:lnTo>
                  <a:pt x="5044197" y="527671"/>
                </a:lnTo>
                <a:close/>
                <a:moveTo>
                  <a:pt x="1418144" y="527671"/>
                </a:moveTo>
                <a:lnTo>
                  <a:pt x="1418144" y="577992"/>
                </a:lnTo>
                <a:lnTo>
                  <a:pt x="1500897" y="577992"/>
                </a:lnTo>
                <a:lnTo>
                  <a:pt x="1500897" y="527671"/>
                </a:lnTo>
                <a:close/>
                <a:moveTo>
                  <a:pt x="1026233" y="523785"/>
                </a:moveTo>
                <a:lnTo>
                  <a:pt x="1026233" y="543473"/>
                </a:lnTo>
                <a:lnTo>
                  <a:pt x="1075639" y="543473"/>
                </a:lnTo>
                <a:lnTo>
                  <a:pt x="1075639" y="523785"/>
                </a:lnTo>
                <a:close/>
                <a:moveTo>
                  <a:pt x="967712" y="523785"/>
                </a:moveTo>
                <a:lnTo>
                  <a:pt x="967712" y="543473"/>
                </a:lnTo>
                <a:lnTo>
                  <a:pt x="1015975" y="543473"/>
                </a:lnTo>
                <a:lnTo>
                  <a:pt x="1015975" y="523785"/>
                </a:lnTo>
                <a:close/>
                <a:moveTo>
                  <a:pt x="4078134" y="521056"/>
                </a:moveTo>
                <a:cubicBezTo>
                  <a:pt x="4082372" y="532619"/>
                  <a:pt x="4087668" y="543440"/>
                  <a:pt x="4094021" y="553517"/>
                </a:cubicBezTo>
                <a:cubicBezTo>
                  <a:pt x="4100375" y="563594"/>
                  <a:pt x="4107728" y="572815"/>
                  <a:pt x="4116081" y="581178"/>
                </a:cubicBezTo>
                <a:cubicBezTo>
                  <a:pt x="4125063" y="573172"/>
                  <a:pt x="4133159" y="564152"/>
                  <a:pt x="4140370" y="554117"/>
                </a:cubicBezTo>
                <a:cubicBezTo>
                  <a:pt x="4147580" y="544083"/>
                  <a:pt x="4153505" y="533062"/>
                  <a:pt x="4158144" y="521056"/>
                </a:cubicBezTo>
                <a:close/>
                <a:moveTo>
                  <a:pt x="4950700" y="517641"/>
                </a:moveTo>
                <a:lnTo>
                  <a:pt x="5055170" y="517641"/>
                </a:lnTo>
                <a:lnTo>
                  <a:pt x="5055170" y="588021"/>
                </a:lnTo>
                <a:lnTo>
                  <a:pt x="4961444" y="588021"/>
                </a:lnTo>
                <a:lnTo>
                  <a:pt x="4961444" y="604946"/>
                </a:lnTo>
                <a:lnTo>
                  <a:pt x="4950700" y="604946"/>
                </a:lnTo>
                <a:close/>
                <a:moveTo>
                  <a:pt x="1407400" y="517641"/>
                </a:moveTo>
                <a:lnTo>
                  <a:pt x="1511870" y="517641"/>
                </a:lnTo>
                <a:lnTo>
                  <a:pt x="1511870" y="588021"/>
                </a:lnTo>
                <a:lnTo>
                  <a:pt x="1418144" y="588021"/>
                </a:lnTo>
                <a:lnTo>
                  <a:pt x="1418144" y="604946"/>
                </a:lnTo>
                <a:lnTo>
                  <a:pt x="1407400" y="604946"/>
                </a:lnTo>
                <a:close/>
                <a:moveTo>
                  <a:pt x="4278540" y="506640"/>
                </a:moveTo>
                <a:lnTo>
                  <a:pt x="4278540" y="535472"/>
                </a:lnTo>
                <a:lnTo>
                  <a:pt x="4381866" y="535472"/>
                </a:lnTo>
                <a:lnTo>
                  <a:pt x="4381866" y="506640"/>
                </a:lnTo>
                <a:close/>
                <a:moveTo>
                  <a:pt x="317816" y="502768"/>
                </a:moveTo>
                <a:cubicBezTo>
                  <a:pt x="320659" y="517217"/>
                  <a:pt x="324403" y="530781"/>
                  <a:pt x="329046" y="543459"/>
                </a:cubicBezTo>
                <a:cubicBezTo>
                  <a:pt x="333690" y="556136"/>
                  <a:pt x="339319" y="567643"/>
                  <a:pt x="345934" y="577977"/>
                </a:cubicBezTo>
                <a:cubicBezTo>
                  <a:pt x="352944" y="568128"/>
                  <a:pt x="359040" y="556908"/>
                  <a:pt x="364222" y="544316"/>
                </a:cubicBezTo>
                <a:cubicBezTo>
                  <a:pt x="369404" y="531724"/>
                  <a:pt x="373442" y="517874"/>
                  <a:pt x="376338" y="502768"/>
                </a:cubicBezTo>
                <a:close/>
                <a:moveTo>
                  <a:pt x="3845495" y="500025"/>
                </a:moveTo>
                <a:cubicBezTo>
                  <a:pt x="3853539" y="504549"/>
                  <a:pt x="3861569" y="509731"/>
                  <a:pt x="3869584" y="515569"/>
                </a:cubicBezTo>
                <a:cubicBezTo>
                  <a:pt x="3877599" y="521408"/>
                  <a:pt x="3883971" y="526818"/>
                  <a:pt x="3888700" y="531800"/>
                </a:cubicBezTo>
                <a:lnTo>
                  <a:pt x="3881842" y="539344"/>
                </a:lnTo>
                <a:cubicBezTo>
                  <a:pt x="3877023" y="534238"/>
                  <a:pt x="3870660" y="528676"/>
                  <a:pt x="3862754" y="522656"/>
                </a:cubicBezTo>
                <a:cubicBezTo>
                  <a:pt x="3854848" y="516636"/>
                  <a:pt x="3846886" y="511302"/>
                  <a:pt x="3838866" y="506654"/>
                </a:cubicBezTo>
                <a:close/>
                <a:moveTo>
                  <a:pt x="2702266" y="499096"/>
                </a:moveTo>
                <a:lnTo>
                  <a:pt x="2702266" y="542098"/>
                </a:lnTo>
                <a:cubicBezTo>
                  <a:pt x="2702124" y="544557"/>
                  <a:pt x="2702638" y="546215"/>
                  <a:pt x="2703810" y="547073"/>
                </a:cubicBezTo>
                <a:cubicBezTo>
                  <a:pt x="2704981" y="547930"/>
                  <a:pt x="2707667" y="548331"/>
                  <a:pt x="2711868" y="548274"/>
                </a:cubicBezTo>
                <a:lnTo>
                  <a:pt x="2744557" y="548274"/>
                </a:lnTo>
                <a:cubicBezTo>
                  <a:pt x="2745924" y="548278"/>
                  <a:pt x="2747020" y="548269"/>
                  <a:pt x="2747844" y="548245"/>
                </a:cubicBezTo>
                <a:cubicBezTo>
                  <a:pt x="2748667" y="548221"/>
                  <a:pt x="2749248" y="548154"/>
                  <a:pt x="2749587" y="548045"/>
                </a:cubicBezTo>
                <a:lnTo>
                  <a:pt x="2749587" y="499096"/>
                </a:lnTo>
                <a:close/>
                <a:moveTo>
                  <a:pt x="2597568" y="499096"/>
                </a:moveTo>
                <a:lnTo>
                  <a:pt x="2597568" y="604509"/>
                </a:lnTo>
                <a:lnTo>
                  <a:pt x="2749587" y="604509"/>
                </a:lnTo>
                <a:lnTo>
                  <a:pt x="2749587" y="558761"/>
                </a:lnTo>
                <a:cubicBezTo>
                  <a:pt x="2748405" y="558951"/>
                  <a:pt x="2747110" y="559027"/>
                  <a:pt x="2745700" y="558989"/>
                </a:cubicBezTo>
                <a:lnTo>
                  <a:pt x="2711182" y="558989"/>
                </a:lnTo>
                <a:cubicBezTo>
                  <a:pt x="2703562" y="559142"/>
                  <a:pt x="2698342" y="558039"/>
                  <a:pt x="2695523" y="555681"/>
                </a:cubicBezTo>
                <a:cubicBezTo>
                  <a:pt x="2692703" y="553323"/>
                  <a:pt x="2691370" y="548795"/>
                  <a:pt x="2691522" y="542098"/>
                </a:cubicBezTo>
                <a:lnTo>
                  <a:pt x="2691522" y="499096"/>
                </a:lnTo>
                <a:lnTo>
                  <a:pt x="2653117" y="499096"/>
                </a:lnTo>
                <a:cubicBezTo>
                  <a:pt x="2652852" y="507322"/>
                  <a:pt x="2651402" y="515623"/>
                  <a:pt x="2648766" y="524000"/>
                </a:cubicBezTo>
                <a:cubicBezTo>
                  <a:pt x="2646129" y="532376"/>
                  <a:pt x="2641614" y="540420"/>
                  <a:pt x="2635219" y="548133"/>
                </a:cubicBezTo>
                <a:cubicBezTo>
                  <a:pt x="2628824" y="555846"/>
                  <a:pt x="2619855" y="562819"/>
                  <a:pt x="2608312" y="569054"/>
                </a:cubicBezTo>
                <a:cubicBezTo>
                  <a:pt x="2607664" y="567710"/>
                  <a:pt x="2606673" y="566223"/>
                  <a:pt x="2605340" y="564593"/>
                </a:cubicBezTo>
                <a:cubicBezTo>
                  <a:pt x="2604006" y="562964"/>
                  <a:pt x="2602787" y="561706"/>
                  <a:pt x="2601682" y="560819"/>
                </a:cubicBezTo>
                <a:cubicBezTo>
                  <a:pt x="2612461" y="555138"/>
                  <a:pt x="2620775" y="548894"/>
                  <a:pt x="2626625" y="542088"/>
                </a:cubicBezTo>
                <a:cubicBezTo>
                  <a:pt x="2632476" y="535281"/>
                  <a:pt x="2636573" y="528219"/>
                  <a:pt x="2638919" y="520901"/>
                </a:cubicBezTo>
                <a:cubicBezTo>
                  <a:pt x="2641264" y="513582"/>
                  <a:pt x="2642568" y="506314"/>
                  <a:pt x="2642831" y="499096"/>
                </a:cubicBezTo>
                <a:close/>
                <a:moveTo>
                  <a:pt x="1901252" y="498882"/>
                </a:moveTo>
                <a:lnTo>
                  <a:pt x="2016695" y="498882"/>
                </a:lnTo>
                <a:lnTo>
                  <a:pt x="2016695" y="509169"/>
                </a:lnTo>
                <a:lnTo>
                  <a:pt x="1901252" y="509169"/>
                </a:lnTo>
                <a:close/>
                <a:moveTo>
                  <a:pt x="2119475" y="496581"/>
                </a:moveTo>
                <a:lnTo>
                  <a:pt x="2119475" y="513508"/>
                </a:lnTo>
                <a:cubicBezTo>
                  <a:pt x="2119475" y="517863"/>
                  <a:pt x="2119418" y="522418"/>
                  <a:pt x="2119303" y="527173"/>
                </a:cubicBezTo>
                <a:cubicBezTo>
                  <a:pt x="2119190" y="531928"/>
                  <a:pt x="2119019" y="536828"/>
                  <a:pt x="2118791" y="541873"/>
                </a:cubicBezTo>
                <a:lnTo>
                  <a:pt x="2158137" y="541873"/>
                </a:lnTo>
                <a:lnTo>
                  <a:pt x="2158137" y="496581"/>
                </a:lnTo>
                <a:close/>
                <a:moveTo>
                  <a:pt x="4783669" y="494310"/>
                </a:moveTo>
                <a:lnTo>
                  <a:pt x="4795099" y="499339"/>
                </a:lnTo>
                <a:cubicBezTo>
                  <a:pt x="4784998" y="517598"/>
                  <a:pt x="4774339" y="535372"/>
                  <a:pt x="4763124" y="552660"/>
                </a:cubicBezTo>
                <a:cubicBezTo>
                  <a:pt x="4751908" y="569948"/>
                  <a:pt x="4740392" y="585550"/>
                  <a:pt x="4728576" y="599466"/>
                </a:cubicBezTo>
                <a:lnTo>
                  <a:pt x="4848362" y="592836"/>
                </a:lnTo>
                <a:cubicBezTo>
                  <a:pt x="4843062" y="585569"/>
                  <a:pt x="4837604" y="578330"/>
                  <a:pt x="4831989" y="571119"/>
                </a:cubicBezTo>
                <a:cubicBezTo>
                  <a:pt x="4826374" y="563909"/>
                  <a:pt x="4820859" y="557127"/>
                  <a:pt x="4815444" y="550774"/>
                </a:cubicBezTo>
                <a:lnTo>
                  <a:pt x="4825274" y="545973"/>
                </a:lnTo>
                <a:cubicBezTo>
                  <a:pt x="4832308" y="554094"/>
                  <a:pt x="4839424" y="562744"/>
                  <a:pt x="4846618" y="571924"/>
                </a:cubicBezTo>
                <a:cubicBezTo>
                  <a:pt x="4853814" y="581103"/>
                  <a:pt x="4860488" y="590092"/>
                  <a:pt x="4866642" y="598890"/>
                </a:cubicBezTo>
                <a:cubicBezTo>
                  <a:pt x="4872796" y="607688"/>
                  <a:pt x="4877828" y="615576"/>
                  <a:pt x="4881738" y="622554"/>
                </a:cubicBezTo>
                <a:lnTo>
                  <a:pt x="4871452" y="628269"/>
                </a:lnTo>
                <a:cubicBezTo>
                  <a:pt x="4869384" y="624693"/>
                  <a:pt x="4867004" y="620759"/>
                  <a:pt x="4864308" y="616468"/>
                </a:cubicBezTo>
                <a:cubicBezTo>
                  <a:pt x="4861612" y="612177"/>
                  <a:pt x="4858660" y="607729"/>
                  <a:pt x="4855450" y="603123"/>
                </a:cubicBezTo>
                <a:cubicBezTo>
                  <a:pt x="4824306" y="604987"/>
                  <a:pt x="4799482" y="606489"/>
                  <a:pt x="4780976" y="607627"/>
                </a:cubicBezTo>
                <a:cubicBezTo>
                  <a:pt x="4762470" y="608766"/>
                  <a:pt x="4748547" y="609675"/>
                  <a:pt x="4739206" y="610353"/>
                </a:cubicBezTo>
                <a:cubicBezTo>
                  <a:pt x="4729866" y="611031"/>
                  <a:pt x="4723372" y="611611"/>
                  <a:pt x="4719726" y="612092"/>
                </a:cubicBezTo>
                <a:cubicBezTo>
                  <a:pt x="4716078" y="612574"/>
                  <a:pt x="4713542" y="613089"/>
                  <a:pt x="4712117" y="613639"/>
                </a:cubicBezTo>
                <a:cubicBezTo>
                  <a:pt x="4711736" y="612253"/>
                  <a:pt x="4711127" y="610396"/>
                  <a:pt x="4710288" y="608067"/>
                </a:cubicBezTo>
                <a:cubicBezTo>
                  <a:pt x="4709450" y="605738"/>
                  <a:pt x="4708612" y="603709"/>
                  <a:pt x="4707774" y="601980"/>
                </a:cubicBezTo>
                <a:cubicBezTo>
                  <a:pt x="4710302" y="601333"/>
                  <a:pt x="4713246" y="599256"/>
                  <a:pt x="4716604" y="595751"/>
                </a:cubicBezTo>
                <a:cubicBezTo>
                  <a:pt x="4719961" y="592246"/>
                  <a:pt x="4723648" y="587769"/>
                  <a:pt x="4727662" y="582321"/>
                </a:cubicBezTo>
                <a:cubicBezTo>
                  <a:pt x="4730881" y="578694"/>
                  <a:pt x="4735670" y="572358"/>
                  <a:pt x="4742030" y="563313"/>
                </a:cubicBezTo>
                <a:cubicBezTo>
                  <a:pt x="4748390" y="554268"/>
                  <a:pt x="4755296" y="543699"/>
                  <a:pt x="4762748" y="531605"/>
                </a:cubicBezTo>
                <a:cubicBezTo>
                  <a:pt x="4770200" y="519512"/>
                  <a:pt x="4777174" y="507080"/>
                  <a:pt x="4783669" y="494310"/>
                </a:cubicBezTo>
                <a:close/>
                <a:moveTo>
                  <a:pt x="1240369" y="494310"/>
                </a:moveTo>
                <a:lnTo>
                  <a:pt x="1251799" y="499339"/>
                </a:lnTo>
                <a:cubicBezTo>
                  <a:pt x="1241698" y="517598"/>
                  <a:pt x="1231040" y="535372"/>
                  <a:pt x="1219824" y="552660"/>
                </a:cubicBezTo>
                <a:cubicBezTo>
                  <a:pt x="1208608" y="569948"/>
                  <a:pt x="1197093" y="585550"/>
                  <a:pt x="1185277" y="599466"/>
                </a:cubicBezTo>
                <a:lnTo>
                  <a:pt x="1305063" y="592836"/>
                </a:lnTo>
                <a:cubicBezTo>
                  <a:pt x="1299763" y="585569"/>
                  <a:pt x="1294305" y="578330"/>
                  <a:pt x="1288690" y="571119"/>
                </a:cubicBezTo>
                <a:cubicBezTo>
                  <a:pt x="1283075" y="563909"/>
                  <a:pt x="1277560" y="557127"/>
                  <a:pt x="1272145" y="550774"/>
                </a:cubicBezTo>
                <a:lnTo>
                  <a:pt x="1281975" y="545973"/>
                </a:lnTo>
                <a:cubicBezTo>
                  <a:pt x="1289009" y="554094"/>
                  <a:pt x="1296124" y="562744"/>
                  <a:pt x="1303319" y="571924"/>
                </a:cubicBezTo>
                <a:cubicBezTo>
                  <a:pt x="1310514" y="581103"/>
                  <a:pt x="1317189" y="590092"/>
                  <a:pt x="1323343" y="598890"/>
                </a:cubicBezTo>
                <a:cubicBezTo>
                  <a:pt x="1329497" y="607688"/>
                  <a:pt x="1334529" y="615576"/>
                  <a:pt x="1338439" y="622554"/>
                </a:cubicBezTo>
                <a:lnTo>
                  <a:pt x="1328152" y="628269"/>
                </a:lnTo>
                <a:cubicBezTo>
                  <a:pt x="1326085" y="624693"/>
                  <a:pt x="1323704" y="620759"/>
                  <a:pt x="1321008" y="616468"/>
                </a:cubicBezTo>
                <a:cubicBezTo>
                  <a:pt x="1318313" y="612177"/>
                  <a:pt x="1315360" y="607729"/>
                  <a:pt x="1312150" y="603123"/>
                </a:cubicBezTo>
                <a:cubicBezTo>
                  <a:pt x="1281007" y="604987"/>
                  <a:pt x="1256182" y="606489"/>
                  <a:pt x="1237676" y="607627"/>
                </a:cubicBezTo>
                <a:cubicBezTo>
                  <a:pt x="1219170" y="608766"/>
                  <a:pt x="1205247" y="609675"/>
                  <a:pt x="1195907" y="610353"/>
                </a:cubicBezTo>
                <a:cubicBezTo>
                  <a:pt x="1186566" y="611031"/>
                  <a:pt x="1180073" y="611611"/>
                  <a:pt x="1176426" y="612092"/>
                </a:cubicBezTo>
                <a:cubicBezTo>
                  <a:pt x="1172779" y="612574"/>
                  <a:pt x="1170243" y="613089"/>
                  <a:pt x="1168818" y="613639"/>
                </a:cubicBezTo>
                <a:cubicBezTo>
                  <a:pt x="1168437" y="612253"/>
                  <a:pt x="1167827" y="610396"/>
                  <a:pt x="1166989" y="608067"/>
                </a:cubicBezTo>
                <a:cubicBezTo>
                  <a:pt x="1166151" y="605738"/>
                  <a:pt x="1165312" y="603709"/>
                  <a:pt x="1164474" y="601980"/>
                </a:cubicBezTo>
                <a:cubicBezTo>
                  <a:pt x="1167003" y="601333"/>
                  <a:pt x="1169946" y="599256"/>
                  <a:pt x="1173304" y="595751"/>
                </a:cubicBezTo>
                <a:cubicBezTo>
                  <a:pt x="1176661" y="592246"/>
                  <a:pt x="1180348" y="587769"/>
                  <a:pt x="1184362" y="582321"/>
                </a:cubicBezTo>
                <a:cubicBezTo>
                  <a:pt x="1187581" y="578694"/>
                  <a:pt x="1192371" y="572358"/>
                  <a:pt x="1198730" y="563313"/>
                </a:cubicBezTo>
                <a:cubicBezTo>
                  <a:pt x="1205090" y="554268"/>
                  <a:pt x="1211996" y="543699"/>
                  <a:pt x="1219448" y="531605"/>
                </a:cubicBezTo>
                <a:cubicBezTo>
                  <a:pt x="1226900" y="519512"/>
                  <a:pt x="1233874" y="507080"/>
                  <a:pt x="1240369" y="494310"/>
                </a:cubicBezTo>
                <a:close/>
                <a:moveTo>
                  <a:pt x="3622153" y="494067"/>
                </a:moveTo>
                <a:lnTo>
                  <a:pt x="3622153" y="520156"/>
                </a:lnTo>
                <a:lnTo>
                  <a:pt x="3684561" y="520156"/>
                </a:lnTo>
                <a:lnTo>
                  <a:pt x="3684561" y="494067"/>
                </a:lnTo>
                <a:close/>
                <a:moveTo>
                  <a:pt x="689139" y="491109"/>
                </a:moveTo>
                <a:lnTo>
                  <a:pt x="689139" y="525171"/>
                </a:lnTo>
                <a:lnTo>
                  <a:pt x="689139" y="532943"/>
                </a:lnTo>
                <a:lnTo>
                  <a:pt x="741717" y="532943"/>
                </a:lnTo>
                <a:lnTo>
                  <a:pt x="741717" y="491109"/>
                </a:lnTo>
                <a:close/>
                <a:moveTo>
                  <a:pt x="4547588" y="487452"/>
                </a:moveTo>
                <a:lnTo>
                  <a:pt x="4547588" y="521742"/>
                </a:lnTo>
                <a:lnTo>
                  <a:pt x="4624882" y="521742"/>
                </a:lnTo>
                <a:lnTo>
                  <a:pt x="4624882" y="487452"/>
                </a:lnTo>
                <a:close/>
                <a:moveTo>
                  <a:pt x="1073810" y="486073"/>
                </a:moveTo>
                <a:lnTo>
                  <a:pt x="1081111" y="493394"/>
                </a:lnTo>
                <a:cubicBezTo>
                  <a:pt x="1073729" y="494752"/>
                  <a:pt x="1065357" y="495924"/>
                  <a:pt x="1055995" y="496910"/>
                </a:cubicBezTo>
                <a:cubicBezTo>
                  <a:pt x="1046633" y="497896"/>
                  <a:pt x="1036712" y="498782"/>
                  <a:pt x="1026233" y="499567"/>
                </a:cubicBezTo>
                <a:lnTo>
                  <a:pt x="1026233" y="515355"/>
                </a:lnTo>
                <a:lnTo>
                  <a:pt x="1086126" y="515355"/>
                </a:lnTo>
                <a:lnTo>
                  <a:pt x="1086126" y="551674"/>
                </a:lnTo>
                <a:lnTo>
                  <a:pt x="1026233" y="551674"/>
                </a:lnTo>
                <a:lnTo>
                  <a:pt x="1026233" y="567704"/>
                </a:lnTo>
                <a:lnTo>
                  <a:pt x="1095970" y="567704"/>
                </a:lnTo>
                <a:lnTo>
                  <a:pt x="1095970" y="618704"/>
                </a:lnTo>
                <a:cubicBezTo>
                  <a:pt x="1096013" y="621618"/>
                  <a:pt x="1095585" y="623865"/>
                  <a:pt x="1094685" y="625445"/>
                </a:cubicBezTo>
                <a:cubicBezTo>
                  <a:pt x="1093784" y="627024"/>
                  <a:pt x="1092156" y="628191"/>
                  <a:pt x="1089798" y="628946"/>
                </a:cubicBezTo>
                <a:cubicBezTo>
                  <a:pt x="1087331" y="629710"/>
                  <a:pt x="1083692" y="630175"/>
                  <a:pt x="1078881" y="630342"/>
                </a:cubicBezTo>
                <a:cubicBezTo>
                  <a:pt x="1074070" y="630508"/>
                  <a:pt x="1067801" y="630574"/>
                  <a:pt x="1060074" y="630541"/>
                </a:cubicBezTo>
                <a:cubicBezTo>
                  <a:pt x="1059817" y="629264"/>
                  <a:pt x="1059360" y="627888"/>
                  <a:pt x="1058702" y="626412"/>
                </a:cubicBezTo>
                <a:cubicBezTo>
                  <a:pt x="1058045" y="624935"/>
                  <a:pt x="1057359" y="623502"/>
                  <a:pt x="1056644" y="622111"/>
                </a:cubicBezTo>
                <a:cubicBezTo>
                  <a:pt x="1063009" y="622334"/>
                  <a:pt x="1068401" y="622458"/>
                  <a:pt x="1072822" y="622482"/>
                </a:cubicBezTo>
                <a:cubicBezTo>
                  <a:pt x="1077242" y="622505"/>
                  <a:pt x="1080234" y="622458"/>
                  <a:pt x="1081797" y="622339"/>
                </a:cubicBezTo>
                <a:cubicBezTo>
                  <a:pt x="1083249" y="622244"/>
                  <a:pt x="1084231" y="621922"/>
                  <a:pt x="1084740" y="621373"/>
                </a:cubicBezTo>
                <a:cubicBezTo>
                  <a:pt x="1085250" y="620824"/>
                  <a:pt x="1085488" y="619935"/>
                  <a:pt x="1085455" y="618704"/>
                </a:cubicBezTo>
                <a:lnTo>
                  <a:pt x="1085455" y="576591"/>
                </a:lnTo>
                <a:lnTo>
                  <a:pt x="1026233" y="576591"/>
                </a:lnTo>
                <a:lnTo>
                  <a:pt x="1026233" y="597408"/>
                </a:lnTo>
                <a:lnTo>
                  <a:pt x="1054358" y="596264"/>
                </a:lnTo>
                <a:cubicBezTo>
                  <a:pt x="1052629" y="594182"/>
                  <a:pt x="1050885" y="592113"/>
                  <a:pt x="1049127" y="590059"/>
                </a:cubicBezTo>
                <a:cubicBezTo>
                  <a:pt x="1047370" y="588005"/>
                  <a:pt x="1045683" y="586108"/>
                  <a:pt x="1044068" y="584369"/>
                </a:cubicBezTo>
                <a:lnTo>
                  <a:pt x="1051157" y="581395"/>
                </a:lnTo>
                <a:cubicBezTo>
                  <a:pt x="1055882" y="586503"/>
                  <a:pt x="1060608" y="591978"/>
                  <a:pt x="1065333" y="597820"/>
                </a:cubicBezTo>
                <a:cubicBezTo>
                  <a:pt x="1070059" y="603662"/>
                  <a:pt x="1073870" y="608731"/>
                  <a:pt x="1076766" y="613026"/>
                </a:cubicBezTo>
                <a:lnTo>
                  <a:pt x="1069220" y="616660"/>
                </a:lnTo>
                <a:cubicBezTo>
                  <a:pt x="1068187" y="615057"/>
                  <a:pt x="1066939" y="613209"/>
                  <a:pt x="1065476" y="611118"/>
                </a:cubicBezTo>
                <a:cubicBezTo>
                  <a:pt x="1064014" y="609027"/>
                  <a:pt x="1062365" y="606772"/>
                  <a:pt x="1060532" y="604352"/>
                </a:cubicBezTo>
                <a:lnTo>
                  <a:pt x="971158" y="608710"/>
                </a:lnTo>
                <a:lnTo>
                  <a:pt x="970243" y="599258"/>
                </a:lnTo>
                <a:cubicBezTo>
                  <a:pt x="976465" y="599031"/>
                  <a:pt x="983458" y="598790"/>
                  <a:pt x="991222" y="598534"/>
                </a:cubicBezTo>
                <a:cubicBezTo>
                  <a:pt x="998987" y="598278"/>
                  <a:pt x="1007238" y="597979"/>
                  <a:pt x="1015975" y="597637"/>
                </a:cubicBezTo>
                <a:lnTo>
                  <a:pt x="1015975" y="576591"/>
                </a:lnTo>
                <a:lnTo>
                  <a:pt x="958582" y="576591"/>
                </a:lnTo>
                <a:lnTo>
                  <a:pt x="958582" y="631227"/>
                </a:lnTo>
                <a:lnTo>
                  <a:pt x="948295" y="631227"/>
                </a:lnTo>
                <a:lnTo>
                  <a:pt x="948295" y="567704"/>
                </a:lnTo>
                <a:lnTo>
                  <a:pt x="1015975" y="567704"/>
                </a:lnTo>
                <a:lnTo>
                  <a:pt x="1015975" y="551674"/>
                </a:lnTo>
                <a:lnTo>
                  <a:pt x="957682" y="551674"/>
                </a:lnTo>
                <a:lnTo>
                  <a:pt x="957682" y="515355"/>
                </a:lnTo>
                <a:lnTo>
                  <a:pt x="1015975" y="515355"/>
                </a:lnTo>
                <a:lnTo>
                  <a:pt x="1015975" y="500253"/>
                </a:lnTo>
                <a:cubicBezTo>
                  <a:pt x="1005714" y="500935"/>
                  <a:pt x="995356" y="501459"/>
                  <a:pt x="984899" y="501826"/>
                </a:cubicBezTo>
                <a:cubicBezTo>
                  <a:pt x="974443" y="502193"/>
                  <a:pt x="964378" y="502432"/>
                  <a:pt x="954706" y="502541"/>
                </a:cubicBezTo>
                <a:cubicBezTo>
                  <a:pt x="954458" y="501254"/>
                  <a:pt x="954095" y="499882"/>
                  <a:pt x="953619" y="498425"/>
                </a:cubicBezTo>
                <a:cubicBezTo>
                  <a:pt x="953142" y="496967"/>
                  <a:pt x="952665" y="495595"/>
                  <a:pt x="952188" y="494310"/>
                </a:cubicBezTo>
                <a:cubicBezTo>
                  <a:pt x="966349" y="494077"/>
                  <a:pt x="981023" y="493602"/>
                  <a:pt x="996210" y="492886"/>
                </a:cubicBezTo>
                <a:cubicBezTo>
                  <a:pt x="1011397" y="492170"/>
                  <a:pt x="1025785" y="491238"/>
                  <a:pt x="1039374" y="490090"/>
                </a:cubicBezTo>
                <a:cubicBezTo>
                  <a:pt x="1052963" y="488941"/>
                  <a:pt x="1064442" y="487602"/>
                  <a:pt x="1073810" y="486073"/>
                </a:cubicBezTo>
                <a:close/>
                <a:moveTo>
                  <a:pt x="83648" y="484951"/>
                </a:moveTo>
                <a:cubicBezTo>
                  <a:pt x="90427" y="485027"/>
                  <a:pt x="96249" y="486357"/>
                  <a:pt x="101113" y="488942"/>
                </a:cubicBezTo>
                <a:cubicBezTo>
                  <a:pt x="105976" y="491527"/>
                  <a:pt x="110369" y="494912"/>
                  <a:pt x="114289" y="499098"/>
                </a:cubicBezTo>
                <a:lnTo>
                  <a:pt x="107887" y="506416"/>
                </a:lnTo>
                <a:cubicBezTo>
                  <a:pt x="104199" y="502857"/>
                  <a:pt x="100484" y="500141"/>
                  <a:pt x="96739" y="498269"/>
                </a:cubicBezTo>
                <a:cubicBezTo>
                  <a:pt x="92995" y="496396"/>
                  <a:pt x="88708" y="495453"/>
                  <a:pt x="83877" y="495438"/>
                </a:cubicBezTo>
                <a:cubicBezTo>
                  <a:pt x="73763" y="495596"/>
                  <a:pt x="65636" y="498997"/>
                  <a:pt x="59496" y="505644"/>
                </a:cubicBezTo>
                <a:cubicBezTo>
                  <a:pt x="53355" y="512290"/>
                  <a:pt x="50202" y="521237"/>
                  <a:pt x="50035" y="532486"/>
                </a:cubicBezTo>
                <a:cubicBezTo>
                  <a:pt x="50159" y="544849"/>
                  <a:pt x="53169" y="554539"/>
                  <a:pt x="59067" y="561557"/>
                </a:cubicBezTo>
                <a:cubicBezTo>
                  <a:pt x="64965" y="568575"/>
                  <a:pt x="73006" y="572148"/>
                  <a:pt x="83191" y="572277"/>
                </a:cubicBezTo>
                <a:cubicBezTo>
                  <a:pt x="89089" y="572191"/>
                  <a:pt x="94329" y="570990"/>
                  <a:pt x="98912" y="568675"/>
                </a:cubicBezTo>
                <a:cubicBezTo>
                  <a:pt x="103494" y="566359"/>
                  <a:pt x="107706" y="563444"/>
                  <a:pt x="111545" y="559928"/>
                </a:cubicBezTo>
                <a:lnTo>
                  <a:pt x="117033" y="567932"/>
                </a:lnTo>
                <a:cubicBezTo>
                  <a:pt x="112693" y="572037"/>
                  <a:pt x="107825" y="575470"/>
                  <a:pt x="102427" y="578230"/>
                </a:cubicBezTo>
                <a:cubicBezTo>
                  <a:pt x="97030" y="580991"/>
                  <a:pt x="90389" y="582426"/>
                  <a:pt x="82505" y="582535"/>
                </a:cubicBezTo>
                <a:cubicBezTo>
                  <a:pt x="70044" y="582422"/>
                  <a:pt x="59588" y="578025"/>
                  <a:pt x="51137" y="569345"/>
                </a:cubicBezTo>
                <a:cubicBezTo>
                  <a:pt x="42686" y="560664"/>
                  <a:pt x="38290" y="548378"/>
                  <a:pt x="37948" y="532486"/>
                </a:cubicBezTo>
                <a:cubicBezTo>
                  <a:pt x="38067" y="522612"/>
                  <a:pt x="40238" y="514133"/>
                  <a:pt x="44461" y="507051"/>
                </a:cubicBezTo>
                <a:cubicBezTo>
                  <a:pt x="48683" y="499968"/>
                  <a:pt x="54239" y="494524"/>
                  <a:pt x="61129" y="490719"/>
                </a:cubicBezTo>
                <a:cubicBezTo>
                  <a:pt x="68019" y="486915"/>
                  <a:pt x="75526" y="484992"/>
                  <a:pt x="83648" y="484951"/>
                </a:cubicBezTo>
                <a:close/>
                <a:moveTo>
                  <a:pt x="3544429" y="482194"/>
                </a:moveTo>
                <a:cubicBezTo>
                  <a:pt x="3542129" y="494180"/>
                  <a:pt x="3539757" y="505751"/>
                  <a:pt x="3537314" y="516908"/>
                </a:cubicBezTo>
                <a:cubicBezTo>
                  <a:pt x="3534871" y="528065"/>
                  <a:pt x="3532442" y="538213"/>
                  <a:pt x="3530027" y="547351"/>
                </a:cubicBezTo>
                <a:cubicBezTo>
                  <a:pt x="3534175" y="550221"/>
                  <a:pt x="3538395" y="553287"/>
                  <a:pt x="3542686" y="556549"/>
                </a:cubicBezTo>
                <a:cubicBezTo>
                  <a:pt x="3546977" y="559811"/>
                  <a:pt x="3551139" y="563215"/>
                  <a:pt x="3555173" y="566762"/>
                </a:cubicBezTo>
                <a:cubicBezTo>
                  <a:pt x="3559516" y="555817"/>
                  <a:pt x="3563117" y="543326"/>
                  <a:pt x="3565974" y="529289"/>
                </a:cubicBezTo>
                <a:cubicBezTo>
                  <a:pt x="3568832" y="515252"/>
                  <a:pt x="3570947" y="499554"/>
                  <a:pt x="3572318" y="482194"/>
                </a:cubicBezTo>
                <a:close/>
                <a:moveTo>
                  <a:pt x="4934469" y="478093"/>
                </a:moveTo>
                <a:lnTo>
                  <a:pt x="5073000" y="478093"/>
                </a:lnTo>
                <a:lnTo>
                  <a:pt x="5073000" y="488352"/>
                </a:lnTo>
                <a:lnTo>
                  <a:pt x="4934469" y="488352"/>
                </a:lnTo>
                <a:close/>
                <a:moveTo>
                  <a:pt x="1391169" y="478093"/>
                </a:moveTo>
                <a:lnTo>
                  <a:pt x="1529701" y="478093"/>
                </a:lnTo>
                <a:lnTo>
                  <a:pt x="1529701" y="488352"/>
                </a:lnTo>
                <a:lnTo>
                  <a:pt x="1391169" y="488352"/>
                </a:lnTo>
                <a:close/>
                <a:moveTo>
                  <a:pt x="2856495" y="476022"/>
                </a:moveTo>
                <a:cubicBezTo>
                  <a:pt x="2862805" y="492190"/>
                  <a:pt x="2870588" y="507402"/>
                  <a:pt x="2879841" y="521656"/>
                </a:cubicBezTo>
                <a:cubicBezTo>
                  <a:pt x="2889095" y="535910"/>
                  <a:pt x="2899677" y="548893"/>
                  <a:pt x="2911588" y="560604"/>
                </a:cubicBezTo>
                <a:cubicBezTo>
                  <a:pt x="2922908" y="549421"/>
                  <a:pt x="2933014" y="536810"/>
                  <a:pt x="2941906" y="522770"/>
                </a:cubicBezTo>
                <a:cubicBezTo>
                  <a:pt x="2950797" y="508730"/>
                  <a:pt x="2958446" y="493148"/>
                  <a:pt x="2964852" y="476022"/>
                </a:cubicBezTo>
                <a:close/>
                <a:moveTo>
                  <a:pt x="1663584" y="471678"/>
                </a:moveTo>
                <a:cubicBezTo>
                  <a:pt x="1667494" y="471702"/>
                  <a:pt x="1670876" y="472969"/>
                  <a:pt x="1673729" y="475479"/>
                </a:cubicBezTo>
                <a:cubicBezTo>
                  <a:pt x="1676581" y="477989"/>
                  <a:pt x="1678077" y="481598"/>
                  <a:pt x="1678215" y="486309"/>
                </a:cubicBezTo>
                <a:cubicBezTo>
                  <a:pt x="1678077" y="490919"/>
                  <a:pt x="1676581" y="494500"/>
                  <a:pt x="1673729" y="497053"/>
                </a:cubicBezTo>
                <a:cubicBezTo>
                  <a:pt x="1670876" y="499606"/>
                  <a:pt x="1667494" y="500901"/>
                  <a:pt x="1663584" y="500939"/>
                </a:cubicBezTo>
                <a:cubicBezTo>
                  <a:pt x="1659674" y="500901"/>
                  <a:pt x="1656293" y="499606"/>
                  <a:pt x="1653440" y="497053"/>
                </a:cubicBezTo>
                <a:cubicBezTo>
                  <a:pt x="1650588" y="494500"/>
                  <a:pt x="1649092" y="490919"/>
                  <a:pt x="1648954" y="486309"/>
                </a:cubicBezTo>
                <a:cubicBezTo>
                  <a:pt x="1649092" y="481598"/>
                  <a:pt x="1650588" y="477989"/>
                  <a:pt x="1653440" y="475479"/>
                </a:cubicBezTo>
                <a:cubicBezTo>
                  <a:pt x="1656293" y="472969"/>
                  <a:pt x="1659674" y="471702"/>
                  <a:pt x="1663584" y="471678"/>
                </a:cubicBezTo>
                <a:close/>
                <a:moveTo>
                  <a:pt x="2809632" y="465277"/>
                </a:moveTo>
                <a:lnTo>
                  <a:pt x="3013772" y="465277"/>
                </a:lnTo>
                <a:lnTo>
                  <a:pt x="3013772" y="476022"/>
                </a:lnTo>
                <a:lnTo>
                  <a:pt x="2977425" y="476022"/>
                </a:lnTo>
                <a:cubicBezTo>
                  <a:pt x="2970252" y="494957"/>
                  <a:pt x="2961908" y="512064"/>
                  <a:pt x="2952393" y="527342"/>
                </a:cubicBezTo>
                <a:cubicBezTo>
                  <a:pt x="2942877" y="542620"/>
                  <a:pt x="2932019" y="556298"/>
                  <a:pt x="2919817" y="568376"/>
                </a:cubicBezTo>
                <a:cubicBezTo>
                  <a:pt x="2932972" y="580287"/>
                  <a:pt x="2947583" y="590526"/>
                  <a:pt x="2963651" y="599094"/>
                </a:cubicBezTo>
                <a:cubicBezTo>
                  <a:pt x="2979720" y="607662"/>
                  <a:pt x="2997189" y="614415"/>
                  <a:pt x="3016058" y="619354"/>
                </a:cubicBezTo>
                <a:cubicBezTo>
                  <a:pt x="3014663" y="620687"/>
                  <a:pt x="3013281" y="622307"/>
                  <a:pt x="3011915" y="624212"/>
                </a:cubicBezTo>
                <a:cubicBezTo>
                  <a:pt x="3010548" y="626117"/>
                  <a:pt x="3009338" y="627850"/>
                  <a:pt x="3008286" y="629412"/>
                </a:cubicBezTo>
                <a:cubicBezTo>
                  <a:pt x="2989197" y="624116"/>
                  <a:pt x="2971595" y="616992"/>
                  <a:pt x="2955479" y="608038"/>
                </a:cubicBezTo>
                <a:cubicBezTo>
                  <a:pt x="2939363" y="599085"/>
                  <a:pt x="2924732" y="588531"/>
                  <a:pt x="2911588" y="576377"/>
                </a:cubicBezTo>
                <a:cubicBezTo>
                  <a:pt x="2898457" y="587998"/>
                  <a:pt x="2883799" y="598246"/>
                  <a:pt x="2867611" y="607124"/>
                </a:cubicBezTo>
                <a:cubicBezTo>
                  <a:pt x="2851423" y="616001"/>
                  <a:pt x="2833621" y="623735"/>
                  <a:pt x="2814204" y="630327"/>
                </a:cubicBezTo>
                <a:cubicBezTo>
                  <a:pt x="2813452" y="628760"/>
                  <a:pt x="2812385" y="626979"/>
                  <a:pt x="2811004" y="624983"/>
                </a:cubicBezTo>
                <a:cubicBezTo>
                  <a:pt x="2809623" y="622988"/>
                  <a:pt x="2808327" y="621264"/>
                  <a:pt x="2807118" y="619811"/>
                </a:cubicBezTo>
                <a:cubicBezTo>
                  <a:pt x="2826429" y="613891"/>
                  <a:pt x="2844098" y="606700"/>
                  <a:pt x="2860124" y="598237"/>
                </a:cubicBezTo>
                <a:cubicBezTo>
                  <a:pt x="2876150" y="589774"/>
                  <a:pt x="2890561" y="579897"/>
                  <a:pt x="2903358" y="568605"/>
                </a:cubicBezTo>
                <a:cubicBezTo>
                  <a:pt x="2890885" y="555789"/>
                  <a:pt x="2879770" y="541644"/>
                  <a:pt x="2870011" y="526171"/>
                </a:cubicBezTo>
                <a:cubicBezTo>
                  <a:pt x="2860253" y="510697"/>
                  <a:pt x="2851938" y="493981"/>
                  <a:pt x="2845065" y="476022"/>
                </a:cubicBezTo>
                <a:lnTo>
                  <a:pt x="2809632" y="476022"/>
                </a:lnTo>
                <a:close/>
                <a:moveTo>
                  <a:pt x="3622153" y="459548"/>
                </a:moveTo>
                <a:lnTo>
                  <a:pt x="3622153" y="484951"/>
                </a:lnTo>
                <a:lnTo>
                  <a:pt x="3684561" y="484951"/>
                </a:lnTo>
                <a:lnTo>
                  <a:pt x="3684561" y="459548"/>
                </a:lnTo>
                <a:close/>
                <a:moveTo>
                  <a:pt x="81133" y="457034"/>
                </a:moveTo>
                <a:cubicBezTo>
                  <a:pt x="68087" y="457127"/>
                  <a:pt x="56161" y="460295"/>
                  <a:pt x="45355" y="466539"/>
                </a:cubicBezTo>
                <a:cubicBezTo>
                  <a:pt x="34549" y="472782"/>
                  <a:pt x="25888" y="481539"/>
                  <a:pt x="19373" y="492811"/>
                </a:cubicBezTo>
                <a:cubicBezTo>
                  <a:pt x="12858" y="504082"/>
                  <a:pt x="9515" y="517307"/>
                  <a:pt x="9344" y="532486"/>
                </a:cubicBezTo>
                <a:cubicBezTo>
                  <a:pt x="9515" y="547749"/>
                  <a:pt x="12858" y="561088"/>
                  <a:pt x="19373" y="572502"/>
                </a:cubicBezTo>
                <a:cubicBezTo>
                  <a:pt x="25888" y="583916"/>
                  <a:pt x="34549" y="592803"/>
                  <a:pt x="45355" y="599163"/>
                </a:cubicBezTo>
                <a:cubicBezTo>
                  <a:pt x="56161" y="605522"/>
                  <a:pt x="68087" y="608752"/>
                  <a:pt x="81133" y="608852"/>
                </a:cubicBezTo>
                <a:cubicBezTo>
                  <a:pt x="94182" y="608752"/>
                  <a:pt x="106093" y="605522"/>
                  <a:pt x="116864" y="599163"/>
                </a:cubicBezTo>
                <a:cubicBezTo>
                  <a:pt x="127635" y="592803"/>
                  <a:pt x="136259" y="583916"/>
                  <a:pt x="142737" y="572502"/>
                </a:cubicBezTo>
                <a:cubicBezTo>
                  <a:pt x="149214" y="561088"/>
                  <a:pt x="152537" y="547749"/>
                  <a:pt x="152705" y="532486"/>
                </a:cubicBezTo>
                <a:cubicBezTo>
                  <a:pt x="152537" y="517307"/>
                  <a:pt x="149214" y="504082"/>
                  <a:pt x="142737" y="492811"/>
                </a:cubicBezTo>
                <a:cubicBezTo>
                  <a:pt x="136259" y="481539"/>
                  <a:pt x="127635" y="472782"/>
                  <a:pt x="116864" y="466539"/>
                </a:cubicBezTo>
                <a:cubicBezTo>
                  <a:pt x="106093" y="460295"/>
                  <a:pt x="94182" y="457127"/>
                  <a:pt x="81133" y="457034"/>
                </a:cubicBezTo>
                <a:close/>
                <a:moveTo>
                  <a:pt x="531252" y="456591"/>
                </a:moveTo>
                <a:cubicBezTo>
                  <a:pt x="535258" y="478770"/>
                  <a:pt x="540449" y="498705"/>
                  <a:pt x="546826" y="516398"/>
                </a:cubicBezTo>
                <a:cubicBezTo>
                  <a:pt x="553203" y="534091"/>
                  <a:pt x="561423" y="550198"/>
                  <a:pt x="571486" y="564718"/>
                </a:cubicBezTo>
                <a:cubicBezTo>
                  <a:pt x="581825" y="550898"/>
                  <a:pt x="590807" y="534991"/>
                  <a:pt x="598432" y="516998"/>
                </a:cubicBezTo>
                <a:cubicBezTo>
                  <a:pt x="606057" y="499005"/>
                  <a:pt x="612010" y="478870"/>
                  <a:pt x="616291" y="456591"/>
                </a:cubicBezTo>
                <a:close/>
                <a:moveTo>
                  <a:pt x="2653346" y="450861"/>
                </a:moveTo>
                <a:lnTo>
                  <a:pt x="2653346" y="488609"/>
                </a:lnTo>
                <a:lnTo>
                  <a:pt x="2691522" y="488609"/>
                </a:lnTo>
                <a:lnTo>
                  <a:pt x="2691522" y="450861"/>
                </a:lnTo>
                <a:close/>
                <a:moveTo>
                  <a:pt x="81133" y="448833"/>
                </a:moveTo>
                <a:cubicBezTo>
                  <a:pt x="95884" y="448921"/>
                  <a:pt x="109367" y="452375"/>
                  <a:pt x="121581" y="459194"/>
                </a:cubicBezTo>
                <a:cubicBezTo>
                  <a:pt x="133796" y="466013"/>
                  <a:pt x="143584" y="475664"/>
                  <a:pt x="150946" y="488146"/>
                </a:cubicBezTo>
                <a:cubicBezTo>
                  <a:pt x="158307" y="500628"/>
                  <a:pt x="162085" y="515408"/>
                  <a:pt x="162278" y="532486"/>
                </a:cubicBezTo>
                <a:cubicBezTo>
                  <a:pt x="162085" y="549643"/>
                  <a:pt x="158307" y="564516"/>
                  <a:pt x="150946" y="577104"/>
                </a:cubicBezTo>
                <a:cubicBezTo>
                  <a:pt x="143584" y="589692"/>
                  <a:pt x="133796" y="599436"/>
                  <a:pt x="121581" y="606336"/>
                </a:cubicBezTo>
                <a:cubicBezTo>
                  <a:pt x="109367" y="613235"/>
                  <a:pt x="95884" y="616732"/>
                  <a:pt x="81133" y="616825"/>
                </a:cubicBezTo>
                <a:cubicBezTo>
                  <a:pt x="66392" y="616732"/>
                  <a:pt x="52915" y="613235"/>
                  <a:pt x="40702" y="606336"/>
                </a:cubicBezTo>
                <a:cubicBezTo>
                  <a:pt x="28489" y="599436"/>
                  <a:pt x="18700" y="589692"/>
                  <a:pt x="11336" y="577104"/>
                </a:cubicBezTo>
                <a:cubicBezTo>
                  <a:pt x="3972" y="564516"/>
                  <a:pt x="194" y="549643"/>
                  <a:pt x="0" y="532486"/>
                </a:cubicBezTo>
                <a:cubicBezTo>
                  <a:pt x="194" y="515408"/>
                  <a:pt x="3972" y="500628"/>
                  <a:pt x="11336" y="488146"/>
                </a:cubicBezTo>
                <a:cubicBezTo>
                  <a:pt x="18700" y="475664"/>
                  <a:pt x="28489" y="466013"/>
                  <a:pt x="40702" y="459194"/>
                </a:cubicBezTo>
                <a:cubicBezTo>
                  <a:pt x="52915" y="452375"/>
                  <a:pt x="66392" y="448921"/>
                  <a:pt x="81133" y="448833"/>
                </a:cubicBezTo>
                <a:close/>
                <a:moveTo>
                  <a:pt x="2244976" y="446532"/>
                </a:moveTo>
                <a:lnTo>
                  <a:pt x="2244976" y="519456"/>
                </a:lnTo>
                <a:lnTo>
                  <a:pt x="2279294" y="519456"/>
                </a:lnTo>
                <a:lnTo>
                  <a:pt x="2279294" y="446532"/>
                </a:lnTo>
                <a:close/>
                <a:moveTo>
                  <a:pt x="2200399" y="446532"/>
                </a:moveTo>
                <a:lnTo>
                  <a:pt x="2200399" y="519456"/>
                </a:lnTo>
                <a:lnTo>
                  <a:pt x="2234946" y="519456"/>
                </a:lnTo>
                <a:lnTo>
                  <a:pt x="2234946" y="446532"/>
                </a:lnTo>
                <a:close/>
                <a:moveTo>
                  <a:pt x="621321" y="445161"/>
                </a:moveTo>
                <a:lnTo>
                  <a:pt x="628179" y="447675"/>
                </a:lnTo>
                <a:cubicBezTo>
                  <a:pt x="623878" y="474398"/>
                  <a:pt x="617449" y="498220"/>
                  <a:pt x="608891" y="519141"/>
                </a:cubicBezTo>
                <a:cubicBezTo>
                  <a:pt x="600332" y="540063"/>
                  <a:pt x="590074" y="558227"/>
                  <a:pt x="578115" y="573634"/>
                </a:cubicBezTo>
                <a:cubicBezTo>
                  <a:pt x="585621" y="582768"/>
                  <a:pt x="594155" y="591474"/>
                  <a:pt x="603719" y="599751"/>
                </a:cubicBezTo>
                <a:cubicBezTo>
                  <a:pt x="613282" y="608029"/>
                  <a:pt x="624102" y="615934"/>
                  <a:pt x="636180" y="623469"/>
                </a:cubicBezTo>
                <a:cubicBezTo>
                  <a:pt x="634646" y="624431"/>
                  <a:pt x="633141" y="625707"/>
                  <a:pt x="631665" y="627298"/>
                </a:cubicBezTo>
                <a:cubicBezTo>
                  <a:pt x="630188" y="628888"/>
                  <a:pt x="629026" y="630508"/>
                  <a:pt x="628179" y="632155"/>
                </a:cubicBezTo>
                <a:cubicBezTo>
                  <a:pt x="616311" y="624535"/>
                  <a:pt x="605643" y="616630"/>
                  <a:pt x="596175" y="608438"/>
                </a:cubicBezTo>
                <a:cubicBezTo>
                  <a:pt x="586707" y="600247"/>
                  <a:pt x="578325" y="591541"/>
                  <a:pt x="571029" y="582321"/>
                </a:cubicBezTo>
                <a:cubicBezTo>
                  <a:pt x="561504" y="593393"/>
                  <a:pt x="551293" y="602966"/>
                  <a:pt x="540396" y="611038"/>
                </a:cubicBezTo>
                <a:cubicBezTo>
                  <a:pt x="529500" y="619111"/>
                  <a:pt x="518146" y="625769"/>
                  <a:pt x="506335" y="631012"/>
                </a:cubicBezTo>
                <a:cubicBezTo>
                  <a:pt x="505597" y="629560"/>
                  <a:pt x="504559" y="627950"/>
                  <a:pt x="503220" y="626183"/>
                </a:cubicBezTo>
                <a:cubicBezTo>
                  <a:pt x="501882" y="624416"/>
                  <a:pt x="500558" y="622978"/>
                  <a:pt x="499248" y="621868"/>
                </a:cubicBezTo>
                <a:cubicBezTo>
                  <a:pt x="511178" y="617058"/>
                  <a:pt x="522637" y="610619"/>
                  <a:pt x="533624" y="602552"/>
                </a:cubicBezTo>
                <a:cubicBezTo>
                  <a:pt x="544611" y="594484"/>
                  <a:pt x="554870" y="584845"/>
                  <a:pt x="564399" y="573634"/>
                </a:cubicBezTo>
                <a:cubicBezTo>
                  <a:pt x="553326" y="558084"/>
                  <a:pt x="544382" y="540720"/>
                  <a:pt x="537567" y="521542"/>
                </a:cubicBezTo>
                <a:cubicBezTo>
                  <a:pt x="530752" y="502363"/>
                  <a:pt x="525294" y="480713"/>
                  <a:pt x="521194" y="456591"/>
                </a:cubicBezTo>
                <a:lnTo>
                  <a:pt x="511135" y="456591"/>
                </a:lnTo>
                <a:lnTo>
                  <a:pt x="511135" y="445847"/>
                </a:lnTo>
                <a:lnTo>
                  <a:pt x="619263" y="445847"/>
                </a:lnTo>
                <a:close/>
                <a:moveTo>
                  <a:pt x="4547588" y="444475"/>
                </a:moveTo>
                <a:lnTo>
                  <a:pt x="4547588" y="477622"/>
                </a:lnTo>
                <a:lnTo>
                  <a:pt x="4624882" y="477622"/>
                </a:lnTo>
                <a:lnTo>
                  <a:pt x="4624882" y="444475"/>
                </a:lnTo>
                <a:close/>
                <a:moveTo>
                  <a:pt x="936622" y="443546"/>
                </a:moveTo>
                <a:lnTo>
                  <a:pt x="936622" y="468492"/>
                </a:lnTo>
                <a:lnTo>
                  <a:pt x="1081340" y="468492"/>
                </a:lnTo>
                <a:lnTo>
                  <a:pt x="1081340" y="443546"/>
                </a:lnTo>
                <a:close/>
                <a:moveTo>
                  <a:pt x="2119475" y="442175"/>
                </a:moveTo>
                <a:lnTo>
                  <a:pt x="2119475" y="486094"/>
                </a:lnTo>
                <a:lnTo>
                  <a:pt x="2158137" y="486094"/>
                </a:lnTo>
                <a:lnTo>
                  <a:pt x="2158137" y="442175"/>
                </a:lnTo>
                <a:close/>
                <a:moveTo>
                  <a:pt x="3855096" y="440817"/>
                </a:moveTo>
                <a:cubicBezTo>
                  <a:pt x="3862521" y="445099"/>
                  <a:pt x="3869788" y="450023"/>
                  <a:pt x="3876899" y="455591"/>
                </a:cubicBezTo>
                <a:cubicBezTo>
                  <a:pt x="3884009" y="461158"/>
                  <a:pt x="3889620" y="466368"/>
                  <a:pt x="3893730" y="471221"/>
                </a:cubicBezTo>
                <a:lnTo>
                  <a:pt x="3886414" y="478993"/>
                </a:lnTo>
                <a:cubicBezTo>
                  <a:pt x="3882395" y="474131"/>
                  <a:pt x="3876832" y="468825"/>
                  <a:pt x="3869727" y="463077"/>
                </a:cubicBezTo>
                <a:cubicBezTo>
                  <a:pt x="3862621" y="457329"/>
                  <a:pt x="3855458" y="452195"/>
                  <a:pt x="3848238" y="447675"/>
                </a:cubicBezTo>
                <a:close/>
                <a:moveTo>
                  <a:pt x="2574250" y="440146"/>
                </a:moveTo>
                <a:lnTo>
                  <a:pt x="2771989" y="440146"/>
                </a:lnTo>
                <a:lnTo>
                  <a:pt x="2771989" y="450861"/>
                </a:lnTo>
                <a:lnTo>
                  <a:pt x="2702266" y="450861"/>
                </a:lnTo>
                <a:lnTo>
                  <a:pt x="2702266" y="488609"/>
                </a:lnTo>
                <a:lnTo>
                  <a:pt x="2760559" y="488609"/>
                </a:lnTo>
                <a:lnTo>
                  <a:pt x="2760559" y="628712"/>
                </a:lnTo>
                <a:lnTo>
                  <a:pt x="2749587" y="628712"/>
                </a:lnTo>
                <a:lnTo>
                  <a:pt x="2749587" y="614996"/>
                </a:lnTo>
                <a:lnTo>
                  <a:pt x="2597568" y="614996"/>
                </a:lnTo>
                <a:lnTo>
                  <a:pt x="2597568" y="629855"/>
                </a:lnTo>
                <a:lnTo>
                  <a:pt x="2587052" y="629855"/>
                </a:lnTo>
                <a:lnTo>
                  <a:pt x="2587052" y="488609"/>
                </a:lnTo>
                <a:lnTo>
                  <a:pt x="2643059" y="488609"/>
                </a:lnTo>
                <a:lnTo>
                  <a:pt x="2643059" y="450861"/>
                </a:lnTo>
                <a:lnTo>
                  <a:pt x="2574250" y="450861"/>
                </a:lnTo>
                <a:close/>
                <a:moveTo>
                  <a:pt x="4933554" y="439231"/>
                </a:moveTo>
                <a:lnTo>
                  <a:pt x="5112092" y="439231"/>
                </a:lnTo>
                <a:lnTo>
                  <a:pt x="5112092" y="610664"/>
                </a:lnTo>
                <a:cubicBezTo>
                  <a:pt x="5112138" y="615404"/>
                  <a:pt x="5111472" y="619015"/>
                  <a:pt x="5110091" y="621497"/>
                </a:cubicBezTo>
                <a:cubicBezTo>
                  <a:pt x="5108710" y="623978"/>
                  <a:pt x="5106328" y="625702"/>
                  <a:pt x="5102947" y="626669"/>
                </a:cubicBezTo>
                <a:cubicBezTo>
                  <a:pt x="5099284" y="627645"/>
                  <a:pt x="5093979" y="628207"/>
                  <a:pt x="5087030" y="628355"/>
                </a:cubicBezTo>
                <a:cubicBezTo>
                  <a:pt x="5080082" y="628503"/>
                  <a:pt x="5071520" y="628550"/>
                  <a:pt x="5061342" y="628498"/>
                </a:cubicBezTo>
                <a:cubicBezTo>
                  <a:pt x="5061084" y="626817"/>
                  <a:pt x="5060570" y="624864"/>
                  <a:pt x="5059799" y="622640"/>
                </a:cubicBezTo>
                <a:cubicBezTo>
                  <a:pt x="5059027" y="620416"/>
                  <a:pt x="5058170" y="618406"/>
                  <a:pt x="5057227" y="616611"/>
                </a:cubicBezTo>
                <a:cubicBezTo>
                  <a:pt x="5066132" y="616825"/>
                  <a:pt x="5074096" y="616911"/>
                  <a:pt x="5081116" y="616868"/>
                </a:cubicBezTo>
                <a:cubicBezTo>
                  <a:pt x="5088135" y="616825"/>
                  <a:pt x="5092898" y="616739"/>
                  <a:pt x="5095404" y="616611"/>
                </a:cubicBezTo>
                <a:cubicBezTo>
                  <a:pt x="5097642" y="616530"/>
                  <a:pt x="5099166" y="616063"/>
                  <a:pt x="5099975" y="615210"/>
                </a:cubicBezTo>
                <a:cubicBezTo>
                  <a:pt x="5100785" y="614357"/>
                  <a:pt x="5101166" y="612918"/>
                  <a:pt x="5101118" y="610893"/>
                </a:cubicBezTo>
                <a:lnTo>
                  <a:pt x="5101118" y="449718"/>
                </a:lnTo>
                <a:lnTo>
                  <a:pt x="4933554" y="449718"/>
                </a:lnTo>
                <a:close/>
                <a:moveTo>
                  <a:pt x="1390255" y="439231"/>
                </a:moveTo>
                <a:lnTo>
                  <a:pt x="1568792" y="439231"/>
                </a:lnTo>
                <a:lnTo>
                  <a:pt x="1568792" y="610664"/>
                </a:lnTo>
                <a:cubicBezTo>
                  <a:pt x="1568839" y="615404"/>
                  <a:pt x="1568172" y="619015"/>
                  <a:pt x="1566791" y="621497"/>
                </a:cubicBezTo>
                <a:cubicBezTo>
                  <a:pt x="1565410" y="623978"/>
                  <a:pt x="1563029" y="625702"/>
                  <a:pt x="1559648" y="626669"/>
                </a:cubicBezTo>
                <a:cubicBezTo>
                  <a:pt x="1555985" y="627645"/>
                  <a:pt x="1550680" y="628207"/>
                  <a:pt x="1543731" y="628355"/>
                </a:cubicBezTo>
                <a:cubicBezTo>
                  <a:pt x="1536783" y="628503"/>
                  <a:pt x="1528220" y="628550"/>
                  <a:pt x="1518042" y="628498"/>
                </a:cubicBezTo>
                <a:cubicBezTo>
                  <a:pt x="1517785" y="626817"/>
                  <a:pt x="1517271" y="624864"/>
                  <a:pt x="1516499" y="622640"/>
                </a:cubicBezTo>
                <a:cubicBezTo>
                  <a:pt x="1515728" y="620416"/>
                  <a:pt x="1514871" y="618406"/>
                  <a:pt x="1513928" y="616611"/>
                </a:cubicBezTo>
                <a:cubicBezTo>
                  <a:pt x="1522833" y="616825"/>
                  <a:pt x="1530796" y="616911"/>
                  <a:pt x="1537816" y="616868"/>
                </a:cubicBezTo>
                <a:cubicBezTo>
                  <a:pt x="1544836" y="616825"/>
                  <a:pt x="1549599" y="616739"/>
                  <a:pt x="1552104" y="616611"/>
                </a:cubicBezTo>
                <a:cubicBezTo>
                  <a:pt x="1554342" y="616530"/>
                  <a:pt x="1555866" y="616063"/>
                  <a:pt x="1556676" y="615210"/>
                </a:cubicBezTo>
                <a:cubicBezTo>
                  <a:pt x="1557485" y="614357"/>
                  <a:pt x="1557866" y="612918"/>
                  <a:pt x="1557819" y="610893"/>
                </a:cubicBezTo>
                <a:lnTo>
                  <a:pt x="1557819" y="449718"/>
                </a:lnTo>
                <a:lnTo>
                  <a:pt x="1390255" y="449718"/>
                </a:lnTo>
                <a:close/>
                <a:moveTo>
                  <a:pt x="2189683" y="436017"/>
                </a:moveTo>
                <a:lnTo>
                  <a:pt x="2290010" y="436017"/>
                </a:lnTo>
                <a:lnTo>
                  <a:pt x="2290010" y="542773"/>
                </a:lnTo>
                <a:lnTo>
                  <a:pt x="2279294" y="542773"/>
                </a:lnTo>
                <a:lnTo>
                  <a:pt x="2279294" y="529971"/>
                </a:lnTo>
                <a:lnTo>
                  <a:pt x="2200399" y="529971"/>
                </a:lnTo>
                <a:lnTo>
                  <a:pt x="2200399" y="601523"/>
                </a:lnTo>
                <a:cubicBezTo>
                  <a:pt x="2200223" y="607571"/>
                  <a:pt x="2201319" y="611705"/>
                  <a:pt x="2203688" y="613925"/>
                </a:cubicBezTo>
                <a:cubicBezTo>
                  <a:pt x="2206057" y="616144"/>
                  <a:pt x="2210756" y="617192"/>
                  <a:pt x="2217787" y="617068"/>
                </a:cubicBezTo>
                <a:lnTo>
                  <a:pt x="2272651" y="617068"/>
                </a:lnTo>
                <a:cubicBezTo>
                  <a:pt x="2279395" y="617415"/>
                  <a:pt x="2283909" y="614549"/>
                  <a:pt x="2286195" y="608467"/>
                </a:cubicBezTo>
                <a:cubicBezTo>
                  <a:pt x="2288481" y="602385"/>
                  <a:pt x="2289910" y="591003"/>
                  <a:pt x="2290482" y="574320"/>
                </a:cubicBezTo>
                <a:cubicBezTo>
                  <a:pt x="2292106" y="575463"/>
                  <a:pt x="2293830" y="576434"/>
                  <a:pt x="2295654" y="577234"/>
                </a:cubicBezTo>
                <a:cubicBezTo>
                  <a:pt x="2297478" y="578034"/>
                  <a:pt x="2299259" y="578663"/>
                  <a:pt x="2300997" y="579120"/>
                </a:cubicBezTo>
                <a:cubicBezTo>
                  <a:pt x="2300216" y="597042"/>
                  <a:pt x="2298007" y="609662"/>
                  <a:pt x="2294369" y="616982"/>
                </a:cubicBezTo>
                <a:cubicBezTo>
                  <a:pt x="2290732" y="624302"/>
                  <a:pt x="2283495" y="627836"/>
                  <a:pt x="2272660" y="627583"/>
                </a:cubicBezTo>
                <a:lnTo>
                  <a:pt x="2217787" y="627583"/>
                </a:lnTo>
                <a:cubicBezTo>
                  <a:pt x="2207313" y="627802"/>
                  <a:pt x="2199971" y="626050"/>
                  <a:pt x="2195761" y="622326"/>
                </a:cubicBezTo>
                <a:cubicBezTo>
                  <a:pt x="2191551" y="618601"/>
                  <a:pt x="2189525" y="611591"/>
                  <a:pt x="2189683" y="601294"/>
                </a:cubicBezTo>
                <a:close/>
                <a:moveTo>
                  <a:pt x="4536872" y="434417"/>
                </a:moveTo>
                <a:lnTo>
                  <a:pt x="4635370" y="434417"/>
                </a:lnTo>
                <a:lnTo>
                  <a:pt x="4635370" y="531800"/>
                </a:lnTo>
                <a:lnTo>
                  <a:pt x="4584634" y="531800"/>
                </a:lnTo>
                <a:cubicBezTo>
                  <a:pt x="4586478" y="539010"/>
                  <a:pt x="4588736" y="545907"/>
                  <a:pt x="4591409" y="552488"/>
                </a:cubicBezTo>
                <a:cubicBezTo>
                  <a:pt x="4594082" y="559070"/>
                  <a:pt x="4597083" y="565280"/>
                  <a:pt x="4600413" y="571119"/>
                </a:cubicBezTo>
                <a:cubicBezTo>
                  <a:pt x="4607474" y="566976"/>
                  <a:pt x="4614730" y="562290"/>
                  <a:pt x="4622184" y="557060"/>
                </a:cubicBezTo>
                <a:cubicBezTo>
                  <a:pt x="4629638" y="551831"/>
                  <a:pt x="4636090" y="546916"/>
                  <a:pt x="4641542" y="542316"/>
                </a:cubicBezTo>
                <a:lnTo>
                  <a:pt x="4649314" y="549631"/>
                </a:lnTo>
                <a:cubicBezTo>
                  <a:pt x="4642958" y="555055"/>
                  <a:pt x="4635846" y="560323"/>
                  <a:pt x="4627982" y="565433"/>
                </a:cubicBezTo>
                <a:cubicBezTo>
                  <a:pt x="4620116" y="570543"/>
                  <a:pt x="4612604" y="575182"/>
                  <a:pt x="4605444" y="579349"/>
                </a:cubicBezTo>
                <a:cubicBezTo>
                  <a:pt x="4611604" y="588436"/>
                  <a:pt x="4618716" y="596380"/>
                  <a:pt x="4626782" y="603180"/>
                </a:cubicBezTo>
                <a:cubicBezTo>
                  <a:pt x="4634848" y="609981"/>
                  <a:pt x="4643960" y="615296"/>
                  <a:pt x="4654115" y="619125"/>
                </a:cubicBezTo>
                <a:cubicBezTo>
                  <a:pt x="4652900" y="620440"/>
                  <a:pt x="4651558" y="621983"/>
                  <a:pt x="4650086" y="623754"/>
                </a:cubicBezTo>
                <a:cubicBezTo>
                  <a:pt x="4648614" y="625526"/>
                  <a:pt x="4647442" y="627183"/>
                  <a:pt x="4646571" y="628726"/>
                </a:cubicBezTo>
                <a:cubicBezTo>
                  <a:pt x="4628108" y="620444"/>
                  <a:pt x="4612940" y="607976"/>
                  <a:pt x="4601066" y="591322"/>
                </a:cubicBezTo>
                <a:cubicBezTo>
                  <a:pt x="4589192" y="574667"/>
                  <a:pt x="4580362" y="554827"/>
                  <a:pt x="4574572" y="531800"/>
                </a:cubicBezTo>
                <a:lnTo>
                  <a:pt x="4547588" y="531800"/>
                </a:lnTo>
                <a:lnTo>
                  <a:pt x="4547588" y="613867"/>
                </a:lnTo>
                <a:lnTo>
                  <a:pt x="4592866" y="602209"/>
                </a:lnTo>
                <a:cubicBezTo>
                  <a:pt x="4592866" y="603785"/>
                  <a:pt x="4592924" y="605547"/>
                  <a:pt x="4593038" y="607495"/>
                </a:cubicBezTo>
                <a:cubicBezTo>
                  <a:pt x="4593152" y="609443"/>
                  <a:pt x="4593324" y="611034"/>
                  <a:pt x="4593553" y="612267"/>
                </a:cubicBezTo>
                <a:cubicBezTo>
                  <a:pt x="4577642" y="616760"/>
                  <a:pt x="4565692" y="620169"/>
                  <a:pt x="4557702" y="622495"/>
                </a:cubicBezTo>
                <a:cubicBezTo>
                  <a:pt x="4549712" y="624820"/>
                  <a:pt x="4544200" y="626536"/>
                  <a:pt x="4541164" y="627643"/>
                </a:cubicBezTo>
                <a:cubicBezTo>
                  <a:pt x="4538128" y="628749"/>
                  <a:pt x="4536087" y="629720"/>
                  <a:pt x="4535040" y="630555"/>
                </a:cubicBezTo>
                <a:cubicBezTo>
                  <a:pt x="4534548" y="629217"/>
                  <a:pt x="4533813" y="627607"/>
                  <a:pt x="4532836" y="625726"/>
                </a:cubicBezTo>
                <a:cubicBezTo>
                  <a:pt x="4531857" y="623845"/>
                  <a:pt x="4530836" y="622178"/>
                  <a:pt x="4529773" y="620725"/>
                </a:cubicBezTo>
                <a:cubicBezTo>
                  <a:pt x="4531370" y="620102"/>
                  <a:pt x="4532926" y="618720"/>
                  <a:pt x="4534438" y="616582"/>
                </a:cubicBezTo>
                <a:cubicBezTo>
                  <a:pt x="4535951" y="614444"/>
                  <a:pt x="4536762" y="611177"/>
                  <a:pt x="4536872" y="606781"/>
                </a:cubicBezTo>
                <a:close/>
                <a:moveTo>
                  <a:pt x="925906" y="433974"/>
                </a:moveTo>
                <a:lnTo>
                  <a:pt x="1092084" y="433974"/>
                </a:lnTo>
                <a:lnTo>
                  <a:pt x="1092084" y="477836"/>
                </a:lnTo>
                <a:lnTo>
                  <a:pt x="936622" y="477836"/>
                </a:lnTo>
                <a:lnTo>
                  <a:pt x="936622" y="500253"/>
                </a:lnTo>
                <a:cubicBezTo>
                  <a:pt x="936731" y="513176"/>
                  <a:pt x="936184" y="527214"/>
                  <a:pt x="934982" y="542368"/>
                </a:cubicBezTo>
                <a:cubicBezTo>
                  <a:pt x="933780" y="557523"/>
                  <a:pt x="931272" y="572626"/>
                  <a:pt x="927456" y="587677"/>
                </a:cubicBezTo>
                <a:cubicBezTo>
                  <a:pt x="923640" y="602728"/>
                  <a:pt x="917866" y="616561"/>
                  <a:pt x="910133" y="629174"/>
                </a:cubicBezTo>
                <a:cubicBezTo>
                  <a:pt x="909223" y="628220"/>
                  <a:pt x="907842" y="627223"/>
                  <a:pt x="905990" y="626184"/>
                </a:cubicBezTo>
                <a:cubicBezTo>
                  <a:pt x="904137" y="625144"/>
                  <a:pt x="902470" y="624318"/>
                  <a:pt x="900989" y="623706"/>
                </a:cubicBezTo>
                <a:cubicBezTo>
                  <a:pt x="908493" y="611344"/>
                  <a:pt x="914033" y="597981"/>
                  <a:pt x="917609" y="583617"/>
                </a:cubicBezTo>
                <a:cubicBezTo>
                  <a:pt x="921185" y="569252"/>
                  <a:pt x="923491" y="554876"/>
                  <a:pt x="924526" y="540488"/>
                </a:cubicBezTo>
                <a:cubicBezTo>
                  <a:pt x="925562" y="526099"/>
                  <a:pt x="926022" y="512688"/>
                  <a:pt x="925906" y="500253"/>
                </a:cubicBezTo>
                <a:close/>
                <a:moveTo>
                  <a:pt x="2392818" y="433045"/>
                </a:moveTo>
                <a:lnTo>
                  <a:pt x="2400133" y="437846"/>
                </a:lnTo>
                <a:cubicBezTo>
                  <a:pt x="2396876" y="447042"/>
                  <a:pt x="2393332" y="456824"/>
                  <a:pt x="2389504" y="467192"/>
                </a:cubicBezTo>
                <a:cubicBezTo>
                  <a:pt x="2385674" y="477560"/>
                  <a:pt x="2381903" y="487514"/>
                  <a:pt x="2378188" y="497053"/>
                </a:cubicBezTo>
                <a:cubicBezTo>
                  <a:pt x="2386136" y="506854"/>
                  <a:pt x="2391556" y="515941"/>
                  <a:pt x="2394447" y="524313"/>
                </a:cubicBezTo>
                <a:cubicBezTo>
                  <a:pt x="2397338" y="532686"/>
                  <a:pt x="2398700" y="540515"/>
                  <a:pt x="2398533" y="547802"/>
                </a:cubicBezTo>
                <a:cubicBezTo>
                  <a:pt x="2398652" y="553388"/>
                  <a:pt x="2398071" y="558389"/>
                  <a:pt x="2396790" y="562804"/>
                </a:cubicBezTo>
                <a:cubicBezTo>
                  <a:pt x="2395509" y="567219"/>
                  <a:pt x="2393499" y="570448"/>
                  <a:pt x="2390761" y="572491"/>
                </a:cubicBezTo>
                <a:cubicBezTo>
                  <a:pt x="2389379" y="573515"/>
                  <a:pt x="2387798" y="574324"/>
                  <a:pt x="2386017" y="574920"/>
                </a:cubicBezTo>
                <a:cubicBezTo>
                  <a:pt x="2384236" y="575515"/>
                  <a:pt x="2382312" y="575925"/>
                  <a:pt x="2380245" y="576148"/>
                </a:cubicBezTo>
                <a:cubicBezTo>
                  <a:pt x="2378031" y="576367"/>
                  <a:pt x="2375659" y="576501"/>
                  <a:pt x="2373130" y="576548"/>
                </a:cubicBezTo>
                <a:cubicBezTo>
                  <a:pt x="2370601" y="576596"/>
                  <a:pt x="2368172" y="576615"/>
                  <a:pt x="2365843" y="576606"/>
                </a:cubicBezTo>
                <a:cubicBezTo>
                  <a:pt x="2365724" y="574953"/>
                  <a:pt x="2365391" y="573172"/>
                  <a:pt x="2364843" y="571262"/>
                </a:cubicBezTo>
                <a:cubicBezTo>
                  <a:pt x="2364295" y="569352"/>
                  <a:pt x="2363562" y="567628"/>
                  <a:pt x="2362643" y="566090"/>
                </a:cubicBezTo>
                <a:cubicBezTo>
                  <a:pt x="2365377" y="566314"/>
                  <a:pt x="2367853" y="566438"/>
                  <a:pt x="2370072" y="566462"/>
                </a:cubicBezTo>
                <a:cubicBezTo>
                  <a:pt x="2372292" y="566485"/>
                  <a:pt x="2374311" y="566438"/>
                  <a:pt x="2376131" y="566319"/>
                </a:cubicBezTo>
                <a:cubicBezTo>
                  <a:pt x="2379293" y="566319"/>
                  <a:pt x="2381655" y="565633"/>
                  <a:pt x="2383217" y="564261"/>
                </a:cubicBezTo>
                <a:cubicBezTo>
                  <a:pt x="2385027" y="562794"/>
                  <a:pt x="2386322" y="560470"/>
                  <a:pt x="2387103" y="557289"/>
                </a:cubicBezTo>
                <a:cubicBezTo>
                  <a:pt x="2387884" y="554108"/>
                  <a:pt x="2388265" y="550640"/>
                  <a:pt x="2388246" y="546888"/>
                </a:cubicBezTo>
                <a:cubicBezTo>
                  <a:pt x="2388313" y="540373"/>
                  <a:pt x="2386865" y="533057"/>
                  <a:pt x="2383903" y="524942"/>
                </a:cubicBezTo>
                <a:cubicBezTo>
                  <a:pt x="2380940" y="516827"/>
                  <a:pt x="2375378" y="507911"/>
                  <a:pt x="2367215" y="498196"/>
                </a:cubicBezTo>
                <a:cubicBezTo>
                  <a:pt x="2370925" y="489128"/>
                  <a:pt x="2374478" y="479832"/>
                  <a:pt x="2377873" y="470307"/>
                </a:cubicBezTo>
                <a:cubicBezTo>
                  <a:pt x="2381269" y="460782"/>
                  <a:pt x="2384193" y="451943"/>
                  <a:pt x="2386646" y="443789"/>
                </a:cubicBezTo>
                <a:lnTo>
                  <a:pt x="2350984" y="443789"/>
                </a:lnTo>
                <a:lnTo>
                  <a:pt x="2350984" y="631012"/>
                </a:lnTo>
                <a:lnTo>
                  <a:pt x="2340697" y="631012"/>
                </a:lnTo>
                <a:lnTo>
                  <a:pt x="2340697" y="433502"/>
                </a:lnTo>
                <a:lnTo>
                  <a:pt x="2390989" y="433502"/>
                </a:lnTo>
                <a:close/>
                <a:moveTo>
                  <a:pt x="4515598" y="432816"/>
                </a:moveTo>
                <a:lnTo>
                  <a:pt x="4522673" y="437388"/>
                </a:lnTo>
                <a:cubicBezTo>
                  <a:pt x="4519074" y="446694"/>
                  <a:pt x="4515146" y="456486"/>
                  <a:pt x="4510886" y="466763"/>
                </a:cubicBezTo>
                <a:cubicBezTo>
                  <a:pt x="4506628" y="477041"/>
                  <a:pt x="4502409" y="486833"/>
                  <a:pt x="4498230" y="496138"/>
                </a:cubicBezTo>
                <a:cubicBezTo>
                  <a:pt x="4507070" y="505968"/>
                  <a:pt x="4513095" y="515169"/>
                  <a:pt x="4516306" y="523742"/>
                </a:cubicBezTo>
                <a:cubicBezTo>
                  <a:pt x="4519515" y="532314"/>
                  <a:pt x="4521028" y="540258"/>
                  <a:pt x="4520841" y="547573"/>
                </a:cubicBezTo>
                <a:cubicBezTo>
                  <a:pt x="4520870" y="553036"/>
                  <a:pt x="4520243" y="557941"/>
                  <a:pt x="4518960" y="562290"/>
                </a:cubicBezTo>
                <a:cubicBezTo>
                  <a:pt x="4517678" y="566638"/>
                  <a:pt x="4515570" y="569886"/>
                  <a:pt x="4512635" y="572034"/>
                </a:cubicBezTo>
                <a:cubicBezTo>
                  <a:pt x="4511242" y="573067"/>
                  <a:pt x="4509576" y="573915"/>
                  <a:pt x="4507637" y="574577"/>
                </a:cubicBezTo>
                <a:cubicBezTo>
                  <a:pt x="4505698" y="575239"/>
                  <a:pt x="4503630" y="575686"/>
                  <a:pt x="4501432" y="575920"/>
                </a:cubicBezTo>
                <a:cubicBezTo>
                  <a:pt x="4498983" y="576144"/>
                  <a:pt x="4496390" y="576267"/>
                  <a:pt x="4493654" y="576291"/>
                </a:cubicBezTo>
                <a:cubicBezTo>
                  <a:pt x="4490919" y="576315"/>
                  <a:pt x="4488327" y="576267"/>
                  <a:pt x="4485877" y="576148"/>
                </a:cubicBezTo>
                <a:cubicBezTo>
                  <a:pt x="4485762" y="574615"/>
                  <a:pt x="4485420" y="572938"/>
                  <a:pt x="4484848" y="571119"/>
                </a:cubicBezTo>
                <a:cubicBezTo>
                  <a:pt x="4484276" y="569300"/>
                  <a:pt x="4483476" y="567624"/>
                  <a:pt x="4482446" y="566090"/>
                </a:cubicBezTo>
                <a:cubicBezTo>
                  <a:pt x="4485430" y="566214"/>
                  <a:pt x="4488212" y="566309"/>
                  <a:pt x="4490796" y="566376"/>
                </a:cubicBezTo>
                <a:cubicBezTo>
                  <a:pt x="4493378" y="566442"/>
                  <a:pt x="4495704" y="566423"/>
                  <a:pt x="4497772" y="566319"/>
                </a:cubicBezTo>
                <a:cubicBezTo>
                  <a:pt x="4499274" y="566209"/>
                  <a:pt x="4500675" y="565971"/>
                  <a:pt x="4501976" y="565604"/>
                </a:cubicBezTo>
                <a:cubicBezTo>
                  <a:pt x="4503277" y="565238"/>
                  <a:pt x="4504392" y="564714"/>
                  <a:pt x="4505322" y="564033"/>
                </a:cubicBezTo>
                <a:cubicBezTo>
                  <a:pt x="4507352" y="562561"/>
                  <a:pt x="4508782" y="560246"/>
                  <a:pt x="4509610" y="557089"/>
                </a:cubicBezTo>
                <a:cubicBezTo>
                  <a:pt x="4510440" y="553931"/>
                  <a:pt x="4510840" y="550531"/>
                  <a:pt x="4510812" y="546888"/>
                </a:cubicBezTo>
                <a:cubicBezTo>
                  <a:pt x="4510983" y="540158"/>
                  <a:pt x="4509382" y="532700"/>
                  <a:pt x="4506008" y="524513"/>
                </a:cubicBezTo>
                <a:cubicBezTo>
                  <a:pt x="4502634" y="516327"/>
                  <a:pt x="4496458" y="507326"/>
                  <a:pt x="4487478" y="497510"/>
                </a:cubicBezTo>
                <a:cubicBezTo>
                  <a:pt x="4491534" y="488347"/>
                  <a:pt x="4495432" y="479070"/>
                  <a:pt x="4499174" y="469678"/>
                </a:cubicBezTo>
                <a:cubicBezTo>
                  <a:pt x="4502915" y="460286"/>
                  <a:pt x="4506184" y="451581"/>
                  <a:pt x="4508982" y="443560"/>
                </a:cubicBezTo>
                <a:lnTo>
                  <a:pt x="4468720" y="443560"/>
                </a:lnTo>
                <a:lnTo>
                  <a:pt x="4468720" y="630784"/>
                </a:lnTo>
                <a:lnTo>
                  <a:pt x="4458690" y="630784"/>
                </a:lnTo>
                <a:lnTo>
                  <a:pt x="4458690" y="433274"/>
                </a:lnTo>
                <a:lnTo>
                  <a:pt x="4513774" y="433274"/>
                </a:lnTo>
                <a:close/>
                <a:moveTo>
                  <a:pt x="2109216" y="431916"/>
                </a:moveTo>
                <a:lnTo>
                  <a:pt x="2168395" y="431916"/>
                </a:lnTo>
                <a:lnTo>
                  <a:pt x="2168395" y="613880"/>
                </a:lnTo>
                <a:cubicBezTo>
                  <a:pt x="2168419" y="617610"/>
                  <a:pt x="2167915" y="620483"/>
                  <a:pt x="2166885" y="622499"/>
                </a:cubicBezTo>
                <a:cubicBezTo>
                  <a:pt x="2165854" y="624514"/>
                  <a:pt x="2164154" y="625901"/>
                  <a:pt x="2161784" y="626661"/>
                </a:cubicBezTo>
                <a:cubicBezTo>
                  <a:pt x="2159231" y="627654"/>
                  <a:pt x="2155603" y="628290"/>
                  <a:pt x="2150900" y="628570"/>
                </a:cubicBezTo>
                <a:cubicBezTo>
                  <a:pt x="2146197" y="628851"/>
                  <a:pt x="2139993" y="628974"/>
                  <a:pt x="2132286" y="628941"/>
                </a:cubicBezTo>
                <a:cubicBezTo>
                  <a:pt x="2132023" y="627397"/>
                  <a:pt x="2131518" y="625640"/>
                  <a:pt x="2130770" y="623669"/>
                </a:cubicBezTo>
                <a:cubicBezTo>
                  <a:pt x="2130022" y="621697"/>
                  <a:pt x="2129231" y="619883"/>
                  <a:pt x="2128397" y="618225"/>
                </a:cubicBezTo>
                <a:cubicBezTo>
                  <a:pt x="2134573" y="618434"/>
                  <a:pt x="2139949" y="618529"/>
                  <a:pt x="2144524" y="618511"/>
                </a:cubicBezTo>
                <a:cubicBezTo>
                  <a:pt x="2149100" y="618492"/>
                  <a:pt x="2152188" y="618473"/>
                  <a:pt x="2153790" y="618454"/>
                </a:cubicBezTo>
                <a:cubicBezTo>
                  <a:pt x="2155272" y="618363"/>
                  <a:pt x="2156368" y="617972"/>
                  <a:pt x="2157078" y="617282"/>
                </a:cubicBezTo>
                <a:cubicBezTo>
                  <a:pt x="2157789" y="616591"/>
                  <a:pt x="2158141" y="615457"/>
                  <a:pt x="2158137" y="613880"/>
                </a:cubicBezTo>
                <a:lnTo>
                  <a:pt x="2158137" y="552131"/>
                </a:lnTo>
                <a:lnTo>
                  <a:pt x="2118335" y="552131"/>
                </a:lnTo>
                <a:cubicBezTo>
                  <a:pt x="2117509" y="566021"/>
                  <a:pt x="2115855" y="579808"/>
                  <a:pt x="2113374" y="593493"/>
                </a:cubicBezTo>
                <a:cubicBezTo>
                  <a:pt x="2110893" y="607178"/>
                  <a:pt x="2107068" y="619756"/>
                  <a:pt x="2101901" y="631227"/>
                </a:cubicBezTo>
                <a:cubicBezTo>
                  <a:pt x="2100682" y="630146"/>
                  <a:pt x="2099177" y="629052"/>
                  <a:pt x="2097386" y="627944"/>
                </a:cubicBezTo>
                <a:cubicBezTo>
                  <a:pt x="2095595" y="626837"/>
                  <a:pt x="2093976" y="626029"/>
                  <a:pt x="2092528" y="625521"/>
                </a:cubicBezTo>
                <a:cubicBezTo>
                  <a:pt x="2097628" y="614472"/>
                  <a:pt x="2101373" y="602440"/>
                  <a:pt x="2103764" y="589424"/>
                </a:cubicBezTo>
                <a:cubicBezTo>
                  <a:pt x="2106154" y="576408"/>
                  <a:pt x="2107681" y="563341"/>
                  <a:pt x="2108344" y="550223"/>
                </a:cubicBezTo>
                <a:cubicBezTo>
                  <a:pt x="2109007" y="537104"/>
                  <a:pt x="2109298" y="524866"/>
                  <a:pt x="2109216" y="513509"/>
                </a:cubicBezTo>
                <a:close/>
                <a:moveTo>
                  <a:pt x="4751208" y="431445"/>
                </a:moveTo>
                <a:lnTo>
                  <a:pt x="4762638" y="434645"/>
                </a:lnTo>
                <a:cubicBezTo>
                  <a:pt x="4754728" y="453343"/>
                  <a:pt x="4745117" y="470754"/>
                  <a:pt x="4733806" y="486880"/>
                </a:cubicBezTo>
                <a:cubicBezTo>
                  <a:pt x="4722495" y="503006"/>
                  <a:pt x="4710312" y="516760"/>
                  <a:pt x="4697258" y="528142"/>
                </a:cubicBezTo>
                <a:cubicBezTo>
                  <a:pt x="4696025" y="527042"/>
                  <a:pt x="4694434" y="525756"/>
                  <a:pt x="4692486" y="524285"/>
                </a:cubicBezTo>
                <a:cubicBezTo>
                  <a:pt x="4690539" y="522813"/>
                  <a:pt x="4688776" y="521584"/>
                  <a:pt x="4687200" y="520599"/>
                </a:cubicBezTo>
                <a:cubicBezTo>
                  <a:pt x="4700597" y="509869"/>
                  <a:pt x="4712836" y="496753"/>
                  <a:pt x="4723919" y="481251"/>
                </a:cubicBezTo>
                <a:cubicBezTo>
                  <a:pt x="4735002" y="465749"/>
                  <a:pt x="4744098" y="449147"/>
                  <a:pt x="4751208" y="431445"/>
                </a:cubicBezTo>
                <a:close/>
                <a:moveTo>
                  <a:pt x="1207908" y="431445"/>
                </a:moveTo>
                <a:lnTo>
                  <a:pt x="1219338" y="434645"/>
                </a:lnTo>
                <a:cubicBezTo>
                  <a:pt x="1211428" y="453343"/>
                  <a:pt x="1201817" y="470754"/>
                  <a:pt x="1190506" y="486880"/>
                </a:cubicBezTo>
                <a:cubicBezTo>
                  <a:pt x="1179195" y="503006"/>
                  <a:pt x="1167013" y="516760"/>
                  <a:pt x="1153959" y="528142"/>
                </a:cubicBezTo>
                <a:cubicBezTo>
                  <a:pt x="1152725" y="527042"/>
                  <a:pt x="1151135" y="525756"/>
                  <a:pt x="1149187" y="524285"/>
                </a:cubicBezTo>
                <a:cubicBezTo>
                  <a:pt x="1147239" y="522813"/>
                  <a:pt x="1145477" y="521584"/>
                  <a:pt x="1143900" y="520599"/>
                </a:cubicBezTo>
                <a:cubicBezTo>
                  <a:pt x="1157297" y="509869"/>
                  <a:pt x="1169537" y="496753"/>
                  <a:pt x="1180619" y="481251"/>
                </a:cubicBezTo>
                <a:cubicBezTo>
                  <a:pt x="1191702" y="465749"/>
                  <a:pt x="1200798" y="449147"/>
                  <a:pt x="1207908" y="431445"/>
                </a:cubicBezTo>
                <a:close/>
                <a:moveTo>
                  <a:pt x="4821845" y="429616"/>
                </a:moveTo>
                <a:cubicBezTo>
                  <a:pt x="4827378" y="440814"/>
                  <a:pt x="4834092" y="452098"/>
                  <a:pt x="4841988" y="463466"/>
                </a:cubicBezTo>
                <a:cubicBezTo>
                  <a:pt x="4849883" y="474833"/>
                  <a:pt x="4858222" y="485389"/>
                  <a:pt x="4867007" y="495131"/>
                </a:cubicBezTo>
                <a:cubicBezTo>
                  <a:pt x="4875790" y="504873"/>
                  <a:pt x="4884283" y="512905"/>
                  <a:pt x="4892482" y="519227"/>
                </a:cubicBezTo>
                <a:cubicBezTo>
                  <a:pt x="4890944" y="520437"/>
                  <a:pt x="4889335" y="521904"/>
                  <a:pt x="4887654" y="523628"/>
                </a:cubicBezTo>
                <a:cubicBezTo>
                  <a:pt x="4885972" y="525352"/>
                  <a:pt x="4884534" y="526933"/>
                  <a:pt x="4883338" y="528371"/>
                </a:cubicBezTo>
                <a:cubicBezTo>
                  <a:pt x="4875148" y="521368"/>
                  <a:pt x="4866638" y="512718"/>
                  <a:pt x="4857812" y="502421"/>
                </a:cubicBezTo>
                <a:cubicBezTo>
                  <a:pt x="4848986" y="492124"/>
                  <a:pt x="4840527" y="481052"/>
                  <a:pt x="4832437" y="469206"/>
                </a:cubicBezTo>
                <a:cubicBezTo>
                  <a:pt x="4824347" y="457360"/>
                  <a:pt x="4817312" y="445611"/>
                  <a:pt x="4811330" y="433959"/>
                </a:cubicBezTo>
                <a:close/>
                <a:moveTo>
                  <a:pt x="1278546" y="429616"/>
                </a:moveTo>
                <a:cubicBezTo>
                  <a:pt x="1284079" y="440814"/>
                  <a:pt x="1290793" y="452098"/>
                  <a:pt x="1298688" y="463466"/>
                </a:cubicBezTo>
                <a:cubicBezTo>
                  <a:pt x="1306583" y="474833"/>
                  <a:pt x="1314923" y="485389"/>
                  <a:pt x="1323707" y="495131"/>
                </a:cubicBezTo>
                <a:cubicBezTo>
                  <a:pt x="1332491" y="504873"/>
                  <a:pt x="1340983" y="512905"/>
                  <a:pt x="1349183" y="519227"/>
                </a:cubicBezTo>
                <a:cubicBezTo>
                  <a:pt x="1347645" y="520437"/>
                  <a:pt x="1346035" y="521904"/>
                  <a:pt x="1344354" y="523628"/>
                </a:cubicBezTo>
                <a:cubicBezTo>
                  <a:pt x="1342673" y="525352"/>
                  <a:pt x="1341234" y="526933"/>
                  <a:pt x="1340039" y="528371"/>
                </a:cubicBezTo>
                <a:cubicBezTo>
                  <a:pt x="1331848" y="521368"/>
                  <a:pt x="1323339" y="512718"/>
                  <a:pt x="1314512" y="502421"/>
                </a:cubicBezTo>
                <a:cubicBezTo>
                  <a:pt x="1305686" y="492124"/>
                  <a:pt x="1297227" y="481052"/>
                  <a:pt x="1289137" y="469206"/>
                </a:cubicBezTo>
                <a:cubicBezTo>
                  <a:pt x="1281048" y="457360"/>
                  <a:pt x="1274012" y="445611"/>
                  <a:pt x="1268030" y="433959"/>
                </a:cubicBezTo>
                <a:close/>
                <a:moveTo>
                  <a:pt x="756576" y="428930"/>
                </a:moveTo>
                <a:lnTo>
                  <a:pt x="763891" y="437846"/>
                </a:lnTo>
                <a:cubicBezTo>
                  <a:pt x="754718" y="442289"/>
                  <a:pt x="743345" y="445975"/>
                  <a:pt x="729772" y="448904"/>
                </a:cubicBezTo>
                <a:cubicBezTo>
                  <a:pt x="716199" y="451833"/>
                  <a:pt x="702655" y="454090"/>
                  <a:pt x="689139" y="455676"/>
                </a:cubicBezTo>
                <a:lnTo>
                  <a:pt x="689139" y="480822"/>
                </a:lnTo>
                <a:lnTo>
                  <a:pt x="752232" y="480822"/>
                </a:lnTo>
                <a:lnTo>
                  <a:pt x="752232" y="543230"/>
                </a:lnTo>
                <a:lnTo>
                  <a:pt x="688910" y="543230"/>
                </a:lnTo>
                <a:cubicBezTo>
                  <a:pt x="688572" y="557822"/>
                  <a:pt x="687134" y="572872"/>
                  <a:pt x="684595" y="588379"/>
                </a:cubicBezTo>
                <a:cubicBezTo>
                  <a:pt x="682057" y="603885"/>
                  <a:pt x="677704" y="618020"/>
                  <a:pt x="671536" y="630784"/>
                </a:cubicBezTo>
                <a:cubicBezTo>
                  <a:pt x="670413" y="629669"/>
                  <a:pt x="668946" y="628412"/>
                  <a:pt x="667136" y="627012"/>
                </a:cubicBezTo>
                <a:cubicBezTo>
                  <a:pt x="665326" y="625612"/>
                  <a:pt x="663745" y="624583"/>
                  <a:pt x="662392" y="623926"/>
                </a:cubicBezTo>
                <a:cubicBezTo>
                  <a:pt x="667196" y="614198"/>
                  <a:pt x="670746" y="603631"/>
                  <a:pt x="673044" y="592227"/>
                </a:cubicBezTo>
                <a:cubicBezTo>
                  <a:pt x="675341" y="580822"/>
                  <a:pt x="676825" y="569341"/>
                  <a:pt x="677497" y="557784"/>
                </a:cubicBezTo>
                <a:cubicBezTo>
                  <a:pt x="678169" y="546227"/>
                  <a:pt x="678468" y="535356"/>
                  <a:pt x="678394" y="525171"/>
                </a:cubicBezTo>
                <a:lnTo>
                  <a:pt x="678394" y="447447"/>
                </a:lnTo>
                <a:cubicBezTo>
                  <a:pt x="687610" y="446304"/>
                  <a:pt x="697144" y="444856"/>
                  <a:pt x="706995" y="443103"/>
                </a:cubicBezTo>
                <a:cubicBezTo>
                  <a:pt x="716846" y="441351"/>
                  <a:pt x="726125" y="439293"/>
                  <a:pt x="734833" y="436931"/>
                </a:cubicBezTo>
                <a:cubicBezTo>
                  <a:pt x="743541" y="434569"/>
                  <a:pt x="750789" y="431902"/>
                  <a:pt x="756576" y="428930"/>
                </a:cubicBezTo>
                <a:close/>
                <a:moveTo>
                  <a:pt x="3145674" y="428244"/>
                </a:moveTo>
                <a:lnTo>
                  <a:pt x="3157104" y="428244"/>
                </a:lnTo>
                <a:lnTo>
                  <a:pt x="3157104" y="529971"/>
                </a:lnTo>
                <a:cubicBezTo>
                  <a:pt x="3170830" y="519537"/>
                  <a:pt x="3183670" y="508345"/>
                  <a:pt x="3195623" y="496396"/>
                </a:cubicBezTo>
                <a:cubicBezTo>
                  <a:pt x="3207577" y="484446"/>
                  <a:pt x="3217902" y="471940"/>
                  <a:pt x="3226598" y="458877"/>
                </a:cubicBezTo>
                <a:lnTo>
                  <a:pt x="3237343" y="465506"/>
                </a:lnTo>
                <a:cubicBezTo>
                  <a:pt x="3226927" y="480065"/>
                  <a:pt x="3214840" y="493867"/>
                  <a:pt x="3201081" y="506911"/>
                </a:cubicBezTo>
                <a:cubicBezTo>
                  <a:pt x="3187322" y="519956"/>
                  <a:pt x="3172663" y="531986"/>
                  <a:pt x="3157104" y="543001"/>
                </a:cubicBezTo>
                <a:lnTo>
                  <a:pt x="3157104" y="600609"/>
                </a:lnTo>
                <a:cubicBezTo>
                  <a:pt x="3156966" y="606528"/>
                  <a:pt x="3157928" y="610519"/>
                  <a:pt x="3159990" y="612582"/>
                </a:cubicBezTo>
                <a:cubicBezTo>
                  <a:pt x="3162053" y="614644"/>
                  <a:pt x="3166043" y="615606"/>
                  <a:pt x="3171963" y="615468"/>
                </a:cubicBezTo>
                <a:lnTo>
                  <a:pt x="3216083" y="615468"/>
                </a:lnTo>
                <a:cubicBezTo>
                  <a:pt x="3220504" y="615590"/>
                  <a:pt x="3223828" y="614227"/>
                  <a:pt x="3226057" y="611378"/>
                </a:cubicBezTo>
                <a:cubicBezTo>
                  <a:pt x="3228285" y="608529"/>
                  <a:pt x="3229865" y="603458"/>
                  <a:pt x="3230798" y="596164"/>
                </a:cubicBezTo>
                <a:cubicBezTo>
                  <a:pt x="3231731" y="588870"/>
                  <a:pt x="3232465" y="578616"/>
                  <a:pt x="3232999" y="565404"/>
                </a:cubicBezTo>
                <a:cubicBezTo>
                  <a:pt x="3234628" y="566576"/>
                  <a:pt x="3236400" y="567662"/>
                  <a:pt x="3238314" y="568662"/>
                </a:cubicBezTo>
                <a:cubicBezTo>
                  <a:pt x="3240229" y="569662"/>
                  <a:pt x="3242115" y="570405"/>
                  <a:pt x="3243972" y="570891"/>
                </a:cubicBezTo>
                <a:cubicBezTo>
                  <a:pt x="3243205" y="591507"/>
                  <a:pt x="3241081" y="605995"/>
                  <a:pt x="3237600" y="614353"/>
                </a:cubicBezTo>
                <a:cubicBezTo>
                  <a:pt x="3234119" y="622711"/>
                  <a:pt x="3227022" y="626740"/>
                  <a:pt x="3216311" y="626440"/>
                </a:cubicBezTo>
                <a:lnTo>
                  <a:pt x="3171735" y="626440"/>
                </a:lnTo>
                <a:cubicBezTo>
                  <a:pt x="3161848" y="626659"/>
                  <a:pt x="3154990" y="624907"/>
                  <a:pt x="3151161" y="621183"/>
                </a:cubicBezTo>
                <a:cubicBezTo>
                  <a:pt x="3147331" y="617458"/>
                  <a:pt x="3145503" y="610448"/>
                  <a:pt x="3145674" y="600151"/>
                </a:cubicBezTo>
                <a:lnTo>
                  <a:pt x="3145674" y="551231"/>
                </a:lnTo>
                <a:cubicBezTo>
                  <a:pt x="3139830" y="555008"/>
                  <a:pt x="3133973" y="558656"/>
                  <a:pt x="3128101" y="562175"/>
                </a:cubicBezTo>
                <a:cubicBezTo>
                  <a:pt x="3122228" y="565695"/>
                  <a:pt x="3116427" y="569057"/>
                  <a:pt x="3110698" y="572262"/>
                </a:cubicBezTo>
                <a:cubicBezTo>
                  <a:pt x="3109736" y="570943"/>
                  <a:pt x="3108517" y="569524"/>
                  <a:pt x="3107041" y="568005"/>
                </a:cubicBezTo>
                <a:cubicBezTo>
                  <a:pt x="3105564" y="566485"/>
                  <a:pt x="3104117" y="565238"/>
                  <a:pt x="3102697" y="564261"/>
                </a:cubicBezTo>
                <a:cubicBezTo>
                  <a:pt x="3117137" y="556717"/>
                  <a:pt x="3131463" y="548031"/>
                  <a:pt x="3145674" y="538201"/>
                </a:cubicBezTo>
                <a:close/>
                <a:moveTo>
                  <a:pt x="3817149" y="427558"/>
                </a:moveTo>
                <a:lnTo>
                  <a:pt x="3824464" y="436474"/>
                </a:lnTo>
                <a:cubicBezTo>
                  <a:pt x="3820216" y="438193"/>
                  <a:pt x="3815510" y="439841"/>
                  <a:pt x="3810348" y="441417"/>
                </a:cubicBezTo>
                <a:cubicBezTo>
                  <a:pt x="3805185" y="442994"/>
                  <a:pt x="3799680" y="444470"/>
                  <a:pt x="3793831" y="445847"/>
                </a:cubicBezTo>
                <a:lnTo>
                  <a:pt x="3793831" y="488137"/>
                </a:lnTo>
                <a:lnTo>
                  <a:pt x="3829950" y="488137"/>
                </a:lnTo>
                <a:lnTo>
                  <a:pt x="3829950" y="498653"/>
                </a:lnTo>
                <a:lnTo>
                  <a:pt x="3793831" y="498653"/>
                </a:lnTo>
                <a:lnTo>
                  <a:pt x="3793831" y="504139"/>
                </a:lnTo>
                <a:cubicBezTo>
                  <a:pt x="3796450" y="507204"/>
                  <a:pt x="3800026" y="511666"/>
                  <a:pt x="3804559" y="517525"/>
                </a:cubicBezTo>
                <a:cubicBezTo>
                  <a:pt x="3809091" y="523384"/>
                  <a:pt x="3813497" y="529167"/>
                  <a:pt x="3817775" y="534873"/>
                </a:cubicBezTo>
                <a:cubicBezTo>
                  <a:pt x="3822054" y="540580"/>
                  <a:pt x="3825121" y="544737"/>
                  <a:pt x="3826979" y="547345"/>
                </a:cubicBezTo>
                <a:lnTo>
                  <a:pt x="3819663" y="556032"/>
                </a:lnTo>
                <a:cubicBezTo>
                  <a:pt x="3817229" y="551541"/>
                  <a:pt x="3813467" y="545435"/>
                  <a:pt x="3808376" y="537715"/>
                </a:cubicBezTo>
                <a:cubicBezTo>
                  <a:pt x="3803285" y="529995"/>
                  <a:pt x="3798437" y="522918"/>
                  <a:pt x="3793831" y="516484"/>
                </a:cubicBezTo>
                <a:lnTo>
                  <a:pt x="3793831" y="630327"/>
                </a:lnTo>
                <a:lnTo>
                  <a:pt x="3783087" y="630327"/>
                </a:lnTo>
                <a:lnTo>
                  <a:pt x="3783087" y="518084"/>
                </a:lnTo>
                <a:cubicBezTo>
                  <a:pt x="3777839" y="531376"/>
                  <a:pt x="3771876" y="544111"/>
                  <a:pt x="3765199" y="556289"/>
                </a:cubicBezTo>
                <a:cubicBezTo>
                  <a:pt x="3758522" y="568467"/>
                  <a:pt x="3751759" y="578515"/>
                  <a:pt x="3744911" y="586435"/>
                </a:cubicBezTo>
                <a:cubicBezTo>
                  <a:pt x="3744282" y="584888"/>
                  <a:pt x="3743368" y="583240"/>
                  <a:pt x="3742168" y="581492"/>
                </a:cubicBezTo>
                <a:cubicBezTo>
                  <a:pt x="3740968" y="579744"/>
                  <a:pt x="3739825" y="578268"/>
                  <a:pt x="3738739" y="577063"/>
                </a:cubicBezTo>
                <a:cubicBezTo>
                  <a:pt x="3743982" y="571298"/>
                  <a:pt x="3749269" y="564133"/>
                  <a:pt x="3754597" y="555566"/>
                </a:cubicBezTo>
                <a:cubicBezTo>
                  <a:pt x="3759925" y="546999"/>
                  <a:pt x="3764923" y="537785"/>
                  <a:pt x="3769591" y="527922"/>
                </a:cubicBezTo>
                <a:cubicBezTo>
                  <a:pt x="3774259" y="518060"/>
                  <a:pt x="3778225" y="508304"/>
                  <a:pt x="3781487" y="498653"/>
                </a:cubicBezTo>
                <a:lnTo>
                  <a:pt x="3742397" y="498653"/>
                </a:lnTo>
                <a:lnTo>
                  <a:pt x="3742397" y="488137"/>
                </a:lnTo>
                <a:lnTo>
                  <a:pt x="3783087" y="488137"/>
                </a:lnTo>
                <a:lnTo>
                  <a:pt x="3783087" y="448361"/>
                </a:lnTo>
                <a:cubicBezTo>
                  <a:pt x="3777215" y="449614"/>
                  <a:pt x="3771300" y="450766"/>
                  <a:pt x="3765342" y="451819"/>
                </a:cubicBezTo>
                <a:cubicBezTo>
                  <a:pt x="3759384" y="452871"/>
                  <a:pt x="3753641" y="453852"/>
                  <a:pt x="3748112" y="454762"/>
                </a:cubicBezTo>
                <a:cubicBezTo>
                  <a:pt x="3747745" y="453457"/>
                  <a:pt x="3747221" y="452009"/>
                  <a:pt x="3746540" y="450419"/>
                </a:cubicBezTo>
                <a:cubicBezTo>
                  <a:pt x="3745859" y="448828"/>
                  <a:pt x="3745163" y="447380"/>
                  <a:pt x="3744454" y="446075"/>
                </a:cubicBezTo>
                <a:cubicBezTo>
                  <a:pt x="3753107" y="444623"/>
                  <a:pt x="3761963" y="442955"/>
                  <a:pt x="3771022" y="441071"/>
                </a:cubicBezTo>
                <a:cubicBezTo>
                  <a:pt x="3780081" y="439187"/>
                  <a:pt x="3788633" y="437113"/>
                  <a:pt x="3796676" y="434848"/>
                </a:cubicBezTo>
                <a:cubicBezTo>
                  <a:pt x="3804719" y="432583"/>
                  <a:pt x="3811544" y="430154"/>
                  <a:pt x="3817149" y="427558"/>
                </a:cubicBezTo>
                <a:close/>
                <a:moveTo>
                  <a:pt x="857845" y="426415"/>
                </a:moveTo>
                <a:lnTo>
                  <a:pt x="866075" y="435559"/>
                </a:lnTo>
                <a:cubicBezTo>
                  <a:pt x="856126" y="440036"/>
                  <a:pt x="844077" y="443999"/>
                  <a:pt x="829928" y="447447"/>
                </a:cubicBezTo>
                <a:cubicBezTo>
                  <a:pt x="815778" y="450895"/>
                  <a:pt x="801615" y="453714"/>
                  <a:pt x="787437" y="455905"/>
                </a:cubicBezTo>
                <a:lnTo>
                  <a:pt x="787437" y="501396"/>
                </a:lnTo>
                <a:lnTo>
                  <a:pt x="870647" y="501396"/>
                </a:lnTo>
                <a:lnTo>
                  <a:pt x="870647" y="511912"/>
                </a:lnTo>
                <a:lnTo>
                  <a:pt x="840700" y="511912"/>
                </a:lnTo>
                <a:lnTo>
                  <a:pt x="840700" y="630555"/>
                </a:lnTo>
                <a:lnTo>
                  <a:pt x="829956" y="630555"/>
                </a:lnTo>
                <a:lnTo>
                  <a:pt x="829956" y="511912"/>
                </a:lnTo>
                <a:lnTo>
                  <a:pt x="787437" y="511912"/>
                </a:lnTo>
                <a:lnTo>
                  <a:pt x="787437" y="526771"/>
                </a:lnTo>
                <a:cubicBezTo>
                  <a:pt x="787551" y="537746"/>
                  <a:pt x="786916" y="549450"/>
                  <a:pt x="785532" y="561882"/>
                </a:cubicBezTo>
                <a:cubicBezTo>
                  <a:pt x="784147" y="574314"/>
                  <a:pt x="781328" y="586543"/>
                  <a:pt x="777074" y="598568"/>
                </a:cubicBezTo>
                <a:cubicBezTo>
                  <a:pt x="772819" y="610594"/>
                  <a:pt x="766444" y="621485"/>
                  <a:pt x="757947" y="631241"/>
                </a:cubicBezTo>
                <a:cubicBezTo>
                  <a:pt x="757042" y="630036"/>
                  <a:pt x="755709" y="628731"/>
                  <a:pt x="753947" y="627326"/>
                </a:cubicBezTo>
                <a:cubicBezTo>
                  <a:pt x="752185" y="625921"/>
                  <a:pt x="750623" y="624788"/>
                  <a:pt x="749261" y="623926"/>
                </a:cubicBezTo>
                <a:cubicBezTo>
                  <a:pt x="757369" y="614590"/>
                  <a:pt x="763377" y="604382"/>
                  <a:pt x="767286" y="593302"/>
                </a:cubicBezTo>
                <a:cubicBezTo>
                  <a:pt x="771195" y="582222"/>
                  <a:pt x="773732" y="570964"/>
                  <a:pt x="774898" y="559528"/>
                </a:cubicBezTo>
                <a:cubicBezTo>
                  <a:pt x="776063" y="548093"/>
                  <a:pt x="776585" y="537174"/>
                  <a:pt x="776464" y="526771"/>
                </a:cubicBezTo>
                <a:lnTo>
                  <a:pt x="776464" y="447904"/>
                </a:lnTo>
                <a:cubicBezTo>
                  <a:pt x="786134" y="446373"/>
                  <a:pt x="796080" y="444533"/>
                  <a:pt x="806300" y="442384"/>
                </a:cubicBezTo>
                <a:cubicBezTo>
                  <a:pt x="816521" y="440234"/>
                  <a:pt x="826145" y="437819"/>
                  <a:pt x="835172" y="435136"/>
                </a:cubicBezTo>
                <a:cubicBezTo>
                  <a:pt x="844199" y="432454"/>
                  <a:pt x="851757" y="429547"/>
                  <a:pt x="857845" y="426415"/>
                </a:cubicBezTo>
                <a:close/>
                <a:moveTo>
                  <a:pt x="383882" y="425958"/>
                </a:moveTo>
                <a:lnTo>
                  <a:pt x="392111" y="435102"/>
                </a:lnTo>
                <a:cubicBezTo>
                  <a:pt x="379776" y="438317"/>
                  <a:pt x="365413" y="441089"/>
                  <a:pt x="349020" y="443418"/>
                </a:cubicBezTo>
                <a:cubicBezTo>
                  <a:pt x="332627" y="445746"/>
                  <a:pt x="316206" y="447547"/>
                  <a:pt x="299757" y="448818"/>
                </a:cubicBezTo>
                <a:lnTo>
                  <a:pt x="299757" y="492481"/>
                </a:lnTo>
                <a:lnTo>
                  <a:pt x="379767" y="492481"/>
                </a:lnTo>
                <a:lnTo>
                  <a:pt x="381824" y="492024"/>
                </a:lnTo>
                <a:lnTo>
                  <a:pt x="388225" y="494081"/>
                </a:lnTo>
                <a:cubicBezTo>
                  <a:pt x="385086" y="513602"/>
                  <a:pt x="380448" y="531081"/>
                  <a:pt x="374309" y="546516"/>
                </a:cubicBezTo>
                <a:cubicBezTo>
                  <a:pt x="368170" y="561951"/>
                  <a:pt x="360845" y="575486"/>
                  <a:pt x="352335" y="587121"/>
                </a:cubicBezTo>
                <a:cubicBezTo>
                  <a:pt x="358154" y="594908"/>
                  <a:pt x="364689" y="601737"/>
                  <a:pt x="371937" y="607610"/>
                </a:cubicBezTo>
                <a:cubicBezTo>
                  <a:pt x="379186" y="613482"/>
                  <a:pt x="387206" y="618311"/>
                  <a:pt x="395997" y="622097"/>
                </a:cubicBezTo>
                <a:cubicBezTo>
                  <a:pt x="394797" y="623197"/>
                  <a:pt x="393483" y="624597"/>
                  <a:pt x="392054" y="626298"/>
                </a:cubicBezTo>
                <a:cubicBezTo>
                  <a:pt x="390625" y="627998"/>
                  <a:pt x="389425" y="629569"/>
                  <a:pt x="388454" y="631012"/>
                </a:cubicBezTo>
                <a:cubicBezTo>
                  <a:pt x="379886" y="626988"/>
                  <a:pt x="372047" y="622007"/>
                  <a:pt x="364936" y="616068"/>
                </a:cubicBezTo>
                <a:cubicBezTo>
                  <a:pt x="357826" y="610129"/>
                  <a:pt x="351416" y="603376"/>
                  <a:pt x="345705" y="595808"/>
                </a:cubicBezTo>
                <a:cubicBezTo>
                  <a:pt x="339047" y="603576"/>
                  <a:pt x="331904" y="610386"/>
                  <a:pt x="324274" y="616239"/>
                </a:cubicBezTo>
                <a:cubicBezTo>
                  <a:pt x="316645" y="622092"/>
                  <a:pt x="308701" y="627017"/>
                  <a:pt x="300443" y="631012"/>
                </a:cubicBezTo>
                <a:cubicBezTo>
                  <a:pt x="299609" y="629669"/>
                  <a:pt x="298590" y="628126"/>
                  <a:pt x="297385" y="626383"/>
                </a:cubicBezTo>
                <a:cubicBezTo>
                  <a:pt x="296180" y="624640"/>
                  <a:pt x="294989" y="623211"/>
                  <a:pt x="293813" y="622097"/>
                </a:cubicBezTo>
                <a:cubicBezTo>
                  <a:pt x="302086" y="618439"/>
                  <a:pt x="310058" y="613639"/>
                  <a:pt x="317730" y="607695"/>
                </a:cubicBezTo>
                <a:cubicBezTo>
                  <a:pt x="325403" y="601752"/>
                  <a:pt x="332518" y="594665"/>
                  <a:pt x="339076" y="586435"/>
                </a:cubicBezTo>
                <a:cubicBezTo>
                  <a:pt x="331908" y="575091"/>
                  <a:pt x="325841" y="562404"/>
                  <a:pt x="320874" y="548374"/>
                </a:cubicBezTo>
                <a:cubicBezTo>
                  <a:pt x="315906" y="534343"/>
                  <a:pt x="311839" y="519141"/>
                  <a:pt x="308672" y="502768"/>
                </a:cubicBezTo>
                <a:lnTo>
                  <a:pt x="299757" y="502768"/>
                </a:lnTo>
                <a:lnTo>
                  <a:pt x="299757" y="520141"/>
                </a:lnTo>
                <a:cubicBezTo>
                  <a:pt x="300042" y="539277"/>
                  <a:pt x="298785" y="558499"/>
                  <a:pt x="295985" y="577806"/>
                </a:cubicBezTo>
                <a:cubicBezTo>
                  <a:pt x="293184" y="597113"/>
                  <a:pt x="287127" y="614848"/>
                  <a:pt x="277811" y="631012"/>
                </a:cubicBezTo>
                <a:cubicBezTo>
                  <a:pt x="276611" y="630141"/>
                  <a:pt x="275182" y="629084"/>
                  <a:pt x="273525" y="627841"/>
                </a:cubicBezTo>
                <a:cubicBezTo>
                  <a:pt x="271867" y="626598"/>
                  <a:pt x="270324" y="625597"/>
                  <a:pt x="268896" y="624840"/>
                </a:cubicBezTo>
                <a:cubicBezTo>
                  <a:pt x="277535" y="609434"/>
                  <a:pt x="283117" y="592527"/>
                  <a:pt x="285641" y="574120"/>
                </a:cubicBezTo>
                <a:cubicBezTo>
                  <a:pt x="288165" y="555713"/>
                  <a:pt x="289289" y="537720"/>
                  <a:pt x="289012" y="520141"/>
                </a:cubicBezTo>
                <a:lnTo>
                  <a:pt x="289012" y="440589"/>
                </a:lnTo>
                <a:cubicBezTo>
                  <a:pt x="300284" y="439511"/>
                  <a:pt x="311802" y="438212"/>
                  <a:pt x="323565" y="436694"/>
                </a:cubicBezTo>
                <a:cubicBezTo>
                  <a:pt x="335328" y="435176"/>
                  <a:pt x="346456" y="433505"/>
                  <a:pt x="356949" y="431682"/>
                </a:cubicBezTo>
                <a:cubicBezTo>
                  <a:pt x="367442" y="429859"/>
                  <a:pt x="376420" y="427951"/>
                  <a:pt x="383882" y="425958"/>
                </a:cubicBezTo>
                <a:close/>
                <a:moveTo>
                  <a:pt x="3328249" y="424587"/>
                </a:moveTo>
                <a:lnTo>
                  <a:pt x="3338765" y="427558"/>
                </a:lnTo>
                <a:cubicBezTo>
                  <a:pt x="3335322" y="436369"/>
                  <a:pt x="3331521" y="444980"/>
                  <a:pt x="3327363" y="453390"/>
                </a:cubicBezTo>
                <a:cubicBezTo>
                  <a:pt x="3323206" y="461801"/>
                  <a:pt x="3318777" y="469954"/>
                  <a:pt x="3314076" y="477850"/>
                </a:cubicBezTo>
                <a:lnTo>
                  <a:pt x="3314076" y="630555"/>
                </a:lnTo>
                <a:lnTo>
                  <a:pt x="3303332" y="630555"/>
                </a:lnTo>
                <a:lnTo>
                  <a:pt x="3303332" y="494538"/>
                </a:lnTo>
                <a:cubicBezTo>
                  <a:pt x="3298993" y="500958"/>
                  <a:pt x="3294526" y="507035"/>
                  <a:pt x="3289930" y="512769"/>
                </a:cubicBezTo>
                <a:cubicBezTo>
                  <a:pt x="3285334" y="518503"/>
                  <a:pt x="3280582" y="523780"/>
                  <a:pt x="3275671" y="528600"/>
                </a:cubicBezTo>
                <a:cubicBezTo>
                  <a:pt x="3275129" y="527333"/>
                  <a:pt x="3274157" y="525694"/>
                  <a:pt x="3272757" y="523685"/>
                </a:cubicBezTo>
                <a:cubicBezTo>
                  <a:pt x="3271357" y="521675"/>
                  <a:pt x="3270042" y="520037"/>
                  <a:pt x="3268814" y="518770"/>
                </a:cubicBezTo>
                <a:cubicBezTo>
                  <a:pt x="3280848" y="507087"/>
                  <a:pt x="3292040" y="493019"/>
                  <a:pt x="3302389" y="476565"/>
                </a:cubicBezTo>
                <a:cubicBezTo>
                  <a:pt x="3312738" y="460110"/>
                  <a:pt x="3321358" y="442784"/>
                  <a:pt x="3328249" y="424587"/>
                </a:cubicBezTo>
                <a:close/>
                <a:moveTo>
                  <a:pt x="3397973" y="424129"/>
                </a:moveTo>
                <a:lnTo>
                  <a:pt x="3408717" y="425730"/>
                </a:lnTo>
                <a:cubicBezTo>
                  <a:pt x="3407678" y="429845"/>
                  <a:pt x="3406555" y="434074"/>
                  <a:pt x="3405345" y="438417"/>
                </a:cubicBezTo>
                <a:cubicBezTo>
                  <a:pt x="3404135" y="442760"/>
                  <a:pt x="3402897" y="447218"/>
                  <a:pt x="3401630" y="451790"/>
                </a:cubicBezTo>
                <a:lnTo>
                  <a:pt x="3470439" y="451790"/>
                </a:lnTo>
                <a:lnTo>
                  <a:pt x="3470439" y="462077"/>
                </a:lnTo>
                <a:lnTo>
                  <a:pt x="3398658" y="462077"/>
                </a:lnTo>
                <a:cubicBezTo>
                  <a:pt x="3397282" y="467578"/>
                  <a:pt x="3395805" y="473093"/>
                  <a:pt x="3394229" y="478622"/>
                </a:cubicBezTo>
                <a:cubicBezTo>
                  <a:pt x="3392653" y="484151"/>
                  <a:pt x="3391005" y="489609"/>
                  <a:pt x="3389286" y="494995"/>
                </a:cubicBezTo>
                <a:lnTo>
                  <a:pt x="3480040" y="494995"/>
                </a:lnTo>
                <a:lnTo>
                  <a:pt x="3480040" y="505511"/>
                </a:lnTo>
                <a:lnTo>
                  <a:pt x="3386314" y="505511"/>
                </a:lnTo>
                <a:cubicBezTo>
                  <a:pt x="3384590" y="511350"/>
                  <a:pt x="3382894" y="516931"/>
                  <a:pt x="3381227" y="522256"/>
                </a:cubicBezTo>
                <a:cubicBezTo>
                  <a:pt x="3379561" y="527580"/>
                  <a:pt x="3377980" y="532591"/>
                  <a:pt x="3376484" y="537286"/>
                </a:cubicBezTo>
                <a:lnTo>
                  <a:pt x="3454208" y="537286"/>
                </a:lnTo>
                <a:lnTo>
                  <a:pt x="3456037" y="536601"/>
                </a:lnTo>
                <a:lnTo>
                  <a:pt x="3464038" y="541401"/>
                </a:lnTo>
                <a:cubicBezTo>
                  <a:pt x="3457227" y="549507"/>
                  <a:pt x="3449360" y="558727"/>
                  <a:pt x="3440435" y="569062"/>
                </a:cubicBezTo>
                <a:cubicBezTo>
                  <a:pt x="3431510" y="579396"/>
                  <a:pt x="3422614" y="589531"/>
                  <a:pt x="3413746" y="599466"/>
                </a:cubicBezTo>
                <a:cubicBezTo>
                  <a:pt x="3419042" y="603619"/>
                  <a:pt x="3423937" y="607657"/>
                  <a:pt x="3428433" y="611581"/>
                </a:cubicBezTo>
                <a:cubicBezTo>
                  <a:pt x="3432929" y="615506"/>
                  <a:pt x="3436796" y="619087"/>
                  <a:pt x="3440035" y="622326"/>
                </a:cubicBezTo>
                <a:lnTo>
                  <a:pt x="3431577" y="630555"/>
                </a:lnTo>
                <a:cubicBezTo>
                  <a:pt x="3425180" y="623754"/>
                  <a:pt x="3416656" y="616039"/>
                  <a:pt x="3406002" y="607409"/>
                </a:cubicBezTo>
                <a:cubicBezTo>
                  <a:pt x="3395348" y="598780"/>
                  <a:pt x="3384595" y="590950"/>
                  <a:pt x="3373741" y="583921"/>
                </a:cubicBezTo>
                <a:lnTo>
                  <a:pt x="3381970" y="577063"/>
                </a:lnTo>
                <a:cubicBezTo>
                  <a:pt x="3385766" y="579568"/>
                  <a:pt x="3389662" y="582159"/>
                  <a:pt x="3393658" y="584835"/>
                </a:cubicBezTo>
                <a:cubicBezTo>
                  <a:pt x="3397653" y="587512"/>
                  <a:pt x="3401606" y="590331"/>
                  <a:pt x="3405516" y="593293"/>
                </a:cubicBezTo>
                <a:cubicBezTo>
                  <a:pt x="3412484" y="585612"/>
                  <a:pt x="3419408" y="577772"/>
                  <a:pt x="3426290" y="569776"/>
                </a:cubicBezTo>
                <a:cubicBezTo>
                  <a:pt x="3433172" y="561780"/>
                  <a:pt x="3439354" y="554455"/>
                  <a:pt x="3444835" y="547802"/>
                </a:cubicBezTo>
                <a:lnTo>
                  <a:pt x="3361168" y="547802"/>
                </a:lnTo>
                <a:cubicBezTo>
                  <a:pt x="3363244" y="542039"/>
                  <a:pt x="3365492" y="535562"/>
                  <a:pt x="3367912" y="528371"/>
                </a:cubicBezTo>
                <a:cubicBezTo>
                  <a:pt x="3370331" y="521180"/>
                  <a:pt x="3372807" y="513560"/>
                  <a:pt x="3375341" y="505511"/>
                </a:cubicBezTo>
                <a:lnTo>
                  <a:pt x="3330307" y="505511"/>
                </a:lnTo>
                <a:lnTo>
                  <a:pt x="3330307" y="494995"/>
                </a:lnTo>
                <a:lnTo>
                  <a:pt x="3378313" y="494995"/>
                </a:lnTo>
                <a:cubicBezTo>
                  <a:pt x="3379927" y="489609"/>
                  <a:pt x="3381556" y="484151"/>
                  <a:pt x="3383199" y="478622"/>
                </a:cubicBezTo>
                <a:cubicBezTo>
                  <a:pt x="3384842" y="473093"/>
                  <a:pt x="3386414" y="467578"/>
                  <a:pt x="3387914" y="462077"/>
                </a:cubicBezTo>
                <a:lnTo>
                  <a:pt x="3343108" y="462077"/>
                </a:lnTo>
                <a:lnTo>
                  <a:pt x="3343108" y="451790"/>
                </a:lnTo>
                <a:lnTo>
                  <a:pt x="3390657" y="451790"/>
                </a:lnTo>
                <a:cubicBezTo>
                  <a:pt x="3393438" y="441998"/>
                  <a:pt x="3395877" y="432778"/>
                  <a:pt x="3397973" y="424129"/>
                </a:cubicBezTo>
                <a:close/>
                <a:moveTo>
                  <a:pt x="3101326" y="424129"/>
                </a:moveTo>
                <a:lnTo>
                  <a:pt x="3111841" y="427330"/>
                </a:lnTo>
                <a:cubicBezTo>
                  <a:pt x="3108517" y="435136"/>
                  <a:pt x="3104878" y="442898"/>
                  <a:pt x="3100926" y="450619"/>
                </a:cubicBezTo>
                <a:cubicBezTo>
                  <a:pt x="3096973" y="458338"/>
                  <a:pt x="3092763" y="465816"/>
                  <a:pt x="3088295" y="473050"/>
                </a:cubicBezTo>
                <a:lnTo>
                  <a:pt x="3088295" y="631012"/>
                </a:lnTo>
                <a:lnTo>
                  <a:pt x="3077094" y="631012"/>
                </a:lnTo>
                <a:lnTo>
                  <a:pt x="3077094" y="489966"/>
                </a:lnTo>
                <a:cubicBezTo>
                  <a:pt x="3072055" y="497186"/>
                  <a:pt x="3066874" y="504006"/>
                  <a:pt x="3061549" y="510426"/>
                </a:cubicBezTo>
                <a:cubicBezTo>
                  <a:pt x="3056225" y="516846"/>
                  <a:pt x="3050815" y="522751"/>
                  <a:pt x="3045319" y="528142"/>
                </a:cubicBezTo>
                <a:cubicBezTo>
                  <a:pt x="3044433" y="526761"/>
                  <a:pt x="3043233" y="525066"/>
                  <a:pt x="3041718" y="523056"/>
                </a:cubicBezTo>
                <a:cubicBezTo>
                  <a:pt x="3040204" y="521046"/>
                  <a:pt x="3038889" y="519465"/>
                  <a:pt x="3037775" y="518313"/>
                </a:cubicBezTo>
                <a:cubicBezTo>
                  <a:pt x="3050410" y="506659"/>
                  <a:pt x="3062287" y="492648"/>
                  <a:pt x="3073408" y="476279"/>
                </a:cubicBezTo>
                <a:cubicBezTo>
                  <a:pt x="3084529" y="459910"/>
                  <a:pt x="3093834" y="442527"/>
                  <a:pt x="3101326" y="424129"/>
                </a:cubicBezTo>
                <a:close/>
                <a:moveTo>
                  <a:pt x="4299800" y="423915"/>
                </a:moveTo>
                <a:lnTo>
                  <a:pt x="4310544" y="426430"/>
                </a:lnTo>
                <a:cubicBezTo>
                  <a:pt x="4309067" y="431230"/>
                  <a:pt x="4307505" y="435974"/>
                  <a:pt x="4305857" y="440660"/>
                </a:cubicBezTo>
                <a:cubicBezTo>
                  <a:pt x="4304209" y="445346"/>
                  <a:pt x="4302419" y="449976"/>
                  <a:pt x="4300485" y="454548"/>
                </a:cubicBezTo>
                <a:lnTo>
                  <a:pt x="4420500" y="454548"/>
                </a:lnTo>
                <a:lnTo>
                  <a:pt x="4420500" y="465035"/>
                </a:lnTo>
                <a:lnTo>
                  <a:pt x="4295913" y="465035"/>
                </a:lnTo>
                <a:cubicBezTo>
                  <a:pt x="4293504" y="470426"/>
                  <a:pt x="4290893" y="475774"/>
                  <a:pt x="4288084" y="481080"/>
                </a:cubicBezTo>
                <a:cubicBezTo>
                  <a:pt x="4285274" y="486385"/>
                  <a:pt x="4282320" y="491562"/>
                  <a:pt x="4279226" y="496610"/>
                </a:cubicBezTo>
                <a:lnTo>
                  <a:pt x="4392611" y="496610"/>
                </a:lnTo>
                <a:lnTo>
                  <a:pt x="4392611" y="614335"/>
                </a:lnTo>
                <a:cubicBezTo>
                  <a:pt x="4392668" y="618390"/>
                  <a:pt x="4392096" y="621473"/>
                  <a:pt x="4390896" y="623584"/>
                </a:cubicBezTo>
                <a:cubicBezTo>
                  <a:pt x="4389696" y="625694"/>
                  <a:pt x="4387524" y="627177"/>
                  <a:pt x="4384382" y="628032"/>
                </a:cubicBezTo>
                <a:cubicBezTo>
                  <a:pt x="4381100" y="629015"/>
                  <a:pt x="4376232" y="629613"/>
                  <a:pt x="4369780" y="629827"/>
                </a:cubicBezTo>
                <a:cubicBezTo>
                  <a:pt x="4363326" y="630041"/>
                  <a:pt x="4355087" y="630126"/>
                  <a:pt x="4345062" y="630084"/>
                </a:cubicBezTo>
                <a:cubicBezTo>
                  <a:pt x="4344686" y="628445"/>
                  <a:pt x="4344124" y="626650"/>
                  <a:pt x="4343376" y="624697"/>
                </a:cubicBezTo>
                <a:cubicBezTo>
                  <a:pt x="4342628" y="622745"/>
                  <a:pt x="4341896" y="620892"/>
                  <a:pt x="4341176" y="619139"/>
                </a:cubicBezTo>
                <a:cubicBezTo>
                  <a:pt x="4349782" y="619463"/>
                  <a:pt x="4357258" y="619615"/>
                  <a:pt x="4363608" y="619596"/>
                </a:cubicBezTo>
                <a:cubicBezTo>
                  <a:pt x="4369956" y="619577"/>
                  <a:pt x="4374289" y="619501"/>
                  <a:pt x="4376609" y="619368"/>
                </a:cubicBezTo>
                <a:cubicBezTo>
                  <a:pt x="4378628" y="619392"/>
                  <a:pt x="4380018" y="619001"/>
                  <a:pt x="4380780" y="618196"/>
                </a:cubicBezTo>
                <a:cubicBezTo>
                  <a:pt x="4381543" y="617390"/>
                  <a:pt x="4381904" y="616027"/>
                  <a:pt x="4381866" y="614106"/>
                </a:cubicBezTo>
                <a:lnTo>
                  <a:pt x="4381866" y="584592"/>
                </a:lnTo>
                <a:lnTo>
                  <a:pt x="4278540" y="584592"/>
                </a:lnTo>
                <a:lnTo>
                  <a:pt x="4278540" y="630770"/>
                </a:lnTo>
                <a:lnTo>
                  <a:pt x="4267795" y="630770"/>
                </a:lnTo>
                <a:lnTo>
                  <a:pt x="4267795" y="513047"/>
                </a:lnTo>
                <a:cubicBezTo>
                  <a:pt x="4261728" y="521298"/>
                  <a:pt x="4255118" y="528986"/>
                  <a:pt x="4247964" y="536113"/>
                </a:cubicBezTo>
                <a:cubicBezTo>
                  <a:pt x="4240811" y="543239"/>
                  <a:pt x="4233172" y="549725"/>
                  <a:pt x="4225047" y="555570"/>
                </a:cubicBezTo>
                <a:cubicBezTo>
                  <a:pt x="4224290" y="554245"/>
                  <a:pt x="4223233" y="552777"/>
                  <a:pt x="4221876" y="551165"/>
                </a:cubicBezTo>
                <a:cubicBezTo>
                  <a:pt x="4220518" y="549554"/>
                  <a:pt x="4219289" y="548200"/>
                  <a:pt x="4218189" y="547104"/>
                </a:cubicBezTo>
                <a:cubicBezTo>
                  <a:pt x="4232710" y="536907"/>
                  <a:pt x="4245502" y="524749"/>
                  <a:pt x="4256566" y="510629"/>
                </a:cubicBezTo>
                <a:cubicBezTo>
                  <a:pt x="4267628" y="496510"/>
                  <a:pt x="4276934" y="481311"/>
                  <a:pt x="4284483" y="465035"/>
                </a:cubicBezTo>
                <a:lnTo>
                  <a:pt x="4222761" y="465035"/>
                </a:lnTo>
                <a:lnTo>
                  <a:pt x="4222761" y="454548"/>
                </a:lnTo>
                <a:lnTo>
                  <a:pt x="4289055" y="454548"/>
                </a:lnTo>
                <a:cubicBezTo>
                  <a:pt x="4291218" y="449514"/>
                  <a:pt x="4293180" y="444437"/>
                  <a:pt x="4294942" y="439317"/>
                </a:cubicBezTo>
                <a:cubicBezTo>
                  <a:pt x="4296704" y="434197"/>
                  <a:pt x="4298322" y="429063"/>
                  <a:pt x="4299800" y="423915"/>
                </a:cubicBezTo>
                <a:close/>
                <a:moveTo>
                  <a:pt x="3611866" y="423687"/>
                </a:moveTo>
                <a:lnTo>
                  <a:pt x="3622153" y="423687"/>
                </a:lnTo>
                <a:lnTo>
                  <a:pt x="3622153" y="449518"/>
                </a:lnTo>
                <a:lnTo>
                  <a:pt x="3684561" y="449518"/>
                </a:lnTo>
                <a:lnTo>
                  <a:pt x="3684561" y="423687"/>
                </a:lnTo>
                <a:lnTo>
                  <a:pt x="3695076" y="423687"/>
                </a:lnTo>
                <a:lnTo>
                  <a:pt x="3695076" y="449518"/>
                </a:lnTo>
                <a:lnTo>
                  <a:pt x="3717250" y="449518"/>
                </a:lnTo>
                <a:lnTo>
                  <a:pt x="3717250" y="459548"/>
                </a:lnTo>
                <a:lnTo>
                  <a:pt x="3695076" y="459548"/>
                </a:lnTo>
                <a:lnTo>
                  <a:pt x="3695076" y="529728"/>
                </a:lnTo>
                <a:lnTo>
                  <a:pt x="3658957" y="529728"/>
                </a:lnTo>
                <a:lnTo>
                  <a:pt x="3658957" y="553989"/>
                </a:lnTo>
                <a:lnTo>
                  <a:pt x="3716565" y="553989"/>
                </a:lnTo>
                <a:lnTo>
                  <a:pt x="3716565" y="563790"/>
                </a:lnTo>
                <a:lnTo>
                  <a:pt x="3666730" y="563790"/>
                </a:lnTo>
                <a:cubicBezTo>
                  <a:pt x="3673811" y="574191"/>
                  <a:pt x="3682337" y="583964"/>
                  <a:pt x="3692305" y="593108"/>
                </a:cubicBezTo>
                <a:cubicBezTo>
                  <a:pt x="3702272" y="602252"/>
                  <a:pt x="3712340" y="609395"/>
                  <a:pt x="3722508" y="614539"/>
                </a:cubicBezTo>
                <a:cubicBezTo>
                  <a:pt x="3721084" y="615634"/>
                  <a:pt x="3719589" y="617044"/>
                  <a:pt x="3718022" y="618768"/>
                </a:cubicBezTo>
                <a:cubicBezTo>
                  <a:pt x="3716455" y="620492"/>
                  <a:pt x="3715131" y="622130"/>
                  <a:pt x="3714050" y="623683"/>
                </a:cubicBezTo>
                <a:cubicBezTo>
                  <a:pt x="3704325" y="617649"/>
                  <a:pt x="3694514" y="609714"/>
                  <a:pt x="3684618" y="599880"/>
                </a:cubicBezTo>
                <a:cubicBezTo>
                  <a:pt x="3674721" y="590045"/>
                  <a:pt x="3666168" y="579539"/>
                  <a:pt x="3658957" y="568362"/>
                </a:cubicBezTo>
                <a:lnTo>
                  <a:pt x="3658957" y="630770"/>
                </a:lnTo>
                <a:lnTo>
                  <a:pt x="3648213" y="630770"/>
                </a:lnTo>
                <a:lnTo>
                  <a:pt x="3648213" y="568362"/>
                </a:lnTo>
                <a:cubicBezTo>
                  <a:pt x="3641031" y="580306"/>
                  <a:pt x="3632249" y="591222"/>
                  <a:pt x="3621867" y="601109"/>
                </a:cubicBezTo>
                <a:cubicBezTo>
                  <a:pt x="3611485" y="610996"/>
                  <a:pt x="3600760" y="618825"/>
                  <a:pt x="3589692" y="624597"/>
                </a:cubicBezTo>
                <a:cubicBezTo>
                  <a:pt x="3588725" y="623159"/>
                  <a:pt x="3587515" y="621578"/>
                  <a:pt x="3586063" y="619854"/>
                </a:cubicBezTo>
                <a:cubicBezTo>
                  <a:pt x="3584610" y="618130"/>
                  <a:pt x="3583229" y="616663"/>
                  <a:pt x="3581919" y="615453"/>
                </a:cubicBezTo>
                <a:cubicBezTo>
                  <a:pt x="3593102" y="610557"/>
                  <a:pt x="3603827" y="603490"/>
                  <a:pt x="3614095" y="594251"/>
                </a:cubicBezTo>
                <a:cubicBezTo>
                  <a:pt x="3624362" y="585011"/>
                  <a:pt x="3632916" y="574858"/>
                  <a:pt x="3639755" y="563790"/>
                </a:cubicBezTo>
                <a:lnTo>
                  <a:pt x="3591063" y="563790"/>
                </a:lnTo>
                <a:lnTo>
                  <a:pt x="3591063" y="553989"/>
                </a:lnTo>
                <a:lnTo>
                  <a:pt x="3648213" y="553989"/>
                </a:lnTo>
                <a:lnTo>
                  <a:pt x="3648213" y="529728"/>
                </a:lnTo>
                <a:lnTo>
                  <a:pt x="3611866" y="529728"/>
                </a:lnTo>
                <a:lnTo>
                  <a:pt x="3611866" y="459548"/>
                </a:lnTo>
                <a:lnTo>
                  <a:pt x="3589006" y="459548"/>
                </a:lnTo>
                <a:lnTo>
                  <a:pt x="3589006" y="449518"/>
                </a:lnTo>
                <a:lnTo>
                  <a:pt x="3611866" y="449518"/>
                </a:lnTo>
                <a:close/>
                <a:moveTo>
                  <a:pt x="3543057" y="423687"/>
                </a:moveTo>
                <a:lnTo>
                  <a:pt x="3553344" y="424144"/>
                </a:lnTo>
                <a:cubicBezTo>
                  <a:pt x="3552520" y="431492"/>
                  <a:pt x="3551482" y="439195"/>
                  <a:pt x="3550229" y="447253"/>
                </a:cubicBezTo>
                <a:cubicBezTo>
                  <a:pt x="3548977" y="455311"/>
                  <a:pt x="3547653" y="463529"/>
                  <a:pt x="3546258" y="471907"/>
                </a:cubicBezTo>
                <a:lnTo>
                  <a:pt x="3574833" y="471907"/>
                </a:lnTo>
                <a:lnTo>
                  <a:pt x="3576662" y="471449"/>
                </a:lnTo>
                <a:lnTo>
                  <a:pt x="3583062" y="472593"/>
                </a:lnTo>
                <a:cubicBezTo>
                  <a:pt x="3581795" y="494153"/>
                  <a:pt x="3579528" y="513338"/>
                  <a:pt x="3576261" y="530148"/>
                </a:cubicBezTo>
                <a:cubicBezTo>
                  <a:pt x="3572994" y="546957"/>
                  <a:pt x="3568784" y="561677"/>
                  <a:pt x="3563631" y="574305"/>
                </a:cubicBezTo>
                <a:cubicBezTo>
                  <a:pt x="3568237" y="578682"/>
                  <a:pt x="3572456" y="583016"/>
                  <a:pt x="3576290" y="587307"/>
                </a:cubicBezTo>
                <a:cubicBezTo>
                  <a:pt x="3580124" y="591598"/>
                  <a:pt x="3583372" y="595646"/>
                  <a:pt x="3586034" y="599451"/>
                </a:cubicBezTo>
                <a:lnTo>
                  <a:pt x="3577805" y="606995"/>
                </a:lnTo>
                <a:cubicBezTo>
                  <a:pt x="3575614" y="603657"/>
                  <a:pt x="3572909" y="600104"/>
                  <a:pt x="3569689" y="596337"/>
                </a:cubicBezTo>
                <a:cubicBezTo>
                  <a:pt x="3566469" y="592570"/>
                  <a:pt x="3562850" y="588731"/>
                  <a:pt x="3558831" y="584821"/>
                </a:cubicBezTo>
                <a:cubicBezTo>
                  <a:pt x="3553692" y="595075"/>
                  <a:pt x="3547796" y="603942"/>
                  <a:pt x="3541143" y="611424"/>
                </a:cubicBezTo>
                <a:cubicBezTo>
                  <a:pt x="3534489" y="618906"/>
                  <a:pt x="3527050" y="625202"/>
                  <a:pt x="3518826" y="630312"/>
                </a:cubicBezTo>
                <a:cubicBezTo>
                  <a:pt x="3517892" y="628869"/>
                  <a:pt x="3516787" y="627298"/>
                  <a:pt x="3515511" y="625597"/>
                </a:cubicBezTo>
                <a:cubicBezTo>
                  <a:pt x="3514235" y="623897"/>
                  <a:pt x="3512901" y="622497"/>
                  <a:pt x="3511510" y="621397"/>
                </a:cubicBezTo>
                <a:cubicBezTo>
                  <a:pt x="3519411" y="616954"/>
                  <a:pt x="3526641" y="611038"/>
                  <a:pt x="3533199" y="603652"/>
                </a:cubicBezTo>
                <a:cubicBezTo>
                  <a:pt x="3539757" y="596265"/>
                  <a:pt x="3545558" y="587321"/>
                  <a:pt x="3550601" y="576820"/>
                </a:cubicBezTo>
                <a:cubicBezTo>
                  <a:pt x="3545434" y="572215"/>
                  <a:pt x="3540109" y="567713"/>
                  <a:pt x="3534628" y="563313"/>
                </a:cubicBezTo>
                <a:cubicBezTo>
                  <a:pt x="3529146" y="558913"/>
                  <a:pt x="3523650" y="554813"/>
                  <a:pt x="3518140" y="551013"/>
                </a:cubicBezTo>
                <a:cubicBezTo>
                  <a:pt x="3520907" y="542150"/>
                  <a:pt x="3523660" y="531735"/>
                  <a:pt x="3526398" y="519768"/>
                </a:cubicBezTo>
                <a:cubicBezTo>
                  <a:pt x="3529136" y="507801"/>
                  <a:pt x="3531718" y="495276"/>
                  <a:pt x="3534142" y="482194"/>
                </a:cubicBezTo>
                <a:lnTo>
                  <a:pt x="3514939" y="482194"/>
                </a:lnTo>
                <a:lnTo>
                  <a:pt x="3514939" y="471907"/>
                </a:lnTo>
                <a:lnTo>
                  <a:pt x="3536199" y="471907"/>
                </a:lnTo>
                <a:cubicBezTo>
                  <a:pt x="3537585" y="463311"/>
                  <a:pt x="3538871" y="454960"/>
                  <a:pt x="3540057" y="446853"/>
                </a:cubicBezTo>
                <a:cubicBezTo>
                  <a:pt x="3541243" y="438747"/>
                  <a:pt x="3542243" y="431025"/>
                  <a:pt x="3543057" y="423687"/>
                </a:cubicBezTo>
                <a:close/>
                <a:moveTo>
                  <a:pt x="4110595" y="423672"/>
                </a:moveTo>
                <a:lnTo>
                  <a:pt x="4121568" y="423672"/>
                </a:lnTo>
                <a:lnTo>
                  <a:pt x="4121568" y="461620"/>
                </a:lnTo>
                <a:lnTo>
                  <a:pt x="4178489" y="461620"/>
                </a:lnTo>
                <a:lnTo>
                  <a:pt x="4178489" y="472135"/>
                </a:lnTo>
                <a:lnTo>
                  <a:pt x="4121568" y="472135"/>
                </a:lnTo>
                <a:lnTo>
                  <a:pt x="4121568" y="510540"/>
                </a:lnTo>
                <a:lnTo>
                  <a:pt x="4162945" y="510540"/>
                </a:lnTo>
                <a:lnTo>
                  <a:pt x="4165230" y="510083"/>
                </a:lnTo>
                <a:lnTo>
                  <a:pt x="4172088" y="513512"/>
                </a:lnTo>
                <a:cubicBezTo>
                  <a:pt x="4167097" y="528938"/>
                  <a:pt x="4160448" y="542892"/>
                  <a:pt x="4152143" y="555374"/>
                </a:cubicBezTo>
                <a:cubicBezTo>
                  <a:pt x="4143837" y="567857"/>
                  <a:pt x="4134331" y="578896"/>
                  <a:pt x="4123625" y="588493"/>
                </a:cubicBezTo>
                <a:cubicBezTo>
                  <a:pt x="4132316" y="596060"/>
                  <a:pt x="4141908" y="602642"/>
                  <a:pt x="4152400" y="608238"/>
                </a:cubicBezTo>
                <a:cubicBezTo>
                  <a:pt x="4162892" y="613834"/>
                  <a:pt x="4174255" y="618301"/>
                  <a:pt x="4186490" y="621640"/>
                </a:cubicBezTo>
                <a:cubicBezTo>
                  <a:pt x="4185100" y="622845"/>
                  <a:pt x="4183766" y="624321"/>
                  <a:pt x="4182490" y="626069"/>
                </a:cubicBezTo>
                <a:cubicBezTo>
                  <a:pt x="4181213" y="627817"/>
                  <a:pt x="4180108" y="629465"/>
                  <a:pt x="4179175" y="631012"/>
                </a:cubicBezTo>
                <a:cubicBezTo>
                  <a:pt x="4166826" y="627341"/>
                  <a:pt x="4155348" y="622511"/>
                  <a:pt x="4144742" y="616525"/>
                </a:cubicBezTo>
                <a:cubicBezTo>
                  <a:pt x="4134136" y="610538"/>
                  <a:pt x="4124430" y="603480"/>
                  <a:pt x="4115624" y="595351"/>
                </a:cubicBezTo>
                <a:cubicBezTo>
                  <a:pt x="4105052" y="603680"/>
                  <a:pt x="4093964" y="610796"/>
                  <a:pt x="4082363" y="616696"/>
                </a:cubicBezTo>
                <a:cubicBezTo>
                  <a:pt x="4070761" y="622597"/>
                  <a:pt x="4058989" y="627369"/>
                  <a:pt x="4047044" y="631012"/>
                </a:cubicBezTo>
                <a:cubicBezTo>
                  <a:pt x="4046411" y="629350"/>
                  <a:pt x="4045506" y="627588"/>
                  <a:pt x="4044330" y="625726"/>
                </a:cubicBezTo>
                <a:cubicBezTo>
                  <a:pt x="4043153" y="623864"/>
                  <a:pt x="4042077" y="622273"/>
                  <a:pt x="4041100" y="620954"/>
                </a:cubicBezTo>
                <a:cubicBezTo>
                  <a:pt x="4052716" y="617873"/>
                  <a:pt x="4064175" y="613577"/>
                  <a:pt x="4075476" y="608067"/>
                </a:cubicBezTo>
                <a:cubicBezTo>
                  <a:pt x="4086778" y="602557"/>
                  <a:pt x="4097493" y="595803"/>
                  <a:pt x="4107623" y="587807"/>
                </a:cubicBezTo>
                <a:cubicBezTo>
                  <a:pt x="4098822" y="578754"/>
                  <a:pt x="4091050" y="568628"/>
                  <a:pt x="4084306" y="557432"/>
                </a:cubicBezTo>
                <a:cubicBezTo>
                  <a:pt x="4077562" y="546235"/>
                  <a:pt x="4071847" y="534110"/>
                  <a:pt x="4067161" y="521056"/>
                </a:cubicBezTo>
                <a:lnTo>
                  <a:pt x="4058931" y="521056"/>
                </a:lnTo>
                <a:lnTo>
                  <a:pt x="4058931" y="510540"/>
                </a:lnTo>
                <a:lnTo>
                  <a:pt x="4110595" y="510540"/>
                </a:lnTo>
                <a:lnTo>
                  <a:pt x="4110595" y="472135"/>
                </a:lnTo>
                <a:lnTo>
                  <a:pt x="4054131" y="472135"/>
                </a:lnTo>
                <a:lnTo>
                  <a:pt x="4054131" y="461620"/>
                </a:lnTo>
                <a:lnTo>
                  <a:pt x="4110595" y="461620"/>
                </a:lnTo>
                <a:close/>
                <a:moveTo>
                  <a:pt x="4012754" y="423672"/>
                </a:moveTo>
                <a:lnTo>
                  <a:pt x="4023498" y="423672"/>
                </a:lnTo>
                <a:lnTo>
                  <a:pt x="4023498" y="471450"/>
                </a:lnTo>
                <a:lnTo>
                  <a:pt x="4050473" y="471450"/>
                </a:lnTo>
                <a:lnTo>
                  <a:pt x="4050473" y="481965"/>
                </a:lnTo>
                <a:lnTo>
                  <a:pt x="4023498" y="481965"/>
                </a:lnTo>
                <a:lnTo>
                  <a:pt x="4023498" y="534315"/>
                </a:lnTo>
                <a:cubicBezTo>
                  <a:pt x="4028089" y="532933"/>
                  <a:pt x="4032738" y="531524"/>
                  <a:pt x="4037443" y="530086"/>
                </a:cubicBezTo>
                <a:cubicBezTo>
                  <a:pt x="4042148" y="528647"/>
                  <a:pt x="4046796" y="527238"/>
                  <a:pt x="4051388" y="525856"/>
                </a:cubicBezTo>
                <a:lnTo>
                  <a:pt x="4052759" y="535915"/>
                </a:lnTo>
                <a:cubicBezTo>
                  <a:pt x="4042891" y="538925"/>
                  <a:pt x="4033138" y="542049"/>
                  <a:pt x="4023498" y="545287"/>
                </a:cubicBezTo>
                <a:lnTo>
                  <a:pt x="4023498" y="615696"/>
                </a:lnTo>
                <a:cubicBezTo>
                  <a:pt x="4023503" y="619611"/>
                  <a:pt x="4022922" y="622526"/>
                  <a:pt x="4021755" y="624440"/>
                </a:cubicBezTo>
                <a:cubicBezTo>
                  <a:pt x="4020588" y="626355"/>
                  <a:pt x="4018807" y="627783"/>
                  <a:pt x="4016412" y="628726"/>
                </a:cubicBezTo>
                <a:cubicBezTo>
                  <a:pt x="4013964" y="629617"/>
                  <a:pt x="4010401" y="630179"/>
                  <a:pt x="4005725" y="630412"/>
                </a:cubicBezTo>
                <a:cubicBezTo>
                  <a:pt x="4001048" y="630646"/>
                  <a:pt x="3994856" y="630693"/>
                  <a:pt x="3987151" y="630555"/>
                </a:cubicBezTo>
                <a:cubicBezTo>
                  <a:pt x="3986884" y="629122"/>
                  <a:pt x="3986389" y="627474"/>
                  <a:pt x="3985665" y="625612"/>
                </a:cubicBezTo>
                <a:cubicBezTo>
                  <a:pt x="3984941" y="623750"/>
                  <a:pt x="3984217" y="622045"/>
                  <a:pt x="3983493" y="620497"/>
                </a:cubicBezTo>
                <a:cubicBezTo>
                  <a:pt x="3989551" y="620611"/>
                  <a:pt x="3994809" y="620668"/>
                  <a:pt x="3999267" y="620668"/>
                </a:cubicBezTo>
                <a:cubicBezTo>
                  <a:pt x="4003724" y="620668"/>
                  <a:pt x="4006696" y="620611"/>
                  <a:pt x="4008182" y="620497"/>
                </a:cubicBezTo>
                <a:cubicBezTo>
                  <a:pt x="4009772" y="620521"/>
                  <a:pt x="4010935" y="620187"/>
                  <a:pt x="4011668" y="619497"/>
                </a:cubicBezTo>
                <a:cubicBezTo>
                  <a:pt x="4012401" y="618806"/>
                  <a:pt x="4012763" y="617616"/>
                  <a:pt x="4012754" y="615925"/>
                </a:cubicBezTo>
                <a:lnTo>
                  <a:pt x="4012754" y="548716"/>
                </a:lnTo>
                <a:cubicBezTo>
                  <a:pt x="4007258" y="550336"/>
                  <a:pt x="4001962" y="551955"/>
                  <a:pt x="3996866" y="553574"/>
                </a:cubicBezTo>
                <a:cubicBezTo>
                  <a:pt x="3991770" y="555193"/>
                  <a:pt x="3986932" y="556698"/>
                  <a:pt x="3982350" y="558089"/>
                </a:cubicBezTo>
                <a:lnTo>
                  <a:pt x="3978693" y="547345"/>
                </a:lnTo>
                <a:cubicBezTo>
                  <a:pt x="3983412" y="546078"/>
                  <a:pt x="3988661" y="544611"/>
                  <a:pt x="3994438" y="542944"/>
                </a:cubicBezTo>
                <a:cubicBezTo>
                  <a:pt x="4000214" y="541277"/>
                  <a:pt x="4006320" y="539468"/>
                  <a:pt x="4012754" y="537515"/>
                </a:cubicBezTo>
                <a:lnTo>
                  <a:pt x="4012754" y="481965"/>
                </a:lnTo>
                <a:lnTo>
                  <a:pt x="3981436" y="481965"/>
                </a:lnTo>
                <a:lnTo>
                  <a:pt x="3981436" y="471450"/>
                </a:lnTo>
                <a:lnTo>
                  <a:pt x="4012754" y="471450"/>
                </a:lnTo>
                <a:close/>
                <a:moveTo>
                  <a:pt x="3907674" y="423672"/>
                </a:moveTo>
                <a:lnTo>
                  <a:pt x="3918418" y="423672"/>
                </a:lnTo>
                <a:lnTo>
                  <a:pt x="3918418" y="559003"/>
                </a:lnTo>
                <a:lnTo>
                  <a:pt x="3947679" y="554431"/>
                </a:lnTo>
                <a:lnTo>
                  <a:pt x="3949279" y="564490"/>
                </a:lnTo>
                <a:lnTo>
                  <a:pt x="3918418" y="569519"/>
                </a:lnTo>
                <a:lnTo>
                  <a:pt x="3918418" y="630555"/>
                </a:lnTo>
                <a:lnTo>
                  <a:pt x="3907674" y="630555"/>
                </a:lnTo>
                <a:lnTo>
                  <a:pt x="3907674" y="571119"/>
                </a:lnTo>
                <a:lnTo>
                  <a:pt x="3829493" y="583235"/>
                </a:lnTo>
                <a:lnTo>
                  <a:pt x="3827664" y="572948"/>
                </a:lnTo>
                <a:lnTo>
                  <a:pt x="3907674" y="560604"/>
                </a:lnTo>
                <a:close/>
                <a:moveTo>
                  <a:pt x="1963888" y="423672"/>
                </a:moveTo>
                <a:lnTo>
                  <a:pt x="1973261" y="428016"/>
                </a:lnTo>
                <a:cubicBezTo>
                  <a:pt x="1972114" y="429744"/>
                  <a:pt x="1970923" y="431488"/>
                  <a:pt x="1969689" y="433245"/>
                </a:cubicBezTo>
                <a:cubicBezTo>
                  <a:pt x="1968456" y="435002"/>
                  <a:pt x="1967208" y="436688"/>
                  <a:pt x="1965946" y="438303"/>
                </a:cubicBezTo>
                <a:cubicBezTo>
                  <a:pt x="1978543" y="452609"/>
                  <a:pt x="1993068" y="465258"/>
                  <a:pt x="2009523" y="476250"/>
                </a:cubicBezTo>
                <a:cubicBezTo>
                  <a:pt x="2025977" y="487242"/>
                  <a:pt x="2044218" y="497148"/>
                  <a:pt x="2064244" y="505968"/>
                </a:cubicBezTo>
                <a:cubicBezTo>
                  <a:pt x="2062705" y="507168"/>
                  <a:pt x="2061210" y="508654"/>
                  <a:pt x="2059758" y="510426"/>
                </a:cubicBezTo>
                <a:cubicBezTo>
                  <a:pt x="2058305" y="512198"/>
                  <a:pt x="2057210" y="513912"/>
                  <a:pt x="2056471" y="515569"/>
                </a:cubicBezTo>
                <a:cubicBezTo>
                  <a:pt x="2037069" y="506311"/>
                  <a:pt x="2019353" y="496081"/>
                  <a:pt x="2003322" y="484880"/>
                </a:cubicBezTo>
                <a:cubicBezTo>
                  <a:pt x="1987291" y="473678"/>
                  <a:pt x="1972775" y="460820"/>
                  <a:pt x="1959774" y="446304"/>
                </a:cubicBezTo>
                <a:cubicBezTo>
                  <a:pt x="1947367" y="461191"/>
                  <a:pt x="1932861" y="474736"/>
                  <a:pt x="1916254" y="486937"/>
                </a:cubicBezTo>
                <a:cubicBezTo>
                  <a:pt x="1899647" y="499139"/>
                  <a:pt x="1881997" y="509140"/>
                  <a:pt x="1863305" y="516941"/>
                </a:cubicBezTo>
                <a:cubicBezTo>
                  <a:pt x="1862466" y="515612"/>
                  <a:pt x="1861342" y="514098"/>
                  <a:pt x="1859933" y="512398"/>
                </a:cubicBezTo>
                <a:cubicBezTo>
                  <a:pt x="1858523" y="510697"/>
                  <a:pt x="1857056" y="509240"/>
                  <a:pt x="1855532" y="508026"/>
                </a:cubicBezTo>
                <a:cubicBezTo>
                  <a:pt x="1877935" y="499110"/>
                  <a:pt x="1898680" y="487280"/>
                  <a:pt x="1917768" y="472535"/>
                </a:cubicBezTo>
                <a:cubicBezTo>
                  <a:pt x="1936857" y="457791"/>
                  <a:pt x="1952230" y="441503"/>
                  <a:pt x="1963888" y="423672"/>
                </a:cubicBezTo>
                <a:close/>
                <a:moveTo>
                  <a:pt x="467701" y="423672"/>
                </a:moveTo>
                <a:lnTo>
                  <a:pt x="478446" y="423672"/>
                </a:lnTo>
                <a:lnTo>
                  <a:pt x="478446" y="474193"/>
                </a:lnTo>
                <a:lnTo>
                  <a:pt x="511364" y="474193"/>
                </a:lnTo>
                <a:lnTo>
                  <a:pt x="511364" y="484480"/>
                </a:lnTo>
                <a:lnTo>
                  <a:pt x="478446" y="484480"/>
                </a:lnTo>
                <a:lnTo>
                  <a:pt x="478446" y="492938"/>
                </a:lnTo>
                <a:cubicBezTo>
                  <a:pt x="481046" y="495904"/>
                  <a:pt x="485014" y="500640"/>
                  <a:pt x="490350" y="507145"/>
                </a:cubicBezTo>
                <a:cubicBezTo>
                  <a:pt x="495685" y="513650"/>
                  <a:pt x="500957" y="520130"/>
                  <a:pt x="506166" y="526585"/>
                </a:cubicBezTo>
                <a:cubicBezTo>
                  <a:pt x="511374" y="533039"/>
                  <a:pt x="515088" y="537673"/>
                  <a:pt x="517308" y="540487"/>
                </a:cubicBezTo>
                <a:lnTo>
                  <a:pt x="509535" y="549859"/>
                </a:lnTo>
                <a:cubicBezTo>
                  <a:pt x="507611" y="546755"/>
                  <a:pt x="504856" y="542626"/>
                  <a:pt x="501272" y="537473"/>
                </a:cubicBezTo>
                <a:cubicBezTo>
                  <a:pt x="497688" y="532319"/>
                  <a:pt x="493849" y="526937"/>
                  <a:pt x="489757" y="521327"/>
                </a:cubicBezTo>
                <a:cubicBezTo>
                  <a:pt x="485665" y="515716"/>
                  <a:pt x="481894" y="510673"/>
                  <a:pt x="478446" y="506197"/>
                </a:cubicBezTo>
                <a:lnTo>
                  <a:pt x="478446" y="630555"/>
                </a:lnTo>
                <a:lnTo>
                  <a:pt x="467701" y="630555"/>
                </a:lnTo>
                <a:lnTo>
                  <a:pt x="467701" y="502768"/>
                </a:lnTo>
                <a:cubicBezTo>
                  <a:pt x="462787" y="519113"/>
                  <a:pt x="456900" y="534772"/>
                  <a:pt x="450042" y="549745"/>
                </a:cubicBezTo>
                <a:cubicBezTo>
                  <a:pt x="443184" y="564718"/>
                  <a:pt x="436040" y="576948"/>
                  <a:pt x="428611" y="586435"/>
                </a:cubicBezTo>
                <a:cubicBezTo>
                  <a:pt x="427868" y="584883"/>
                  <a:pt x="426839" y="583187"/>
                  <a:pt x="425525" y="581349"/>
                </a:cubicBezTo>
                <a:cubicBezTo>
                  <a:pt x="424210" y="579511"/>
                  <a:pt x="422953" y="577930"/>
                  <a:pt x="421753" y="576606"/>
                </a:cubicBezTo>
                <a:cubicBezTo>
                  <a:pt x="427301" y="569910"/>
                  <a:pt x="432765" y="561559"/>
                  <a:pt x="438144" y="551553"/>
                </a:cubicBezTo>
                <a:cubicBezTo>
                  <a:pt x="443524" y="541547"/>
                  <a:pt x="448445" y="530740"/>
                  <a:pt x="452910" y="519134"/>
                </a:cubicBezTo>
                <a:cubicBezTo>
                  <a:pt x="457375" y="507527"/>
                  <a:pt x="461010" y="495976"/>
                  <a:pt x="463815" y="484480"/>
                </a:cubicBezTo>
                <a:lnTo>
                  <a:pt x="427925" y="484480"/>
                </a:lnTo>
                <a:lnTo>
                  <a:pt x="427925" y="474193"/>
                </a:lnTo>
                <a:lnTo>
                  <a:pt x="467701" y="474193"/>
                </a:lnTo>
                <a:close/>
                <a:moveTo>
                  <a:pt x="2906101" y="422986"/>
                </a:moveTo>
                <a:cubicBezTo>
                  <a:pt x="2909997" y="428668"/>
                  <a:pt x="2913750" y="434736"/>
                  <a:pt x="2917360" y="441189"/>
                </a:cubicBezTo>
                <a:cubicBezTo>
                  <a:pt x="2920970" y="447642"/>
                  <a:pt x="2923694" y="453309"/>
                  <a:pt x="2925532" y="458191"/>
                </a:cubicBezTo>
                <a:lnTo>
                  <a:pt x="2913874" y="462077"/>
                </a:lnTo>
                <a:cubicBezTo>
                  <a:pt x="2912159" y="457181"/>
                  <a:pt x="2909587" y="451428"/>
                  <a:pt x="2906158" y="444818"/>
                </a:cubicBezTo>
                <a:cubicBezTo>
                  <a:pt x="2902729" y="438207"/>
                  <a:pt x="2899129" y="431997"/>
                  <a:pt x="2895357" y="426187"/>
                </a:cubicBezTo>
                <a:close/>
                <a:moveTo>
                  <a:pt x="244207" y="422986"/>
                </a:moveTo>
                <a:lnTo>
                  <a:pt x="254494" y="422986"/>
                </a:lnTo>
                <a:lnTo>
                  <a:pt x="254494" y="488595"/>
                </a:lnTo>
                <a:lnTo>
                  <a:pt x="277125" y="488595"/>
                </a:lnTo>
                <a:lnTo>
                  <a:pt x="277125" y="498882"/>
                </a:lnTo>
                <a:lnTo>
                  <a:pt x="214489" y="498882"/>
                </a:lnTo>
                <a:lnTo>
                  <a:pt x="214489" y="519456"/>
                </a:lnTo>
                <a:cubicBezTo>
                  <a:pt x="214494" y="522218"/>
                  <a:pt x="214484" y="525037"/>
                  <a:pt x="214460" y="527914"/>
                </a:cubicBezTo>
                <a:cubicBezTo>
                  <a:pt x="214437" y="530790"/>
                  <a:pt x="214370" y="533610"/>
                  <a:pt x="214260" y="536372"/>
                </a:cubicBezTo>
                <a:lnTo>
                  <a:pt x="262038" y="536372"/>
                </a:lnTo>
                <a:lnTo>
                  <a:pt x="262038" y="630784"/>
                </a:lnTo>
                <a:lnTo>
                  <a:pt x="251751" y="630784"/>
                </a:lnTo>
                <a:lnTo>
                  <a:pt x="251751" y="546430"/>
                </a:lnTo>
                <a:lnTo>
                  <a:pt x="214032" y="546430"/>
                </a:lnTo>
                <a:cubicBezTo>
                  <a:pt x="213375" y="561742"/>
                  <a:pt x="211603" y="576610"/>
                  <a:pt x="208717" y="591036"/>
                </a:cubicBezTo>
                <a:cubicBezTo>
                  <a:pt x="205831" y="605462"/>
                  <a:pt x="200973" y="618787"/>
                  <a:pt x="194143" y="631012"/>
                </a:cubicBezTo>
                <a:cubicBezTo>
                  <a:pt x="193058" y="630146"/>
                  <a:pt x="191743" y="629079"/>
                  <a:pt x="190200" y="627812"/>
                </a:cubicBezTo>
                <a:cubicBezTo>
                  <a:pt x="188657" y="626545"/>
                  <a:pt x="187228" y="625478"/>
                  <a:pt x="185914" y="624612"/>
                </a:cubicBezTo>
                <a:cubicBezTo>
                  <a:pt x="193667" y="609453"/>
                  <a:pt x="198677" y="592679"/>
                  <a:pt x="200944" y="574291"/>
                </a:cubicBezTo>
                <a:cubicBezTo>
                  <a:pt x="203211" y="555903"/>
                  <a:pt x="204221" y="537701"/>
                  <a:pt x="203973" y="519684"/>
                </a:cubicBezTo>
                <a:lnTo>
                  <a:pt x="203973" y="427787"/>
                </a:lnTo>
                <a:lnTo>
                  <a:pt x="214489" y="427787"/>
                </a:lnTo>
                <a:lnTo>
                  <a:pt x="214489" y="488595"/>
                </a:lnTo>
                <a:lnTo>
                  <a:pt x="244207" y="488595"/>
                </a:lnTo>
                <a:close/>
                <a:moveTo>
                  <a:pt x="2450197" y="422072"/>
                </a:moveTo>
                <a:lnTo>
                  <a:pt x="2461627" y="424587"/>
                </a:lnTo>
                <a:cubicBezTo>
                  <a:pt x="2460270" y="429730"/>
                  <a:pt x="2458869" y="434874"/>
                  <a:pt x="2457426" y="440017"/>
                </a:cubicBezTo>
                <a:cubicBezTo>
                  <a:pt x="2455983" y="445161"/>
                  <a:pt x="2454412" y="450304"/>
                  <a:pt x="2452711" y="455448"/>
                </a:cubicBezTo>
                <a:lnTo>
                  <a:pt x="2535236" y="455448"/>
                </a:lnTo>
                <a:lnTo>
                  <a:pt x="2535236" y="465735"/>
                </a:lnTo>
                <a:lnTo>
                  <a:pt x="2449282" y="465735"/>
                </a:lnTo>
                <a:cubicBezTo>
                  <a:pt x="2445606" y="476760"/>
                  <a:pt x="2441700" y="487399"/>
                  <a:pt x="2437567" y="497653"/>
                </a:cubicBezTo>
                <a:cubicBezTo>
                  <a:pt x="2433433" y="507907"/>
                  <a:pt x="2429185" y="517460"/>
                  <a:pt x="2424822" y="526314"/>
                </a:cubicBezTo>
                <a:lnTo>
                  <a:pt x="2463455" y="526314"/>
                </a:lnTo>
                <a:lnTo>
                  <a:pt x="2463455" y="488366"/>
                </a:lnTo>
                <a:lnTo>
                  <a:pt x="2474200" y="488366"/>
                </a:lnTo>
                <a:lnTo>
                  <a:pt x="2474200" y="526314"/>
                </a:lnTo>
                <a:lnTo>
                  <a:pt x="2526778" y="526314"/>
                </a:lnTo>
                <a:lnTo>
                  <a:pt x="2526778" y="536601"/>
                </a:lnTo>
                <a:lnTo>
                  <a:pt x="2474200" y="536601"/>
                </a:lnTo>
                <a:lnTo>
                  <a:pt x="2474200" y="615925"/>
                </a:lnTo>
                <a:cubicBezTo>
                  <a:pt x="2474228" y="619535"/>
                  <a:pt x="2473714" y="622316"/>
                  <a:pt x="2472657" y="624269"/>
                </a:cubicBezTo>
                <a:cubicBezTo>
                  <a:pt x="2471599" y="626221"/>
                  <a:pt x="2469828" y="627631"/>
                  <a:pt x="2467342" y="628498"/>
                </a:cubicBezTo>
                <a:cubicBezTo>
                  <a:pt x="2464627" y="629484"/>
                  <a:pt x="2460741" y="630084"/>
                  <a:pt x="2455683" y="630298"/>
                </a:cubicBezTo>
                <a:cubicBezTo>
                  <a:pt x="2450625" y="630512"/>
                  <a:pt x="2444225" y="630598"/>
                  <a:pt x="2436481" y="630555"/>
                </a:cubicBezTo>
                <a:cubicBezTo>
                  <a:pt x="2436328" y="629022"/>
                  <a:pt x="2435890" y="627288"/>
                  <a:pt x="2435166" y="625355"/>
                </a:cubicBezTo>
                <a:cubicBezTo>
                  <a:pt x="2434442" y="623421"/>
                  <a:pt x="2433661" y="621573"/>
                  <a:pt x="2432823" y="619811"/>
                </a:cubicBezTo>
                <a:cubicBezTo>
                  <a:pt x="2439343" y="620021"/>
                  <a:pt x="2444991" y="620116"/>
                  <a:pt x="2449768" y="620097"/>
                </a:cubicBezTo>
                <a:cubicBezTo>
                  <a:pt x="2454545" y="620078"/>
                  <a:pt x="2457736" y="620059"/>
                  <a:pt x="2459341" y="620040"/>
                </a:cubicBezTo>
                <a:cubicBezTo>
                  <a:pt x="2460912" y="619973"/>
                  <a:pt x="2461998" y="619649"/>
                  <a:pt x="2462598" y="619068"/>
                </a:cubicBezTo>
                <a:cubicBezTo>
                  <a:pt x="2463198" y="618487"/>
                  <a:pt x="2463484" y="617363"/>
                  <a:pt x="2463455" y="615696"/>
                </a:cubicBezTo>
                <a:lnTo>
                  <a:pt x="2463455" y="536601"/>
                </a:lnTo>
                <a:lnTo>
                  <a:pt x="2432595" y="536601"/>
                </a:lnTo>
                <a:cubicBezTo>
                  <a:pt x="2421431" y="536639"/>
                  <a:pt x="2414954" y="537706"/>
                  <a:pt x="2413164" y="539801"/>
                </a:cubicBezTo>
                <a:cubicBezTo>
                  <a:pt x="2412787" y="538329"/>
                  <a:pt x="2412225" y="536529"/>
                  <a:pt x="2411477" y="534400"/>
                </a:cubicBezTo>
                <a:cubicBezTo>
                  <a:pt x="2410730" y="532272"/>
                  <a:pt x="2409996" y="530414"/>
                  <a:pt x="2409277" y="528828"/>
                </a:cubicBezTo>
                <a:cubicBezTo>
                  <a:pt x="2411178" y="528295"/>
                  <a:pt x="2413092" y="526276"/>
                  <a:pt x="2415021" y="522770"/>
                </a:cubicBezTo>
                <a:cubicBezTo>
                  <a:pt x="2416950" y="519265"/>
                  <a:pt x="2419150" y="514731"/>
                  <a:pt x="2421622" y="509169"/>
                </a:cubicBezTo>
                <a:cubicBezTo>
                  <a:pt x="2423193" y="505930"/>
                  <a:pt x="2425480" y="500463"/>
                  <a:pt x="2428480" y="492767"/>
                </a:cubicBezTo>
                <a:cubicBezTo>
                  <a:pt x="2431480" y="485070"/>
                  <a:pt x="2434681" y="476060"/>
                  <a:pt x="2438081" y="465735"/>
                </a:cubicBezTo>
                <a:lnTo>
                  <a:pt x="2402191" y="465735"/>
                </a:lnTo>
                <a:lnTo>
                  <a:pt x="2402191" y="455448"/>
                </a:lnTo>
                <a:lnTo>
                  <a:pt x="2441510" y="455448"/>
                </a:lnTo>
                <a:cubicBezTo>
                  <a:pt x="2443115" y="450057"/>
                  <a:pt x="2444649" y="444551"/>
                  <a:pt x="2446111" y="438931"/>
                </a:cubicBezTo>
                <a:cubicBezTo>
                  <a:pt x="2447572" y="433312"/>
                  <a:pt x="2448935" y="427692"/>
                  <a:pt x="2450197" y="422072"/>
                </a:cubicBezTo>
                <a:close/>
                <a:moveTo>
                  <a:pt x="3606684" y="166192"/>
                </a:moveTo>
                <a:cubicBezTo>
                  <a:pt x="3610594" y="166216"/>
                  <a:pt x="3613976" y="167483"/>
                  <a:pt x="3616828" y="169993"/>
                </a:cubicBezTo>
                <a:cubicBezTo>
                  <a:pt x="3619681" y="172503"/>
                  <a:pt x="3621176" y="176113"/>
                  <a:pt x="3621314" y="180823"/>
                </a:cubicBezTo>
                <a:cubicBezTo>
                  <a:pt x="3621176" y="185433"/>
                  <a:pt x="3619681" y="189014"/>
                  <a:pt x="3616828" y="191567"/>
                </a:cubicBezTo>
                <a:cubicBezTo>
                  <a:pt x="3613976" y="194120"/>
                  <a:pt x="3610594" y="195415"/>
                  <a:pt x="3606684" y="195453"/>
                </a:cubicBezTo>
                <a:cubicBezTo>
                  <a:pt x="3602774" y="195415"/>
                  <a:pt x="3599393" y="194120"/>
                  <a:pt x="3596540" y="191567"/>
                </a:cubicBezTo>
                <a:cubicBezTo>
                  <a:pt x="3593687" y="189014"/>
                  <a:pt x="3592192" y="185433"/>
                  <a:pt x="3592054" y="180823"/>
                </a:cubicBezTo>
                <a:cubicBezTo>
                  <a:pt x="3592192" y="176113"/>
                  <a:pt x="3593687" y="172503"/>
                  <a:pt x="3596540" y="169993"/>
                </a:cubicBezTo>
                <a:cubicBezTo>
                  <a:pt x="3599393" y="167483"/>
                  <a:pt x="3602774" y="166216"/>
                  <a:pt x="3606684" y="166192"/>
                </a:cubicBezTo>
                <a:close/>
                <a:moveTo>
                  <a:pt x="1187334" y="166192"/>
                </a:moveTo>
                <a:cubicBezTo>
                  <a:pt x="1191244" y="166216"/>
                  <a:pt x="1194626" y="167483"/>
                  <a:pt x="1197478" y="169993"/>
                </a:cubicBezTo>
                <a:cubicBezTo>
                  <a:pt x="1200331" y="172503"/>
                  <a:pt x="1201827" y="176113"/>
                  <a:pt x="1201965" y="180823"/>
                </a:cubicBezTo>
                <a:cubicBezTo>
                  <a:pt x="1201827" y="185433"/>
                  <a:pt x="1200331" y="189014"/>
                  <a:pt x="1197478" y="191567"/>
                </a:cubicBezTo>
                <a:cubicBezTo>
                  <a:pt x="1194626" y="194120"/>
                  <a:pt x="1191244" y="195415"/>
                  <a:pt x="1187334" y="195453"/>
                </a:cubicBezTo>
                <a:cubicBezTo>
                  <a:pt x="1183424" y="195415"/>
                  <a:pt x="1180043" y="194120"/>
                  <a:pt x="1177190" y="191567"/>
                </a:cubicBezTo>
                <a:cubicBezTo>
                  <a:pt x="1174337" y="189014"/>
                  <a:pt x="1172842" y="185433"/>
                  <a:pt x="1172704" y="180823"/>
                </a:cubicBezTo>
                <a:cubicBezTo>
                  <a:pt x="1172842" y="176113"/>
                  <a:pt x="1174337" y="172503"/>
                  <a:pt x="1177190" y="169993"/>
                </a:cubicBezTo>
                <a:cubicBezTo>
                  <a:pt x="1180043" y="167483"/>
                  <a:pt x="1183424" y="166216"/>
                  <a:pt x="1187334" y="166192"/>
                </a:cubicBezTo>
                <a:close/>
                <a:moveTo>
                  <a:pt x="3177450" y="149719"/>
                </a:moveTo>
                <a:lnTo>
                  <a:pt x="3177450" y="192267"/>
                </a:lnTo>
                <a:lnTo>
                  <a:pt x="3270261" y="192267"/>
                </a:lnTo>
                <a:lnTo>
                  <a:pt x="3270261" y="149719"/>
                </a:lnTo>
                <a:close/>
                <a:moveTo>
                  <a:pt x="3167391" y="140146"/>
                </a:moveTo>
                <a:lnTo>
                  <a:pt x="3280548" y="140146"/>
                </a:lnTo>
                <a:lnTo>
                  <a:pt x="3280548" y="211441"/>
                </a:lnTo>
                <a:lnTo>
                  <a:pt x="3270261" y="211441"/>
                </a:lnTo>
                <a:lnTo>
                  <a:pt x="3270261" y="201840"/>
                </a:lnTo>
                <a:lnTo>
                  <a:pt x="3177450" y="201840"/>
                </a:lnTo>
                <a:lnTo>
                  <a:pt x="3177450" y="212127"/>
                </a:lnTo>
                <a:lnTo>
                  <a:pt x="3167391" y="212127"/>
                </a:lnTo>
                <a:close/>
                <a:moveTo>
                  <a:pt x="1465312" y="139903"/>
                </a:moveTo>
                <a:lnTo>
                  <a:pt x="1476056" y="142875"/>
                </a:lnTo>
                <a:cubicBezTo>
                  <a:pt x="1472089" y="152491"/>
                  <a:pt x="1467165" y="162349"/>
                  <a:pt x="1461283" y="172450"/>
                </a:cubicBezTo>
                <a:cubicBezTo>
                  <a:pt x="1455401" y="182552"/>
                  <a:pt x="1449048" y="191438"/>
                  <a:pt x="1442223" y="199111"/>
                </a:cubicBezTo>
                <a:cubicBezTo>
                  <a:pt x="1441342" y="198044"/>
                  <a:pt x="1440132" y="196920"/>
                  <a:pt x="1438594" y="195739"/>
                </a:cubicBezTo>
                <a:cubicBezTo>
                  <a:pt x="1437056" y="194558"/>
                  <a:pt x="1435675" y="193548"/>
                  <a:pt x="1434451" y="192710"/>
                </a:cubicBezTo>
                <a:cubicBezTo>
                  <a:pt x="1440966" y="185381"/>
                  <a:pt x="1446967" y="176951"/>
                  <a:pt x="1452453" y="167421"/>
                </a:cubicBezTo>
                <a:cubicBezTo>
                  <a:pt x="1457940" y="157891"/>
                  <a:pt x="1462226" y="148719"/>
                  <a:pt x="1465312" y="139903"/>
                </a:cubicBezTo>
                <a:close/>
                <a:moveTo>
                  <a:pt x="1546236" y="139446"/>
                </a:moveTo>
                <a:cubicBezTo>
                  <a:pt x="1551804" y="148233"/>
                  <a:pt x="1557414" y="157520"/>
                  <a:pt x="1563067" y="167307"/>
                </a:cubicBezTo>
                <a:cubicBezTo>
                  <a:pt x="1568720" y="177094"/>
                  <a:pt x="1573244" y="185409"/>
                  <a:pt x="1576640" y="192253"/>
                </a:cubicBezTo>
                <a:lnTo>
                  <a:pt x="1567039" y="197282"/>
                </a:lnTo>
                <a:cubicBezTo>
                  <a:pt x="1563762" y="190310"/>
                  <a:pt x="1559343" y="181794"/>
                  <a:pt x="1553780" y="171736"/>
                </a:cubicBezTo>
                <a:cubicBezTo>
                  <a:pt x="1548217" y="161678"/>
                  <a:pt x="1542655" y="152134"/>
                  <a:pt x="1537092" y="143104"/>
                </a:cubicBezTo>
                <a:close/>
                <a:moveTo>
                  <a:pt x="963840" y="126173"/>
                </a:moveTo>
                <a:lnTo>
                  <a:pt x="963840" y="155463"/>
                </a:lnTo>
                <a:lnTo>
                  <a:pt x="1067167" y="155463"/>
                </a:lnTo>
                <a:lnTo>
                  <a:pt x="1067167" y="126173"/>
                </a:lnTo>
                <a:close/>
                <a:moveTo>
                  <a:pt x="2920122" y="123216"/>
                </a:moveTo>
                <a:lnTo>
                  <a:pt x="2976358" y="123216"/>
                </a:lnTo>
                <a:lnTo>
                  <a:pt x="2976358" y="166878"/>
                </a:lnTo>
                <a:lnTo>
                  <a:pt x="2995103" y="154077"/>
                </a:lnTo>
                <a:cubicBezTo>
                  <a:pt x="2995598" y="155520"/>
                  <a:pt x="2996208" y="157034"/>
                  <a:pt x="2996932" y="158620"/>
                </a:cubicBezTo>
                <a:cubicBezTo>
                  <a:pt x="2997656" y="160206"/>
                  <a:pt x="2998265" y="161435"/>
                  <a:pt x="2998761" y="162306"/>
                </a:cubicBezTo>
                <a:cubicBezTo>
                  <a:pt x="2990350" y="168381"/>
                  <a:pt x="2983930" y="173072"/>
                  <a:pt x="2979499" y="176378"/>
                </a:cubicBezTo>
                <a:cubicBezTo>
                  <a:pt x="2975068" y="179684"/>
                  <a:pt x="2971882" y="182190"/>
                  <a:pt x="2969940" y="183896"/>
                </a:cubicBezTo>
                <a:cubicBezTo>
                  <a:pt x="2967998" y="185602"/>
                  <a:pt x="2966556" y="187092"/>
                  <a:pt x="2965613" y="188367"/>
                </a:cubicBezTo>
                <a:cubicBezTo>
                  <a:pt x="2965213" y="186905"/>
                  <a:pt x="2964528" y="185200"/>
                  <a:pt x="2963556" y="183252"/>
                </a:cubicBezTo>
                <a:cubicBezTo>
                  <a:pt x="2962585" y="181304"/>
                  <a:pt x="2961670" y="179656"/>
                  <a:pt x="2960813" y="178308"/>
                </a:cubicBezTo>
                <a:cubicBezTo>
                  <a:pt x="2962170" y="177703"/>
                  <a:pt x="2963513" y="176398"/>
                  <a:pt x="2964842" y="174393"/>
                </a:cubicBezTo>
                <a:cubicBezTo>
                  <a:pt x="2966171" y="172388"/>
                  <a:pt x="2966885" y="169198"/>
                  <a:pt x="2966985" y="164821"/>
                </a:cubicBezTo>
                <a:lnTo>
                  <a:pt x="2966985" y="132817"/>
                </a:lnTo>
                <a:lnTo>
                  <a:pt x="2930180" y="132817"/>
                </a:lnTo>
                <a:lnTo>
                  <a:pt x="2930180" y="150190"/>
                </a:lnTo>
                <a:cubicBezTo>
                  <a:pt x="2930385" y="159725"/>
                  <a:pt x="2929061" y="170031"/>
                  <a:pt x="2926209" y="181109"/>
                </a:cubicBezTo>
                <a:cubicBezTo>
                  <a:pt x="2923356" y="192186"/>
                  <a:pt x="2917746" y="202378"/>
                  <a:pt x="2909378" y="211684"/>
                </a:cubicBezTo>
                <a:cubicBezTo>
                  <a:pt x="2908602" y="210455"/>
                  <a:pt x="2907468" y="209084"/>
                  <a:pt x="2905978" y="207569"/>
                </a:cubicBezTo>
                <a:cubicBezTo>
                  <a:pt x="2904487" y="206055"/>
                  <a:pt x="2903182" y="204912"/>
                  <a:pt x="2902063" y="204140"/>
                </a:cubicBezTo>
                <a:cubicBezTo>
                  <a:pt x="2909516" y="195710"/>
                  <a:pt x="2914440" y="186681"/>
                  <a:pt x="2916836" y="177051"/>
                </a:cubicBezTo>
                <a:cubicBezTo>
                  <a:pt x="2919232" y="167421"/>
                  <a:pt x="2920327" y="158392"/>
                  <a:pt x="2920122" y="149962"/>
                </a:cubicBezTo>
                <a:close/>
                <a:moveTo>
                  <a:pt x="1943848" y="116815"/>
                </a:moveTo>
                <a:cubicBezTo>
                  <a:pt x="1948320" y="127130"/>
                  <a:pt x="1953892" y="136732"/>
                  <a:pt x="1960564" y="145618"/>
                </a:cubicBezTo>
                <a:cubicBezTo>
                  <a:pt x="1967236" y="154505"/>
                  <a:pt x="1974923" y="162506"/>
                  <a:pt x="1983624" y="169621"/>
                </a:cubicBezTo>
                <a:cubicBezTo>
                  <a:pt x="1992363" y="162749"/>
                  <a:pt x="2000202" y="154891"/>
                  <a:pt x="2007141" y="146047"/>
                </a:cubicBezTo>
                <a:cubicBezTo>
                  <a:pt x="2014080" y="137203"/>
                  <a:pt x="2019805" y="127459"/>
                  <a:pt x="2024315" y="116815"/>
                </a:cubicBezTo>
                <a:close/>
                <a:moveTo>
                  <a:pt x="4599718" y="111100"/>
                </a:moveTo>
                <a:cubicBezTo>
                  <a:pt x="4591681" y="115816"/>
                  <a:pt x="4585173" y="121703"/>
                  <a:pt x="4580194" y="128763"/>
                </a:cubicBezTo>
                <a:cubicBezTo>
                  <a:pt x="4575216" y="135822"/>
                  <a:pt x="4572652" y="143882"/>
                  <a:pt x="4572505" y="152942"/>
                </a:cubicBezTo>
                <a:cubicBezTo>
                  <a:pt x="4572720" y="162873"/>
                  <a:pt x="4576407" y="171019"/>
                  <a:pt x="4583568" y="177378"/>
                </a:cubicBezTo>
                <a:cubicBezTo>
                  <a:pt x="4590728" y="183737"/>
                  <a:pt x="4600076" y="187024"/>
                  <a:pt x="4611610" y="187238"/>
                </a:cubicBezTo>
                <a:cubicBezTo>
                  <a:pt x="4622840" y="187028"/>
                  <a:pt x="4631710" y="183961"/>
                  <a:pt x="4638224" y="178035"/>
                </a:cubicBezTo>
                <a:cubicBezTo>
                  <a:pt x="4644736" y="172109"/>
                  <a:pt x="4648062" y="164583"/>
                  <a:pt x="4648200" y="155457"/>
                </a:cubicBezTo>
                <a:cubicBezTo>
                  <a:pt x="4648068" y="147101"/>
                  <a:pt x="4645740" y="140237"/>
                  <a:pt x="4641221" y="134862"/>
                </a:cubicBezTo>
                <a:cubicBezTo>
                  <a:pt x="4636701" y="129488"/>
                  <a:pt x="4630783" y="124977"/>
                  <a:pt x="4623468" y="121330"/>
                </a:cubicBezTo>
                <a:cubicBezTo>
                  <a:pt x="4616153" y="117683"/>
                  <a:pt x="4608236" y="114273"/>
                  <a:pt x="4599718" y="111100"/>
                </a:cubicBezTo>
                <a:close/>
                <a:moveTo>
                  <a:pt x="3170363" y="107228"/>
                </a:moveTo>
                <a:lnTo>
                  <a:pt x="3278491" y="107228"/>
                </a:lnTo>
                <a:lnTo>
                  <a:pt x="3278491" y="116801"/>
                </a:lnTo>
                <a:lnTo>
                  <a:pt x="3170363" y="116801"/>
                </a:lnTo>
                <a:close/>
                <a:moveTo>
                  <a:pt x="2031859" y="105613"/>
                </a:moveTo>
                <a:lnTo>
                  <a:pt x="2038717" y="109271"/>
                </a:lnTo>
                <a:cubicBezTo>
                  <a:pt x="2033945" y="123206"/>
                  <a:pt x="2027544" y="135741"/>
                  <a:pt x="2019514" y="146876"/>
                </a:cubicBezTo>
                <a:cubicBezTo>
                  <a:pt x="2011485" y="158011"/>
                  <a:pt x="2002341" y="167802"/>
                  <a:pt x="1992083" y="176251"/>
                </a:cubicBezTo>
                <a:cubicBezTo>
                  <a:pt x="2000779" y="182433"/>
                  <a:pt x="2010247" y="187728"/>
                  <a:pt x="2020486" y="192139"/>
                </a:cubicBezTo>
                <a:cubicBezTo>
                  <a:pt x="2030725" y="196549"/>
                  <a:pt x="2041679" y="200016"/>
                  <a:pt x="2053347" y="202540"/>
                </a:cubicBezTo>
                <a:cubicBezTo>
                  <a:pt x="2052037" y="203873"/>
                  <a:pt x="2050714" y="205493"/>
                  <a:pt x="2049375" y="207398"/>
                </a:cubicBezTo>
                <a:cubicBezTo>
                  <a:pt x="2048037" y="209303"/>
                  <a:pt x="2046999" y="211036"/>
                  <a:pt x="2046261" y="212598"/>
                </a:cubicBezTo>
                <a:cubicBezTo>
                  <a:pt x="2034354" y="209626"/>
                  <a:pt x="2023134" y="205683"/>
                  <a:pt x="2012599" y="200768"/>
                </a:cubicBezTo>
                <a:cubicBezTo>
                  <a:pt x="2002065" y="195853"/>
                  <a:pt x="1992330" y="189967"/>
                  <a:pt x="1983396" y="183109"/>
                </a:cubicBezTo>
                <a:cubicBezTo>
                  <a:pt x="1974099" y="189838"/>
                  <a:pt x="1964346" y="195582"/>
                  <a:pt x="1954135" y="200340"/>
                </a:cubicBezTo>
                <a:cubicBezTo>
                  <a:pt x="1943924" y="205097"/>
                  <a:pt x="1933485" y="208955"/>
                  <a:pt x="1922817" y="211912"/>
                </a:cubicBezTo>
                <a:cubicBezTo>
                  <a:pt x="1922307" y="210469"/>
                  <a:pt x="1921497" y="208841"/>
                  <a:pt x="1920388" y="207026"/>
                </a:cubicBezTo>
                <a:cubicBezTo>
                  <a:pt x="1919278" y="205212"/>
                  <a:pt x="1918183" y="203640"/>
                  <a:pt x="1917102" y="202311"/>
                </a:cubicBezTo>
                <a:cubicBezTo>
                  <a:pt x="1927084" y="199797"/>
                  <a:pt x="1936952" y="196368"/>
                  <a:pt x="1946705" y="192024"/>
                </a:cubicBezTo>
                <a:cubicBezTo>
                  <a:pt x="1956459" y="187681"/>
                  <a:pt x="1965870" y="182423"/>
                  <a:pt x="1974937" y="176251"/>
                </a:cubicBezTo>
                <a:cubicBezTo>
                  <a:pt x="1956459" y="159982"/>
                  <a:pt x="1942438" y="140170"/>
                  <a:pt x="1932875" y="116815"/>
                </a:cubicBezTo>
                <a:lnTo>
                  <a:pt x="1923274" y="116815"/>
                </a:lnTo>
                <a:lnTo>
                  <a:pt x="1923274" y="106299"/>
                </a:lnTo>
                <a:lnTo>
                  <a:pt x="2029801" y="106299"/>
                </a:lnTo>
                <a:close/>
                <a:moveTo>
                  <a:pt x="3336936" y="96027"/>
                </a:moveTo>
                <a:lnTo>
                  <a:pt x="3532846" y="96027"/>
                </a:lnTo>
                <a:lnTo>
                  <a:pt x="3532846" y="106285"/>
                </a:lnTo>
                <a:lnTo>
                  <a:pt x="3398429" y="106285"/>
                </a:lnTo>
                <a:cubicBezTo>
                  <a:pt x="3396820" y="111276"/>
                  <a:pt x="3395124" y="116396"/>
                  <a:pt x="3393343" y="121644"/>
                </a:cubicBezTo>
                <a:cubicBezTo>
                  <a:pt x="3391562" y="126893"/>
                  <a:pt x="3389752" y="131841"/>
                  <a:pt x="3387914" y="136489"/>
                </a:cubicBezTo>
                <a:lnTo>
                  <a:pt x="3504957" y="136489"/>
                </a:lnTo>
                <a:cubicBezTo>
                  <a:pt x="3504957" y="136626"/>
                  <a:pt x="3504900" y="137377"/>
                  <a:pt x="3504786" y="138740"/>
                </a:cubicBezTo>
                <a:cubicBezTo>
                  <a:pt x="3504672" y="140103"/>
                  <a:pt x="3504500" y="141253"/>
                  <a:pt x="3504271" y="142188"/>
                </a:cubicBezTo>
                <a:cubicBezTo>
                  <a:pt x="3501252" y="162042"/>
                  <a:pt x="3498147" y="176922"/>
                  <a:pt x="3494956" y="186830"/>
                </a:cubicBezTo>
                <a:cubicBezTo>
                  <a:pt x="3491765" y="196737"/>
                  <a:pt x="3488089" y="203269"/>
                  <a:pt x="3483926" y="206425"/>
                </a:cubicBezTo>
                <a:cubicBezTo>
                  <a:pt x="3481716" y="208314"/>
                  <a:pt x="3479335" y="209606"/>
                  <a:pt x="3476782" y="210300"/>
                </a:cubicBezTo>
                <a:cubicBezTo>
                  <a:pt x="3474229" y="210994"/>
                  <a:pt x="3471048" y="211374"/>
                  <a:pt x="3467238" y="211441"/>
                </a:cubicBezTo>
                <a:cubicBezTo>
                  <a:pt x="3463533" y="211565"/>
                  <a:pt x="3458256" y="211546"/>
                  <a:pt x="3451408" y="211384"/>
                </a:cubicBezTo>
                <a:cubicBezTo>
                  <a:pt x="3444559" y="211222"/>
                  <a:pt x="3437111" y="210860"/>
                  <a:pt x="3429062" y="210298"/>
                </a:cubicBezTo>
                <a:cubicBezTo>
                  <a:pt x="3428943" y="208556"/>
                  <a:pt x="3428552" y="206742"/>
                  <a:pt x="3427890" y="204857"/>
                </a:cubicBezTo>
                <a:cubicBezTo>
                  <a:pt x="3427228" y="202972"/>
                  <a:pt x="3426323" y="201213"/>
                  <a:pt x="3425176" y="199581"/>
                </a:cubicBezTo>
                <a:cubicBezTo>
                  <a:pt x="3433729" y="200468"/>
                  <a:pt x="3441597" y="201039"/>
                  <a:pt x="3448779" y="201297"/>
                </a:cubicBezTo>
                <a:cubicBezTo>
                  <a:pt x="3455961" y="201554"/>
                  <a:pt x="3461199" y="201668"/>
                  <a:pt x="3464495" y="201640"/>
                </a:cubicBezTo>
                <a:cubicBezTo>
                  <a:pt x="3467186" y="201668"/>
                  <a:pt x="3469348" y="201554"/>
                  <a:pt x="3470981" y="201297"/>
                </a:cubicBezTo>
                <a:cubicBezTo>
                  <a:pt x="3472615" y="201039"/>
                  <a:pt x="3474034" y="200468"/>
                  <a:pt x="3475239" y="199581"/>
                </a:cubicBezTo>
                <a:cubicBezTo>
                  <a:pt x="3478416" y="197232"/>
                  <a:pt x="3481378" y="191924"/>
                  <a:pt x="3484126" y="183657"/>
                </a:cubicBezTo>
                <a:cubicBezTo>
                  <a:pt x="3486874" y="175389"/>
                  <a:pt x="3489550" y="163163"/>
                  <a:pt x="3492155" y="146976"/>
                </a:cubicBezTo>
                <a:lnTo>
                  <a:pt x="3378084" y="146976"/>
                </a:lnTo>
                <a:lnTo>
                  <a:pt x="3378084" y="146748"/>
                </a:lnTo>
                <a:lnTo>
                  <a:pt x="3371226" y="146748"/>
                </a:lnTo>
                <a:cubicBezTo>
                  <a:pt x="3373784" y="141231"/>
                  <a:pt x="3376384" y="134864"/>
                  <a:pt x="3379027" y="127646"/>
                </a:cubicBezTo>
                <a:cubicBezTo>
                  <a:pt x="3381670" y="120428"/>
                  <a:pt x="3384099" y="113308"/>
                  <a:pt x="3386314" y="106285"/>
                </a:cubicBezTo>
                <a:lnTo>
                  <a:pt x="3336936" y="106285"/>
                </a:lnTo>
                <a:close/>
                <a:moveTo>
                  <a:pt x="2908921" y="95326"/>
                </a:moveTo>
                <a:lnTo>
                  <a:pt x="2984816" y="95326"/>
                </a:lnTo>
                <a:lnTo>
                  <a:pt x="2984816" y="105156"/>
                </a:lnTo>
                <a:lnTo>
                  <a:pt x="2908921" y="105156"/>
                </a:lnTo>
                <a:close/>
                <a:moveTo>
                  <a:pt x="963840" y="87540"/>
                </a:moveTo>
                <a:lnTo>
                  <a:pt x="963840" y="116372"/>
                </a:lnTo>
                <a:lnTo>
                  <a:pt x="1067167" y="116372"/>
                </a:lnTo>
                <a:lnTo>
                  <a:pt x="1067167" y="87540"/>
                </a:lnTo>
                <a:close/>
                <a:moveTo>
                  <a:pt x="317816" y="83668"/>
                </a:moveTo>
                <a:cubicBezTo>
                  <a:pt x="320659" y="98117"/>
                  <a:pt x="324403" y="111681"/>
                  <a:pt x="329046" y="124359"/>
                </a:cubicBezTo>
                <a:cubicBezTo>
                  <a:pt x="333689" y="137036"/>
                  <a:pt x="339319" y="148543"/>
                  <a:pt x="345934" y="158877"/>
                </a:cubicBezTo>
                <a:cubicBezTo>
                  <a:pt x="352944" y="149028"/>
                  <a:pt x="359040" y="137808"/>
                  <a:pt x="364222" y="125216"/>
                </a:cubicBezTo>
                <a:cubicBezTo>
                  <a:pt x="369403" y="112624"/>
                  <a:pt x="373442" y="98775"/>
                  <a:pt x="376338" y="83668"/>
                </a:cubicBezTo>
                <a:close/>
                <a:moveTo>
                  <a:pt x="1740241" y="79996"/>
                </a:moveTo>
                <a:lnTo>
                  <a:pt x="1740241" y="122998"/>
                </a:lnTo>
                <a:cubicBezTo>
                  <a:pt x="1740099" y="125457"/>
                  <a:pt x="1740613" y="127115"/>
                  <a:pt x="1741785" y="127973"/>
                </a:cubicBezTo>
                <a:cubicBezTo>
                  <a:pt x="1742956" y="128830"/>
                  <a:pt x="1745642" y="129231"/>
                  <a:pt x="1749843" y="129174"/>
                </a:cubicBezTo>
                <a:lnTo>
                  <a:pt x="1782533" y="129174"/>
                </a:lnTo>
                <a:cubicBezTo>
                  <a:pt x="1783899" y="129178"/>
                  <a:pt x="1784995" y="129169"/>
                  <a:pt x="1785819" y="129145"/>
                </a:cubicBezTo>
                <a:cubicBezTo>
                  <a:pt x="1786642" y="129121"/>
                  <a:pt x="1787224" y="129054"/>
                  <a:pt x="1787562" y="128945"/>
                </a:cubicBezTo>
                <a:lnTo>
                  <a:pt x="1787562" y="79996"/>
                </a:lnTo>
                <a:close/>
                <a:moveTo>
                  <a:pt x="1635543" y="79996"/>
                </a:moveTo>
                <a:lnTo>
                  <a:pt x="1635543" y="185409"/>
                </a:lnTo>
                <a:lnTo>
                  <a:pt x="1787562" y="185409"/>
                </a:lnTo>
                <a:lnTo>
                  <a:pt x="1787562" y="139661"/>
                </a:lnTo>
                <a:cubicBezTo>
                  <a:pt x="1786381" y="139851"/>
                  <a:pt x="1785085" y="139927"/>
                  <a:pt x="1783675" y="139889"/>
                </a:cubicBezTo>
                <a:lnTo>
                  <a:pt x="1749157" y="139889"/>
                </a:lnTo>
                <a:cubicBezTo>
                  <a:pt x="1741537" y="140042"/>
                  <a:pt x="1736317" y="138939"/>
                  <a:pt x="1733498" y="136581"/>
                </a:cubicBezTo>
                <a:cubicBezTo>
                  <a:pt x="1730678" y="134223"/>
                  <a:pt x="1729345" y="129695"/>
                  <a:pt x="1729497" y="122998"/>
                </a:cubicBezTo>
                <a:lnTo>
                  <a:pt x="1729497" y="79996"/>
                </a:lnTo>
                <a:lnTo>
                  <a:pt x="1691092" y="79996"/>
                </a:lnTo>
                <a:cubicBezTo>
                  <a:pt x="1690827" y="88222"/>
                  <a:pt x="1689377" y="96523"/>
                  <a:pt x="1686741" y="104900"/>
                </a:cubicBezTo>
                <a:cubicBezTo>
                  <a:pt x="1684105" y="113276"/>
                  <a:pt x="1679589" y="121320"/>
                  <a:pt x="1673194" y="129033"/>
                </a:cubicBezTo>
                <a:cubicBezTo>
                  <a:pt x="1666799" y="136746"/>
                  <a:pt x="1657830" y="143719"/>
                  <a:pt x="1646287" y="149954"/>
                </a:cubicBezTo>
                <a:cubicBezTo>
                  <a:pt x="1645639" y="148610"/>
                  <a:pt x="1644648" y="147123"/>
                  <a:pt x="1643315" y="145494"/>
                </a:cubicBezTo>
                <a:cubicBezTo>
                  <a:pt x="1641981" y="143864"/>
                  <a:pt x="1640762" y="142606"/>
                  <a:pt x="1639658" y="141719"/>
                </a:cubicBezTo>
                <a:cubicBezTo>
                  <a:pt x="1650435" y="136038"/>
                  <a:pt x="1658750" y="129794"/>
                  <a:pt x="1664600" y="122988"/>
                </a:cubicBezTo>
                <a:cubicBezTo>
                  <a:pt x="1670451" y="116181"/>
                  <a:pt x="1674549" y="109119"/>
                  <a:pt x="1676894" y="101801"/>
                </a:cubicBezTo>
                <a:cubicBezTo>
                  <a:pt x="1679239" y="94482"/>
                  <a:pt x="1680543" y="87214"/>
                  <a:pt x="1680805" y="79996"/>
                </a:cubicBezTo>
                <a:close/>
                <a:moveTo>
                  <a:pt x="2075521" y="77038"/>
                </a:moveTo>
                <a:lnTo>
                  <a:pt x="2124442" y="77038"/>
                </a:lnTo>
                <a:lnTo>
                  <a:pt x="2124442" y="179680"/>
                </a:lnTo>
                <a:lnTo>
                  <a:pt x="2155303" y="159106"/>
                </a:lnTo>
                <a:cubicBezTo>
                  <a:pt x="2155803" y="160568"/>
                  <a:pt x="2156460" y="162216"/>
                  <a:pt x="2157274" y="164049"/>
                </a:cubicBezTo>
                <a:cubicBezTo>
                  <a:pt x="2158089" y="165883"/>
                  <a:pt x="2158803" y="167359"/>
                  <a:pt x="2159418" y="168478"/>
                </a:cubicBezTo>
                <a:cubicBezTo>
                  <a:pt x="2145908" y="177852"/>
                  <a:pt x="2135742" y="184962"/>
                  <a:pt x="2128921" y="189806"/>
                </a:cubicBezTo>
                <a:cubicBezTo>
                  <a:pt x="2122099" y="194650"/>
                  <a:pt x="2117386" y="198136"/>
                  <a:pt x="2114781" y="200262"/>
                </a:cubicBezTo>
                <a:cubicBezTo>
                  <a:pt x="2112176" y="202389"/>
                  <a:pt x="2110444" y="204062"/>
                  <a:pt x="2109583" y="205283"/>
                </a:cubicBezTo>
                <a:cubicBezTo>
                  <a:pt x="2108959" y="203821"/>
                  <a:pt x="2108035" y="202116"/>
                  <a:pt x="2106811" y="200168"/>
                </a:cubicBezTo>
                <a:cubicBezTo>
                  <a:pt x="2105587" y="198220"/>
                  <a:pt x="2104377" y="196572"/>
                  <a:pt x="2103182" y="195225"/>
                </a:cubicBezTo>
                <a:cubicBezTo>
                  <a:pt x="2105211" y="194177"/>
                  <a:pt x="2107383" y="192158"/>
                  <a:pt x="2109697" y="189167"/>
                </a:cubicBezTo>
                <a:cubicBezTo>
                  <a:pt x="2112012" y="186176"/>
                  <a:pt x="2113269" y="182328"/>
                  <a:pt x="2113469" y="177622"/>
                </a:cubicBezTo>
                <a:lnTo>
                  <a:pt x="2113469" y="87783"/>
                </a:lnTo>
                <a:lnTo>
                  <a:pt x="2075521" y="87783"/>
                </a:lnTo>
                <a:close/>
                <a:moveTo>
                  <a:pt x="1846464" y="77038"/>
                </a:moveTo>
                <a:lnTo>
                  <a:pt x="1891956" y="77038"/>
                </a:lnTo>
                <a:lnTo>
                  <a:pt x="1891956" y="181737"/>
                </a:lnTo>
                <a:lnTo>
                  <a:pt x="1920988" y="162992"/>
                </a:lnTo>
                <a:cubicBezTo>
                  <a:pt x="1921355" y="164535"/>
                  <a:pt x="1921879" y="166135"/>
                  <a:pt x="1922559" y="167793"/>
                </a:cubicBezTo>
                <a:cubicBezTo>
                  <a:pt x="1923240" y="169450"/>
                  <a:pt x="1923936" y="170822"/>
                  <a:pt x="1924645" y="171907"/>
                </a:cubicBezTo>
                <a:cubicBezTo>
                  <a:pt x="1911662" y="180679"/>
                  <a:pt x="1901891" y="187317"/>
                  <a:pt x="1895334" y="191821"/>
                </a:cubicBezTo>
                <a:cubicBezTo>
                  <a:pt x="1888776" y="196325"/>
                  <a:pt x="1884238" y="199560"/>
                  <a:pt x="1881719" y="201524"/>
                </a:cubicBezTo>
                <a:cubicBezTo>
                  <a:pt x="1879201" y="203488"/>
                  <a:pt x="1877507" y="205046"/>
                  <a:pt x="1876639" y="206197"/>
                </a:cubicBezTo>
                <a:cubicBezTo>
                  <a:pt x="1876006" y="204859"/>
                  <a:pt x="1875044" y="203307"/>
                  <a:pt x="1873753" y="201540"/>
                </a:cubicBezTo>
                <a:cubicBezTo>
                  <a:pt x="1872463" y="199773"/>
                  <a:pt x="1871215" y="198277"/>
                  <a:pt x="1870010" y="197053"/>
                </a:cubicBezTo>
                <a:cubicBezTo>
                  <a:pt x="1872086" y="195663"/>
                  <a:pt x="1874449" y="193301"/>
                  <a:pt x="1877097" y="189967"/>
                </a:cubicBezTo>
                <a:cubicBezTo>
                  <a:pt x="1879745" y="186633"/>
                  <a:pt x="1881192" y="182442"/>
                  <a:pt x="1881440" y="177394"/>
                </a:cubicBezTo>
                <a:lnTo>
                  <a:pt x="1881440" y="87783"/>
                </a:lnTo>
                <a:lnTo>
                  <a:pt x="1846464" y="87783"/>
                </a:lnTo>
                <a:close/>
                <a:moveTo>
                  <a:pt x="3170363" y="75453"/>
                </a:moveTo>
                <a:lnTo>
                  <a:pt x="3278491" y="75453"/>
                </a:lnTo>
                <a:lnTo>
                  <a:pt x="3278491" y="85025"/>
                </a:lnTo>
                <a:lnTo>
                  <a:pt x="3170363" y="85025"/>
                </a:lnTo>
                <a:close/>
                <a:moveTo>
                  <a:pt x="689139" y="72009"/>
                </a:moveTo>
                <a:lnTo>
                  <a:pt x="689139" y="106071"/>
                </a:lnTo>
                <a:lnTo>
                  <a:pt x="689139" y="113843"/>
                </a:lnTo>
                <a:lnTo>
                  <a:pt x="741717" y="113843"/>
                </a:lnTo>
                <a:lnTo>
                  <a:pt x="741717" y="72009"/>
                </a:lnTo>
                <a:close/>
                <a:moveTo>
                  <a:pt x="83648" y="65851"/>
                </a:moveTo>
                <a:cubicBezTo>
                  <a:pt x="90427" y="65927"/>
                  <a:pt x="96249" y="67257"/>
                  <a:pt x="101113" y="69842"/>
                </a:cubicBezTo>
                <a:cubicBezTo>
                  <a:pt x="105976" y="72427"/>
                  <a:pt x="110369" y="75813"/>
                  <a:pt x="114289" y="79998"/>
                </a:cubicBezTo>
                <a:lnTo>
                  <a:pt x="107887" y="87316"/>
                </a:lnTo>
                <a:cubicBezTo>
                  <a:pt x="104199" y="83757"/>
                  <a:pt x="100484" y="81041"/>
                  <a:pt x="96739" y="79169"/>
                </a:cubicBezTo>
                <a:cubicBezTo>
                  <a:pt x="92995" y="77296"/>
                  <a:pt x="88708" y="76353"/>
                  <a:pt x="83877" y="76338"/>
                </a:cubicBezTo>
                <a:cubicBezTo>
                  <a:pt x="73763" y="76496"/>
                  <a:pt x="65636" y="79897"/>
                  <a:pt x="59496" y="86544"/>
                </a:cubicBezTo>
                <a:cubicBezTo>
                  <a:pt x="53355" y="93190"/>
                  <a:pt x="50202" y="102137"/>
                  <a:pt x="50035" y="113386"/>
                </a:cubicBezTo>
                <a:cubicBezTo>
                  <a:pt x="50159" y="125749"/>
                  <a:pt x="53169" y="135439"/>
                  <a:pt x="59067" y="142457"/>
                </a:cubicBezTo>
                <a:cubicBezTo>
                  <a:pt x="64965" y="149475"/>
                  <a:pt x="73006" y="153048"/>
                  <a:pt x="83191" y="153177"/>
                </a:cubicBezTo>
                <a:cubicBezTo>
                  <a:pt x="89089" y="153091"/>
                  <a:pt x="94329" y="151890"/>
                  <a:pt x="98912" y="149575"/>
                </a:cubicBezTo>
                <a:cubicBezTo>
                  <a:pt x="103494" y="147259"/>
                  <a:pt x="107706" y="144344"/>
                  <a:pt x="111545" y="140828"/>
                </a:cubicBezTo>
                <a:lnTo>
                  <a:pt x="117033" y="148832"/>
                </a:lnTo>
                <a:cubicBezTo>
                  <a:pt x="112693" y="152937"/>
                  <a:pt x="107825" y="156370"/>
                  <a:pt x="102427" y="159130"/>
                </a:cubicBezTo>
                <a:cubicBezTo>
                  <a:pt x="97030" y="161891"/>
                  <a:pt x="90389" y="163326"/>
                  <a:pt x="82505" y="163435"/>
                </a:cubicBezTo>
                <a:cubicBezTo>
                  <a:pt x="70044" y="163322"/>
                  <a:pt x="59588" y="158925"/>
                  <a:pt x="51137" y="150245"/>
                </a:cubicBezTo>
                <a:cubicBezTo>
                  <a:pt x="42686" y="141564"/>
                  <a:pt x="38290" y="129278"/>
                  <a:pt x="37948" y="113386"/>
                </a:cubicBezTo>
                <a:cubicBezTo>
                  <a:pt x="38067" y="103512"/>
                  <a:pt x="40238" y="95033"/>
                  <a:pt x="44461" y="87951"/>
                </a:cubicBezTo>
                <a:cubicBezTo>
                  <a:pt x="48683" y="80868"/>
                  <a:pt x="54239" y="75424"/>
                  <a:pt x="61129" y="71619"/>
                </a:cubicBezTo>
                <a:cubicBezTo>
                  <a:pt x="68019" y="67815"/>
                  <a:pt x="75526" y="65892"/>
                  <a:pt x="83648" y="65851"/>
                </a:cubicBezTo>
                <a:close/>
                <a:moveTo>
                  <a:pt x="2586975" y="64237"/>
                </a:moveTo>
                <a:lnTo>
                  <a:pt x="2721164" y="64237"/>
                </a:lnTo>
                <a:lnTo>
                  <a:pt x="2721164" y="74295"/>
                </a:lnTo>
                <a:lnTo>
                  <a:pt x="2659899" y="74295"/>
                </a:lnTo>
                <a:cubicBezTo>
                  <a:pt x="2657370" y="76581"/>
                  <a:pt x="2654656" y="78810"/>
                  <a:pt x="2651755" y="80982"/>
                </a:cubicBezTo>
                <a:cubicBezTo>
                  <a:pt x="2648855" y="83153"/>
                  <a:pt x="2645854" y="85268"/>
                  <a:pt x="2642754" y="87325"/>
                </a:cubicBezTo>
                <a:cubicBezTo>
                  <a:pt x="2648683" y="93198"/>
                  <a:pt x="2653741" y="99456"/>
                  <a:pt x="2657928" y="106099"/>
                </a:cubicBezTo>
                <a:cubicBezTo>
                  <a:pt x="2662114" y="112743"/>
                  <a:pt x="2665514" y="119515"/>
                  <a:pt x="2668129" y="126416"/>
                </a:cubicBezTo>
                <a:cubicBezTo>
                  <a:pt x="2677539" y="120525"/>
                  <a:pt x="2687179" y="113962"/>
                  <a:pt x="2697047" y="106728"/>
                </a:cubicBezTo>
                <a:cubicBezTo>
                  <a:pt x="2706915" y="99494"/>
                  <a:pt x="2715411" y="92645"/>
                  <a:pt x="2722536" y="86182"/>
                </a:cubicBezTo>
                <a:lnTo>
                  <a:pt x="2731451" y="93040"/>
                </a:lnTo>
                <a:cubicBezTo>
                  <a:pt x="2725884" y="97774"/>
                  <a:pt x="2719759" y="102594"/>
                  <a:pt x="2713077" y="107499"/>
                </a:cubicBezTo>
                <a:cubicBezTo>
                  <a:pt x="2706396" y="112405"/>
                  <a:pt x="2699642" y="117110"/>
                  <a:pt x="2692818" y="121615"/>
                </a:cubicBezTo>
                <a:cubicBezTo>
                  <a:pt x="2698675" y="138179"/>
                  <a:pt x="2707305" y="152772"/>
                  <a:pt x="2718706" y="165392"/>
                </a:cubicBezTo>
                <a:cubicBezTo>
                  <a:pt x="2730108" y="178013"/>
                  <a:pt x="2743424" y="187347"/>
                  <a:pt x="2758654" y="193396"/>
                </a:cubicBezTo>
                <a:cubicBezTo>
                  <a:pt x="2757349" y="194482"/>
                  <a:pt x="2756016" y="195853"/>
                  <a:pt x="2754654" y="197511"/>
                </a:cubicBezTo>
                <a:cubicBezTo>
                  <a:pt x="2753292" y="199168"/>
                  <a:pt x="2752187" y="200768"/>
                  <a:pt x="2751339" y="202311"/>
                </a:cubicBezTo>
                <a:cubicBezTo>
                  <a:pt x="2736037" y="195506"/>
                  <a:pt x="2722636" y="185571"/>
                  <a:pt x="2711134" y="172508"/>
                </a:cubicBezTo>
                <a:cubicBezTo>
                  <a:pt x="2699633" y="159444"/>
                  <a:pt x="2690631" y="144309"/>
                  <a:pt x="2684131" y="127102"/>
                </a:cubicBezTo>
                <a:cubicBezTo>
                  <a:pt x="2679521" y="130074"/>
                  <a:pt x="2675025" y="132817"/>
                  <a:pt x="2670643" y="135331"/>
                </a:cubicBezTo>
                <a:cubicBezTo>
                  <a:pt x="2673500" y="145593"/>
                  <a:pt x="2674899" y="155423"/>
                  <a:pt x="2674843" y="164821"/>
                </a:cubicBezTo>
                <a:cubicBezTo>
                  <a:pt x="2674786" y="174219"/>
                  <a:pt x="2673511" y="182423"/>
                  <a:pt x="2671016" y="189433"/>
                </a:cubicBezTo>
                <a:cubicBezTo>
                  <a:pt x="2668521" y="196444"/>
                  <a:pt x="2665044" y="201498"/>
                  <a:pt x="2660585" y="204597"/>
                </a:cubicBezTo>
                <a:cubicBezTo>
                  <a:pt x="2657485" y="207174"/>
                  <a:pt x="2654313" y="208936"/>
                  <a:pt x="2651070" y="209884"/>
                </a:cubicBezTo>
                <a:cubicBezTo>
                  <a:pt x="2647826" y="210831"/>
                  <a:pt x="2643911" y="211279"/>
                  <a:pt x="2639325" y="211227"/>
                </a:cubicBezTo>
                <a:cubicBezTo>
                  <a:pt x="2636853" y="211227"/>
                  <a:pt x="2633853" y="211170"/>
                  <a:pt x="2630324" y="211055"/>
                </a:cubicBezTo>
                <a:cubicBezTo>
                  <a:pt x="2626795" y="210941"/>
                  <a:pt x="2623166" y="210769"/>
                  <a:pt x="2619437" y="210541"/>
                </a:cubicBezTo>
                <a:cubicBezTo>
                  <a:pt x="2619313" y="208998"/>
                  <a:pt x="2618989" y="207283"/>
                  <a:pt x="2618465" y="205397"/>
                </a:cubicBezTo>
                <a:cubicBezTo>
                  <a:pt x="2617942" y="203511"/>
                  <a:pt x="2617275" y="201797"/>
                  <a:pt x="2616465" y="200254"/>
                </a:cubicBezTo>
                <a:cubicBezTo>
                  <a:pt x="2620551" y="200602"/>
                  <a:pt x="2624437" y="200878"/>
                  <a:pt x="2628124" y="201083"/>
                </a:cubicBezTo>
                <a:cubicBezTo>
                  <a:pt x="2631810" y="201287"/>
                  <a:pt x="2634782" y="201392"/>
                  <a:pt x="2637039" y="201397"/>
                </a:cubicBezTo>
                <a:cubicBezTo>
                  <a:pt x="2640306" y="201459"/>
                  <a:pt x="2643202" y="201221"/>
                  <a:pt x="2645726" y="200682"/>
                </a:cubicBezTo>
                <a:cubicBezTo>
                  <a:pt x="2648250" y="200144"/>
                  <a:pt x="2650688" y="198935"/>
                  <a:pt x="2653041" y="197053"/>
                </a:cubicBezTo>
                <a:cubicBezTo>
                  <a:pt x="2657490" y="193953"/>
                  <a:pt x="2660709" y="187981"/>
                  <a:pt x="2662699" y="179137"/>
                </a:cubicBezTo>
                <a:cubicBezTo>
                  <a:pt x="2664690" y="170293"/>
                  <a:pt x="2664824" y="160035"/>
                  <a:pt x="2663100" y="148362"/>
                </a:cubicBezTo>
                <a:cubicBezTo>
                  <a:pt x="2654427" y="155362"/>
                  <a:pt x="2644442" y="162164"/>
                  <a:pt x="2633144" y="168766"/>
                </a:cubicBezTo>
                <a:cubicBezTo>
                  <a:pt x="2621847" y="175369"/>
                  <a:pt x="2610067" y="181375"/>
                  <a:pt x="2597805" y="186783"/>
                </a:cubicBezTo>
                <a:cubicBezTo>
                  <a:pt x="2585542" y="192192"/>
                  <a:pt x="2573627" y="196606"/>
                  <a:pt x="2562058" y="200025"/>
                </a:cubicBezTo>
                <a:cubicBezTo>
                  <a:pt x="2561439" y="198482"/>
                  <a:pt x="2560563" y="196825"/>
                  <a:pt x="2559429" y="195053"/>
                </a:cubicBezTo>
                <a:cubicBezTo>
                  <a:pt x="2558296" y="193282"/>
                  <a:pt x="2557191" y="191738"/>
                  <a:pt x="2556115" y="190424"/>
                </a:cubicBezTo>
                <a:cubicBezTo>
                  <a:pt x="2568496" y="187368"/>
                  <a:pt x="2581249" y="183092"/>
                  <a:pt x="2594376" y="177597"/>
                </a:cubicBezTo>
                <a:cubicBezTo>
                  <a:pt x="2607502" y="172102"/>
                  <a:pt x="2619866" y="165896"/>
                  <a:pt x="2631468" y="158979"/>
                </a:cubicBezTo>
                <a:cubicBezTo>
                  <a:pt x="2643070" y="152062"/>
                  <a:pt x="2652776" y="144941"/>
                  <a:pt x="2660585" y="137617"/>
                </a:cubicBezTo>
                <a:cubicBezTo>
                  <a:pt x="2659690" y="134188"/>
                  <a:pt x="2658623" y="130759"/>
                  <a:pt x="2657385" y="127330"/>
                </a:cubicBezTo>
                <a:cubicBezTo>
                  <a:pt x="2656146" y="123901"/>
                  <a:pt x="2654622" y="120472"/>
                  <a:pt x="2652812" y="117043"/>
                </a:cubicBezTo>
                <a:cubicBezTo>
                  <a:pt x="2645282" y="122435"/>
                  <a:pt x="2636595" y="127781"/>
                  <a:pt x="2626752" y="133079"/>
                </a:cubicBezTo>
                <a:cubicBezTo>
                  <a:pt x="2616910" y="138378"/>
                  <a:pt x="2606750" y="143283"/>
                  <a:pt x="2596272" y="147794"/>
                </a:cubicBezTo>
                <a:cubicBezTo>
                  <a:pt x="2585795" y="152306"/>
                  <a:pt x="2575838" y="156076"/>
                  <a:pt x="2566402" y="159106"/>
                </a:cubicBezTo>
                <a:cubicBezTo>
                  <a:pt x="2565683" y="157782"/>
                  <a:pt x="2564778" y="156258"/>
                  <a:pt x="2563687" y="154534"/>
                </a:cubicBezTo>
                <a:cubicBezTo>
                  <a:pt x="2562596" y="152810"/>
                  <a:pt x="2561520" y="151286"/>
                  <a:pt x="2560458" y="149962"/>
                </a:cubicBezTo>
                <a:cubicBezTo>
                  <a:pt x="2570237" y="147444"/>
                  <a:pt x="2580600" y="143996"/>
                  <a:pt x="2591548" y="139616"/>
                </a:cubicBezTo>
                <a:cubicBezTo>
                  <a:pt x="2602495" y="135235"/>
                  <a:pt x="2612960" y="130398"/>
                  <a:pt x="2622942" y="125104"/>
                </a:cubicBezTo>
                <a:cubicBezTo>
                  <a:pt x="2632924" y="119809"/>
                  <a:pt x="2641357" y="114532"/>
                  <a:pt x="2648241" y="109271"/>
                </a:cubicBezTo>
                <a:cubicBezTo>
                  <a:pt x="2644545" y="103327"/>
                  <a:pt x="2640049" y="97612"/>
                  <a:pt x="2634753" y="92126"/>
                </a:cubicBezTo>
                <a:cubicBezTo>
                  <a:pt x="2624114" y="98208"/>
                  <a:pt x="2612931" y="103704"/>
                  <a:pt x="2601206" y="108614"/>
                </a:cubicBezTo>
                <a:cubicBezTo>
                  <a:pt x="2589481" y="113524"/>
                  <a:pt x="2577955" y="117705"/>
                  <a:pt x="2566630" y="121158"/>
                </a:cubicBezTo>
                <a:cubicBezTo>
                  <a:pt x="2566106" y="119915"/>
                  <a:pt x="2565211" y="118401"/>
                  <a:pt x="2563944" y="116615"/>
                </a:cubicBezTo>
                <a:cubicBezTo>
                  <a:pt x="2562678" y="114829"/>
                  <a:pt x="2561439" y="113372"/>
                  <a:pt x="2560229" y="112243"/>
                </a:cubicBezTo>
                <a:cubicBezTo>
                  <a:pt x="2575398" y="108104"/>
                  <a:pt x="2590552" y="102837"/>
                  <a:pt x="2605692" y="96441"/>
                </a:cubicBezTo>
                <a:cubicBezTo>
                  <a:pt x="2620832" y="90045"/>
                  <a:pt x="2634101" y="82663"/>
                  <a:pt x="2645497" y="74295"/>
                </a:cubicBezTo>
                <a:lnTo>
                  <a:pt x="2586975" y="74295"/>
                </a:lnTo>
                <a:close/>
                <a:moveTo>
                  <a:pt x="3010419" y="62865"/>
                </a:moveTo>
                <a:cubicBezTo>
                  <a:pt x="3010071" y="64685"/>
                  <a:pt x="3009681" y="66475"/>
                  <a:pt x="3009248" y="68237"/>
                </a:cubicBezTo>
                <a:cubicBezTo>
                  <a:pt x="3008814" y="69999"/>
                  <a:pt x="3008367" y="71790"/>
                  <a:pt x="3007904" y="73609"/>
                </a:cubicBezTo>
                <a:cubicBezTo>
                  <a:pt x="3009605" y="86578"/>
                  <a:pt x="3011805" y="99160"/>
                  <a:pt x="3014506" y="111357"/>
                </a:cubicBezTo>
                <a:cubicBezTo>
                  <a:pt x="3017206" y="123554"/>
                  <a:pt x="3020492" y="135050"/>
                  <a:pt x="3024364" y="145847"/>
                </a:cubicBezTo>
                <a:cubicBezTo>
                  <a:pt x="3029460" y="134303"/>
                  <a:pt x="3033612" y="121615"/>
                  <a:pt x="3036822" y="107785"/>
                </a:cubicBezTo>
                <a:cubicBezTo>
                  <a:pt x="3040032" y="93955"/>
                  <a:pt x="3042585" y="78982"/>
                  <a:pt x="3044480" y="62865"/>
                </a:cubicBezTo>
                <a:close/>
                <a:moveTo>
                  <a:pt x="3606684" y="52578"/>
                </a:moveTo>
                <a:cubicBezTo>
                  <a:pt x="3610594" y="52602"/>
                  <a:pt x="3613976" y="53869"/>
                  <a:pt x="3616828" y="56379"/>
                </a:cubicBezTo>
                <a:cubicBezTo>
                  <a:pt x="3619681" y="58889"/>
                  <a:pt x="3621176" y="62499"/>
                  <a:pt x="3621314" y="67209"/>
                </a:cubicBezTo>
                <a:cubicBezTo>
                  <a:pt x="3621176" y="71819"/>
                  <a:pt x="3619681" y="75400"/>
                  <a:pt x="3616828" y="77953"/>
                </a:cubicBezTo>
                <a:cubicBezTo>
                  <a:pt x="3613976" y="80506"/>
                  <a:pt x="3610594" y="81801"/>
                  <a:pt x="3606684" y="81839"/>
                </a:cubicBezTo>
                <a:cubicBezTo>
                  <a:pt x="3602774" y="81801"/>
                  <a:pt x="3599393" y="80506"/>
                  <a:pt x="3596540" y="77953"/>
                </a:cubicBezTo>
                <a:cubicBezTo>
                  <a:pt x="3593687" y="75400"/>
                  <a:pt x="3592192" y="71819"/>
                  <a:pt x="3592054" y="67209"/>
                </a:cubicBezTo>
                <a:cubicBezTo>
                  <a:pt x="3592192" y="62499"/>
                  <a:pt x="3593687" y="58889"/>
                  <a:pt x="3596540" y="56379"/>
                </a:cubicBezTo>
                <a:cubicBezTo>
                  <a:pt x="3599393" y="53869"/>
                  <a:pt x="3602774" y="52602"/>
                  <a:pt x="3606684" y="52578"/>
                </a:cubicBezTo>
                <a:close/>
                <a:moveTo>
                  <a:pt x="1187334" y="52578"/>
                </a:moveTo>
                <a:cubicBezTo>
                  <a:pt x="1191244" y="52602"/>
                  <a:pt x="1194626" y="53869"/>
                  <a:pt x="1197478" y="56379"/>
                </a:cubicBezTo>
                <a:cubicBezTo>
                  <a:pt x="1200331" y="58889"/>
                  <a:pt x="1201827" y="62499"/>
                  <a:pt x="1201965" y="67209"/>
                </a:cubicBezTo>
                <a:cubicBezTo>
                  <a:pt x="1201827" y="71819"/>
                  <a:pt x="1200331" y="75400"/>
                  <a:pt x="1197478" y="77953"/>
                </a:cubicBezTo>
                <a:cubicBezTo>
                  <a:pt x="1194626" y="80506"/>
                  <a:pt x="1191244" y="81801"/>
                  <a:pt x="1187334" y="81839"/>
                </a:cubicBezTo>
                <a:cubicBezTo>
                  <a:pt x="1183424" y="81801"/>
                  <a:pt x="1180043" y="80506"/>
                  <a:pt x="1177190" y="77953"/>
                </a:cubicBezTo>
                <a:cubicBezTo>
                  <a:pt x="1174337" y="75400"/>
                  <a:pt x="1172842" y="71819"/>
                  <a:pt x="1172704" y="67209"/>
                </a:cubicBezTo>
                <a:cubicBezTo>
                  <a:pt x="1172842" y="62499"/>
                  <a:pt x="1174337" y="58889"/>
                  <a:pt x="1177190" y="56379"/>
                </a:cubicBezTo>
                <a:cubicBezTo>
                  <a:pt x="1180043" y="53869"/>
                  <a:pt x="1183424" y="52602"/>
                  <a:pt x="1187334" y="52578"/>
                </a:cubicBezTo>
                <a:close/>
                <a:moveTo>
                  <a:pt x="2487154" y="50749"/>
                </a:moveTo>
                <a:lnTo>
                  <a:pt x="2495155" y="56236"/>
                </a:lnTo>
                <a:cubicBezTo>
                  <a:pt x="2485810" y="70216"/>
                  <a:pt x="2474172" y="84547"/>
                  <a:pt x="2460238" y="99230"/>
                </a:cubicBezTo>
                <a:cubicBezTo>
                  <a:pt x="2446305" y="113912"/>
                  <a:pt x="2431279" y="127820"/>
                  <a:pt x="2415162" y="140953"/>
                </a:cubicBezTo>
                <a:cubicBezTo>
                  <a:pt x="2399044" y="154087"/>
                  <a:pt x="2383036" y="165319"/>
                  <a:pt x="2367139" y="174651"/>
                </a:cubicBezTo>
                <a:cubicBezTo>
                  <a:pt x="2369920" y="176975"/>
                  <a:pt x="2373273" y="179413"/>
                  <a:pt x="2377197" y="181966"/>
                </a:cubicBezTo>
                <a:cubicBezTo>
                  <a:pt x="2384350" y="186414"/>
                  <a:pt x="2392732" y="189348"/>
                  <a:pt x="2402343" y="190767"/>
                </a:cubicBezTo>
                <a:cubicBezTo>
                  <a:pt x="2411954" y="192186"/>
                  <a:pt x="2423079" y="192834"/>
                  <a:pt x="2435719" y="192710"/>
                </a:cubicBezTo>
                <a:cubicBezTo>
                  <a:pt x="2450449" y="192686"/>
                  <a:pt x="2465337" y="192334"/>
                  <a:pt x="2480381" y="191653"/>
                </a:cubicBezTo>
                <a:cubicBezTo>
                  <a:pt x="2495426" y="190972"/>
                  <a:pt x="2508656" y="190105"/>
                  <a:pt x="2520072" y="189052"/>
                </a:cubicBezTo>
                <a:cubicBezTo>
                  <a:pt x="2519344" y="190667"/>
                  <a:pt x="2518629" y="192696"/>
                  <a:pt x="2517929" y="195139"/>
                </a:cubicBezTo>
                <a:cubicBezTo>
                  <a:pt x="2517229" y="197582"/>
                  <a:pt x="2516800" y="199668"/>
                  <a:pt x="2516643" y="201397"/>
                </a:cubicBezTo>
                <a:cubicBezTo>
                  <a:pt x="2510573" y="201785"/>
                  <a:pt x="2502597" y="202152"/>
                  <a:pt x="2492716" y="202498"/>
                </a:cubicBezTo>
                <a:cubicBezTo>
                  <a:pt x="2482836" y="202843"/>
                  <a:pt x="2472727" y="203125"/>
                  <a:pt x="2462389" y="203344"/>
                </a:cubicBezTo>
                <a:cubicBezTo>
                  <a:pt x="2452051" y="203563"/>
                  <a:pt x="2443161" y="203676"/>
                  <a:pt x="2435719" y="203683"/>
                </a:cubicBezTo>
                <a:cubicBezTo>
                  <a:pt x="2421974" y="203792"/>
                  <a:pt x="2410087" y="203002"/>
                  <a:pt x="2400057" y="201311"/>
                </a:cubicBezTo>
                <a:cubicBezTo>
                  <a:pt x="2390027" y="199620"/>
                  <a:pt x="2381341" y="196372"/>
                  <a:pt x="2373997" y="191567"/>
                </a:cubicBezTo>
                <a:cubicBezTo>
                  <a:pt x="2369629" y="188514"/>
                  <a:pt x="2365677" y="185590"/>
                  <a:pt x="2362138" y="182795"/>
                </a:cubicBezTo>
                <a:cubicBezTo>
                  <a:pt x="2358600" y="179999"/>
                  <a:pt x="2355618" y="178504"/>
                  <a:pt x="2353194" y="178308"/>
                </a:cubicBezTo>
                <a:cubicBezTo>
                  <a:pt x="2349370" y="178489"/>
                  <a:pt x="2344846" y="181156"/>
                  <a:pt x="2339621" y="186309"/>
                </a:cubicBezTo>
                <a:cubicBezTo>
                  <a:pt x="2334396" y="191462"/>
                  <a:pt x="2328786" y="198016"/>
                  <a:pt x="2322790" y="205969"/>
                </a:cubicBezTo>
                <a:lnTo>
                  <a:pt x="2314332" y="196139"/>
                </a:lnTo>
                <a:cubicBezTo>
                  <a:pt x="2321562" y="188057"/>
                  <a:pt x="2328477" y="181361"/>
                  <a:pt x="2335077" y="176051"/>
                </a:cubicBezTo>
                <a:cubicBezTo>
                  <a:pt x="2341679" y="170741"/>
                  <a:pt x="2347794" y="167988"/>
                  <a:pt x="2353423" y="167793"/>
                </a:cubicBezTo>
                <a:cubicBezTo>
                  <a:pt x="2354604" y="167793"/>
                  <a:pt x="2355899" y="168021"/>
                  <a:pt x="2357309" y="168478"/>
                </a:cubicBezTo>
                <a:cubicBezTo>
                  <a:pt x="2372039" y="160142"/>
                  <a:pt x="2386876" y="150044"/>
                  <a:pt x="2401818" y="138185"/>
                </a:cubicBezTo>
                <a:cubicBezTo>
                  <a:pt x="2416760" y="126326"/>
                  <a:pt x="2430750" y="113806"/>
                  <a:pt x="2443787" y="100627"/>
                </a:cubicBezTo>
                <a:cubicBezTo>
                  <a:pt x="2456825" y="87447"/>
                  <a:pt x="2467851" y="74707"/>
                  <a:pt x="2476867" y="62408"/>
                </a:cubicBezTo>
                <a:lnTo>
                  <a:pt x="2326219" y="62408"/>
                </a:lnTo>
                <a:lnTo>
                  <a:pt x="2326219" y="51664"/>
                </a:lnTo>
                <a:lnTo>
                  <a:pt x="2484868" y="51664"/>
                </a:lnTo>
                <a:close/>
                <a:moveTo>
                  <a:pt x="2897491" y="48921"/>
                </a:moveTo>
                <a:lnTo>
                  <a:pt x="2907549" y="52350"/>
                </a:lnTo>
                <a:cubicBezTo>
                  <a:pt x="2905125" y="57269"/>
                  <a:pt x="2902486" y="62175"/>
                  <a:pt x="2899634" y="67066"/>
                </a:cubicBezTo>
                <a:cubicBezTo>
                  <a:pt x="2896781" y="71957"/>
                  <a:pt x="2893857" y="76805"/>
                  <a:pt x="2890861" y="81610"/>
                </a:cubicBezTo>
                <a:lnTo>
                  <a:pt x="2890861" y="211227"/>
                </a:lnTo>
                <a:lnTo>
                  <a:pt x="2880574" y="211227"/>
                </a:lnTo>
                <a:lnTo>
                  <a:pt x="2880574" y="96698"/>
                </a:lnTo>
                <a:cubicBezTo>
                  <a:pt x="2876769" y="101970"/>
                  <a:pt x="2872835" y="106971"/>
                  <a:pt x="2868773" y="111700"/>
                </a:cubicBezTo>
                <a:cubicBezTo>
                  <a:pt x="2864711" y="116429"/>
                  <a:pt x="2860720" y="120801"/>
                  <a:pt x="2856800" y="124816"/>
                </a:cubicBezTo>
                <a:cubicBezTo>
                  <a:pt x="2856038" y="123678"/>
                  <a:pt x="2854933" y="122182"/>
                  <a:pt x="2853485" y="120330"/>
                </a:cubicBezTo>
                <a:cubicBezTo>
                  <a:pt x="2852038" y="118477"/>
                  <a:pt x="2850704" y="116924"/>
                  <a:pt x="2849485" y="115672"/>
                </a:cubicBezTo>
                <a:cubicBezTo>
                  <a:pt x="2858543" y="107133"/>
                  <a:pt x="2867287" y="97008"/>
                  <a:pt x="2875717" y="85297"/>
                </a:cubicBezTo>
                <a:cubicBezTo>
                  <a:pt x="2884146" y="73586"/>
                  <a:pt x="2891404" y="61460"/>
                  <a:pt x="2897491" y="48921"/>
                </a:cubicBezTo>
                <a:close/>
                <a:moveTo>
                  <a:pt x="4885029" y="47078"/>
                </a:moveTo>
                <a:cubicBezTo>
                  <a:pt x="4883077" y="50870"/>
                  <a:pt x="4880981" y="54719"/>
                  <a:pt x="4878743" y="58626"/>
                </a:cubicBezTo>
                <a:cubicBezTo>
                  <a:pt x="4876504" y="62532"/>
                  <a:pt x="4874181" y="66381"/>
                  <a:pt x="4871770" y="70174"/>
                </a:cubicBezTo>
                <a:lnTo>
                  <a:pt x="4826508" y="136260"/>
                </a:lnTo>
                <a:lnTo>
                  <a:pt x="4884801" y="136260"/>
                </a:lnTo>
                <a:lnTo>
                  <a:pt x="4884801" y="74747"/>
                </a:lnTo>
                <a:cubicBezTo>
                  <a:pt x="4884815" y="70779"/>
                  <a:pt x="4884958" y="66196"/>
                  <a:pt x="4885228" y="60998"/>
                </a:cubicBezTo>
                <a:cubicBezTo>
                  <a:pt x="4885500" y="55801"/>
                  <a:pt x="4885813" y="51160"/>
                  <a:pt x="4886170" y="47078"/>
                </a:cubicBezTo>
                <a:close/>
                <a:moveTo>
                  <a:pt x="3153446" y="43677"/>
                </a:moveTo>
                <a:lnTo>
                  <a:pt x="3297236" y="43677"/>
                </a:lnTo>
                <a:lnTo>
                  <a:pt x="3297236" y="53478"/>
                </a:lnTo>
                <a:lnTo>
                  <a:pt x="3153446" y="53478"/>
                </a:lnTo>
                <a:close/>
                <a:moveTo>
                  <a:pt x="81133" y="37934"/>
                </a:moveTo>
                <a:cubicBezTo>
                  <a:pt x="68087" y="38027"/>
                  <a:pt x="56161" y="41195"/>
                  <a:pt x="45355" y="47439"/>
                </a:cubicBezTo>
                <a:cubicBezTo>
                  <a:pt x="34549" y="53682"/>
                  <a:pt x="25888" y="62439"/>
                  <a:pt x="19373" y="73711"/>
                </a:cubicBezTo>
                <a:cubicBezTo>
                  <a:pt x="12858" y="84982"/>
                  <a:pt x="9515" y="98207"/>
                  <a:pt x="9344" y="113386"/>
                </a:cubicBezTo>
                <a:cubicBezTo>
                  <a:pt x="9515" y="128649"/>
                  <a:pt x="12858" y="141988"/>
                  <a:pt x="19373" y="153402"/>
                </a:cubicBezTo>
                <a:cubicBezTo>
                  <a:pt x="25888" y="164816"/>
                  <a:pt x="34549" y="173703"/>
                  <a:pt x="45355" y="180063"/>
                </a:cubicBezTo>
                <a:cubicBezTo>
                  <a:pt x="56161" y="186422"/>
                  <a:pt x="68087" y="189652"/>
                  <a:pt x="81133" y="189753"/>
                </a:cubicBezTo>
                <a:cubicBezTo>
                  <a:pt x="94182" y="189652"/>
                  <a:pt x="106093" y="186422"/>
                  <a:pt x="116864" y="180063"/>
                </a:cubicBezTo>
                <a:cubicBezTo>
                  <a:pt x="127635" y="173703"/>
                  <a:pt x="136259" y="164816"/>
                  <a:pt x="142737" y="153402"/>
                </a:cubicBezTo>
                <a:cubicBezTo>
                  <a:pt x="149214" y="141988"/>
                  <a:pt x="152537" y="128649"/>
                  <a:pt x="152705" y="113386"/>
                </a:cubicBezTo>
                <a:cubicBezTo>
                  <a:pt x="152537" y="98207"/>
                  <a:pt x="149214" y="84982"/>
                  <a:pt x="142737" y="73711"/>
                </a:cubicBezTo>
                <a:cubicBezTo>
                  <a:pt x="136259" y="62439"/>
                  <a:pt x="127635" y="53682"/>
                  <a:pt x="116864" y="47439"/>
                </a:cubicBezTo>
                <a:cubicBezTo>
                  <a:pt x="106093" y="41195"/>
                  <a:pt x="94182" y="38027"/>
                  <a:pt x="81133" y="37934"/>
                </a:cubicBezTo>
                <a:close/>
                <a:moveTo>
                  <a:pt x="531252" y="37491"/>
                </a:moveTo>
                <a:cubicBezTo>
                  <a:pt x="535258" y="59670"/>
                  <a:pt x="540449" y="79605"/>
                  <a:pt x="546826" y="97298"/>
                </a:cubicBezTo>
                <a:cubicBezTo>
                  <a:pt x="553203" y="114991"/>
                  <a:pt x="561423" y="131098"/>
                  <a:pt x="571486" y="145618"/>
                </a:cubicBezTo>
                <a:cubicBezTo>
                  <a:pt x="581825" y="131798"/>
                  <a:pt x="590807" y="115891"/>
                  <a:pt x="598432" y="97898"/>
                </a:cubicBezTo>
                <a:cubicBezTo>
                  <a:pt x="606057" y="79905"/>
                  <a:pt x="612010" y="59770"/>
                  <a:pt x="616291" y="37491"/>
                </a:cubicBezTo>
                <a:close/>
                <a:moveTo>
                  <a:pt x="4611609" y="36791"/>
                </a:moveTo>
                <a:cubicBezTo>
                  <a:pt x="4602756" y="36957"/>
                  <a:pt x="4595590" y="39825"/>
                  <a:pt x="4590111" y="45394"/>
                </a:cubicBezTo>
                <a:cubicBezTo>
                  <a:pt x="4584632" y="50962"/>
                  <a:pt x="4581811" y="58232"/>
                  <a:pt x="4581648" y="67201"/>
                </a:cubicBezTo>
                <a:cubicBezTo>
                  <a:pt x="4581777" y="74671"/>
                  <a:pt x="4583833" y="80893"/>
                  <a:pt x="4587816" y="85865"/>
                </a:cubicBezTo>
                <a:cubicBezTo>
                  <a:pt x="4591798" y="90837"/>
                  <a:pt x="4596937" y="95009"/>
                  <a:pt x="4603232" y="98381"/>
                </a:cubicBezTo>
                <a:cubicBezTo>
                  <a:pt x="4609527" y="101753"/>
                  <a:pt x="4616208" y="104773"/>
                  <a:pt x="4623274" y="107442"/>
                </a:cubicBezTo>
                <a:cubicBezTo>
                  <a:pt x="4629925" y="101945"/>
                  <a:pt x="4634976" y="96077"/>
                  <a:pt x="4638425" y="89836"/>
                </a:cubicBezTo>
                <a:cubicBezTo>
                  <a:pt x="4641874" y="83597"/>
                  <a:pt x="4643609" y="77042"/>
                  <a:pt x="4643628" y="70173"/>
                </a:cubicBezTo>
                <a:cubicBezTo>
                  <a:pt x="4643566" y="60880"/>
                  <a:pt x="4640774" y="53058"/>
                  <a:pt x="4635252" y="46708"/>
                </a:cubicBezTo>
                <a:cubicBezTo>
                  <a:pt x="4629729" y="40359"/>
                  <a:pt x="4621848" y="37053"/>
                  <a:pt x="4611609" y="36791"/>
                </a:cubicBezTo>
                <a:close/>
                <a:moveTo>
                  <a:pt x="4734749" y="36562"/>
                </a:moveTo>
                <a:cubicBezTo>
                  <a:pt x="4723748" y="36567"/>
                  <a:pt x="4715048" y="42788"/>
                  <a:pt x="4708650" y="55225"/>
                </a:cubicBezTo>
                <a:cubicBezTo>
                  <a:pt x="4702251" y="67663"/>
                  <a:pt x="4698982" y="86288"/>
                  <a:pt x="4698844" y="111100"/>
                </a:cubicBezTo>
                <a:cubicBezTo>
                  <a:pt x="4698982" y="136360"/>
                  <a:pt x="4702251" y="155290"/>
                  <a:pt x="4708650" y="167889"/>
                </a:cubicBezTo>
                <a:cubicBezTo>
                  <a:pt x="4715048" y="180488"/>
                  <a:pt x="4723748" y="186785"/>
                  <a:pt x="4734749" y="186781"/>
                </a:cubicBezTo>
                <a:cubicBezTo>
                  <a:pt x="4745640" y="186785"/>
                  <a:pt x="4754274" y="180488"/>
                  <a:pt x="4760648" y="167889"/>
                </a:cubicBezTo>
                <a:cubicBezTo>
                  <a:pt x="4767023" y="155290"/>
                  <a:pt x="4770282" y="136360"/>
                  <a:pt x="4770424" y="111100"/>
                </a:cubicBezTo>
                <a:cubicBezTo>
                  <a:pt x="4770282" y="86288"/>
                  <a:pt x="4767023" y="67663"/>
                  <a:pt x="4760648" y="55225"/>
                </a:cubicBezTo>
                <a:cubicBezTo>
                  <a:pt x="4754274" y="42788"/>
                  <a:pt x="4745640" y="36567"/>
                  <a:pt x="4734749" y="36562"/>
                </a:cubicBezTo>
                <a:close/>
                <a:moveTo>
                  <a:pt x="4220399" y="36562"/>
                </a:moveTo>
                <a:cubicBezTo>
                  <a:pt x="4209398" y="36567"/>
                  <a:pt x="4200698" y="42788"/>
                  <a:pt x="4194300" y="55225"/>
                </a:cubicBezTo>
                <a:cubicBezTo>
                  <a:pt x="4187901" y="67663"/>
                  <a:pt x="4184633" y="86288"/>
                  <a:pt x="4184495" y="111100"/>
                </a:cubicBezTo>
                <a:cubicBezTo>
                  <a:pt x="4184633" y="136360"/>
                  <a:pt x="4187901" y="155290"/>
                  <a:pt x="4194300" y="167889"/>
                </a:cubicBezTo>
                <a:cubicBezTo>
                  <a:pt x="4200698" y="180488"/>
                  <a:pt x="4209398" y="186785"/>
                  <a:pt x="4220399" y="186781"/>
                </a:cubicBezTo>
                <a:cubicBezTo>
                  <a:pt x="4231290" y="186785"/>
                  <a:pt x="4239924" y="180488"/>
                  <a:pt x="4246298" y="167889"/>
                </a:cubicBezTo>
                <a:cubicBezTo>
                  <a:pt x="4252673" y="155290"/>
                  <a:pt x="4255932" y="136360"/>
                  <a:pt x="4256074" y="111100"/>
                </a:cubicBezTo>
                <a:cubicBezTo>
                  <a:pt x="4255932" y="86288"/>
                  <a:pt x="4252673" y="67663"/>
                  <a:pt x="4246298" y="55225"/>
                </a:cubicBezTo>
                <a:cubicBezTo>
                  <a:pt x="4239924" y="42788"/>
                  <a:pt x="4231290" y="36567"/>
                  <a:pt x="4220399" y="36562"/>
                </a:cubicBezTo>
                <a:close/>
                <a:moveTo>
                  <a:pt x="3972749" y="36562"/>
                </a:moveTo>
                <a:cubicBezTo>
                  <a:pt x="3961748" y="36567"/>
                  <a:pt x="3953048" y="42788"/>
                  <a:pt x="3946649" y="55225"/>
                </a:cubicBezTo>
                <a:cubicBezTo>
                  <a:pt x="3940251" y="67663"/>
                  <a:pt x="3936983" y="86288"/>
                  <a:pt x="3936845" y="111100"/>
                </a:cubicBezTo>
                <a:cubicBezTo>
                  <a:pt x="3936983" y="136360"/>
                  <a:pt x="3940251" y="155290"/>
                  <a:pt x="3946649" y="167889"/>
                </a:cubicBezTo>
                <a:cubicBezTo>
                  <a:pt x="3953048" y="180488"/>
                  <a:pt x="3961748" y="186785"/>
                  <a:pt x="3972749" y="186781"/>
                </a:cubicBezTo>
                <a:cubicBezTo>
                  <a:pt x="3983640" y="186785"/>
                  <a:pt x="3992273" y="180488"/>
                  <a:pt x="3998648" y="167889"/>
                </a:cubicBezTo>
                <a:cubicBezTo>
                  <a:pt x="4005023" y="155290"/>
                  <a:pt x="4008282" y="136360"/>
                  <a:pt x="4008425" y="111100"/>
                </a:cubicBezTo>
                <a:cubicBezTo>
                  <a:pt x="4008282" y="86288"/>
                  <a:pt x="4005023" y="67663"/>
                  <a:pt x="3998648" y="55225"/>
                </a:cubicBezTo>
                <a:cubicBezTo>
                  <a:pt x="3992273" y="42788"/>
                  <a:pt x="3983640" y="36567"/>
                  <a:pt x="3972749" y="36562"/>
                </a:cubicBezTo>
                <a:close/>
                <a:moveTo>
                  <a:pt x="4471628" y="36333"/>
                </a:moveTo>
                <a:cubicBezTo>
                  <a:pt x="4462410" y="36581"/>
                  <a:pt x="4454891" y="40602"/>
                  <a:pt x="4449074" y="48396"/>
                </a:cubicBezTo>
                <a:cubicBezTo>
                  <a:pt x="4443256" y="56190"/>
                  <a:pt x="4440255" y="66271"/>
                  <a:pt x="4440069" y="78639"/>
                </a:cubicBezTo>
                <a:cubicBezTo>
                  <a:pt x="4440016" y="90878"/>
                  <a:pt x="4442694" y="100816"/>
                  <a:pt x="4448102" y="108453"/>
                </a:cubicBezTo>
                <a:cubicBezTo>
                  <a:pt x="4453510" y="116090"/>
                  <a:pt x="4461962" y="120025"/>
                  <a:pt x="4473458" y="120258"/>
                </a:cubicBezTo>
                <a:cubicBezTo>
                  <a:pt x="4479694" y="120325"/>
                  <a:pt x="4486146" y="118419"/>
                  <a:pt x="4492811" y="114541"/>
                </a:cubicBezTo>
                <a:cubicBezTo>
                  <a:pt x="4499476" y="110663"/>
                  <a:pt x="4505984" y="104413"/>
                  <a:pt x="4512336" y="95790"/>
                </a:cubicBezTo>
                <a:cubicBezTo>
                  <a:pt x="4511668" y="77405"/>
                  <a:pt x="4507971" y="62951"/>
                  <a:pt x="4501244" y="52427"/>
                </a:cubicBezTo>
                <a:cubicBezTo>
                  <a:pt x="4494516" y="41903"/>
                  <a:pt x="4484644" y="36538"/>
                  <a:pt x="4471628" y="36333"/>
                </a:cubicBezTo>
                <a:close/>
                <a:moveTo>
                  <a:pt x="4090629" y="36333"/>
                </a:moveTo>
                <a:cubicBezTo>
                  <a:pt x="4081410" y="36581"/>
                  <a:pt x="4073891" y="40602"/>
                  <a:pt x="4068074" y="48396"/>
                </a:cubicBezTo>
                <a:cubicBezTo>
                  <a:pt x="4062257" y="56190"/>
                  <a:pt x="4059255" y="66271"/>
                  <a:pt x="4059069" y="78639"/>
                </a:cubicBezTo>
                <a:cubicBezTo>
                  <a:pt x="4059017" y="90878"/>
                  <a:pt x="4061694" y="100816"/>
                  <a:pt x="4067102" y="108453"/>
                </a:cubicBezTo>
                <a:cubicBezTo>
                  <a:pt x="4072510" y="116090"/>
                  <a:pt x="4080962" y="120025"/>
                  <a:pt x="4092458" y="120258"/>
                </a:cubicBezTo>
                <a:cubicBezTo>
                  <a:pt x="4098695" y="120325"/>
                  <a:pt x="4105146" y="118419"/>
                  <a:pt x="4111811" y="114541"/>
                </a:cubicBezTo>
                <a:cubicBezTo>
                  <a:pt x="4118477" y="110663"/>
                  <a:pt x="4124985" y="104413"/>
                  <a:pt x="4131336" y="95790"/>
                </a:cubicBezTo>
                <a:cubicBezTo>
                  <a:pt x="4130669" y="77405"/>
                  <a:pt x="4126971" y="62951"/>
                  <a:pt x="4120244" y="52427"/>
                </a:cubicBezTo>
                <a:cubicBezTo>
                  <a:pt x="4113517" y="41903"/>
                  <a:pt x="4103645" y="36538"/>
                  <a:pt x="4090629" y="36333"/>
                </a:cubicBezTo>
                <a:close/>
                <a:moveTo>
                  <a:pt x="1691321" y="31761"/>
                </a:moveTo>
                <a:lnTo>
                  <a:pt x="1691321" y="69509"/>
                </a:lnTo>
                <a:lnTo>
                  <a:pt x="1729497" y="69509"/>
                </a:lnTo>
                <a:lnTo>
                  <a:pt x="1729497" y="31761"/>
                </a:lnTo>
                <a:close/>
                <a:moveTo>
                  <a:pt x="81133" y="29733"/>
                </a:moveTo>
                <a:cubicBezTo>
                  <a:pt x="95884" y="29821"/>
                  <a:pt x="109367" y="33275"/>
                  <a:pt x="121581" y="40094"/>
                </a:cubicBezTo>
                <a:cubicBezTo>
                  <a:pt x="133796" y="46913"/>
                  <a:pt x="143584" y="56564"/>
                  <a:pt x="150946" y="69046"/>
                </a:cubicBezTo>
                <a:cubicBezTo>
                  <a:pt x="158307" y="81528"/>
                  <a:pt x="162085" y="96308"/>
                  <a:pt x="162278" y="113386"/>
                </a:cubicBezTo>
                <a:cubicBezTo>
                  <a:pt x="162085" y="130543"/>
                  <a:pt x="158307" y="145416"/>
                  <a:pt x="150946" y="158004"/>
                </a:cubicBezTo>
                <a:cubicBezTo>
                  <a:pt x="143584" y="170592"/>
                  <a:pt x="133796" y="180336"/>
                  <a:pt x="121581" y="187236"/>
                </a:cubicBezTo>
                <a:cubicBezTo>
                  <a:pt x="109367" y="194135"/>
                  <a:pt x="95884" y="197632"/>
                  <a:pt x="81133" y="197725"/>
                </a:cubicBezTo>
                <a:cubicBezTo>
                  <a:pt x="66392" y="197632"/>
                  <a:pt x="52915" y="194135"/>
                  <a:pt x="40702" y="187236"/>
                </a:cubicBezTo>
                <a:cubicBezTo>
                  <a:pt x="28489" y="180336"/>
                  <a:pt x="18700" y="170592"/>
                  <a:pt x="11336" y="158004"/>
                </a:cubicBezTo>
                <a:cubicBezTo>
                  <a:pt x="3972" y="145416"/>
                  <a:pt x="194" y="130543"/>
                  <a:pt x="0" y="113386"/>
                </a:cubicBezTo>
                <a:cubicBezTo>
                  <a:pt x="194" y="96308"/>
                  <a:pt x="3972" y="81528"/>
                  <a:pt x="11336" y="69046"/>
                </a:cubicBezTo>
                <a:cubicBezTo>
                  <a:pt x="18700" y="56564"/>
                  <a:pt x="28489" y="46913"/>
                  <a:pt x="40702" y="40094"/>
                </a:cubicBezTo>
                <a:cubicBezTo>
                  <a:pt x="52915" y="33275"/>
                  <a:pt x="66392" y="29821"/>
                  <a:pt x="81133" y="29733"/>
                </a:cubicBezTo>
                <a:close/>
                <a:moveTo>
                  <a:pt x="4956276" y="28361"/>
                </a:moveTo>
                <a:lnTo>
                  <a:pt x="5032388" y="28361"/>
                </a:lnTo>
                <a:lnTo>
                  <a:pt x="5032388" y="39991"/>
                </a:lnTo>
                <a:lnTo>
                  <a:pt x="4968164" y="39991"/>
                </a:lnTo>
                <a:lnTo>
                  <a:pt x="4963363" y="96006"/>
                </a:lnTo>
                <a:cubicBezTo>
                  <a:pt x="4967311" y="93579"/>
                  <a:pt x="4971530" y="91650"/>
                  <a:pt x="4976022" y="90220"/>
                </a:cubicBezTo>
                <a:cubicBezTo>
                  <a:pt x="4980512" y="88790"/>
                  <a:pt x="4985590" y="88059"/>
                  <a:pt x="4991252" y="88026"/>
                </a:cubicBezTo>
                <a:cubicBezTo>
                  <a:pt x="5005310" y="87938"/>
                  <a:pt x="5016964" y="92221"/>
                  <a:pt x="5026214" y="100873"/>
                </a:cubicBezTo>
                <a:cubicBezTo>
                  <a:pt x="5035464" y="109524"/>
                  <a:pt x="5040260" y="123068"/>
                  <a:pt x="5040602" y="141504"/>
                </a:cubicBezTo>
                <a:cubicBezTo>
                  <a:pt x="5040449" y="153575"/>
                  <a:pt x="5037912" y="163806"/>
                  <a:pt x="5032988" y="172197"/>
                </a:cubicBezTo>
                <a:cubicBezTo>
                  <a:pt x="5028066" y="180587"/>
                  <a:pt x="5021670" y="186971"/>
                  <a:pt x="5013800" y="191347"/>
                </a:cubicBezTo>
                <a:cubicBezTo>
                  <a:pt x="5005931" y="195724"/>
                  <a:pt x="4997500" y="197926"/>
                  <a:pt x="4988510" y="197954"/>
                </a:cubicBezTo>
                <a:cubicBezTo>
                  <a:pt x="4975736" y="197707"/>
                  <a:pt x="4965278" y="195407"/>
                  <a:pt x="4957134" y="191052"/>
                </a:cubicBezTo>
                <a:cubicBezTo>
                  <a:pt x="4948990" y="186698"/>
                  <a:pt x="4942304" y="181767"/>
                  <a:pt x="4937074" y="176262"/>
                </a:cubicBezTo>
                <a:lnTo>
                  <a:pt x="4944390" y="166886"/>
                </a:lnTo>
                <a:cubicBezTo>
                  <a:pt x="4949052" y="172108"/>
                  <a:pt x="4954814" y="176643"/>
                  <a:pt x="4961677" y="180492"/>
                </a:cubicBezTo>
                <a:cubicBezTo>
                  <a:pt x="4968540" y="184342"/>
                  <a:pt x="4977332" y="186362"/>
                  <a:pt x="4988052" y="186552"/>
                </a:cubicBezTo>
                <a:cubicBezTo>
                  <a:pt x="4998872" y="186381"/>
                  <a:pt x="5007978" y="182322"/>
                  <a:pt x="5015370" y="174375"/>
                </a:cubicBezTo>
                <a:cubicBezTo>
                  <a:pt x="5022762" y="166429"/>
                  <a:pt x="5026610" y="155624"/>
                  <a:pt x="5026914" y="141961"/>
                </a:cubicBezTo>
                <a:cubicBezTo>
                  <a:pt x="5026780" y="128574"/>
                  <a:pt x="5023333" y="118131"/>
                  <a:pt x="5016570" y="110632"/>
                </a:cubicBezTo>
                <a:cubicBezTo>
                  <a:pt x="5009807" y="103134"/>
                  <a:pt x="5000530" y="99322"/>
                  <a:pt x="4988738" y="99198"/>
                </a:cubicBezTo>
                <a:cubicBezTo>
                  <a:pt x="4982794" y="99236"/>
                  <a:pt x="4977536" y="100189"/>
                  <a:pt x="4972964" y="102057"/>
                </a:cubicBezTo>
                <a:cubicBezTo>
                  <a:pt x="4968392" y="103925"/>
                  <a:pt x="4963820" y="106478"/>
                  <a:pt x="4959248" y="109718"/>
                </a:cubicBezTo>
                <a:lnTo>
                  <a:pt x="4950562" y="104458"/>
                </a:lnTo>
                <a:close/>
                <a:moveTo>
                  <a:pt x="4884801" y="28361"/>
                </a:moveTo>
                <a:lnTo>
                  <a:pt x="4897802" y="28361"/>
                </a:lnTo>
                <a:lnTo>
                  <a:pt x="4897802" y="136260"/>
                </a:lnTo>
                <a:lnTo>
                  <a:pt x="4921348" y="136260"/>
                </a:lnTo>
                <a:lnTo>
                  <a:pt x="4921348" y="147433"/>
                </a:lnTo>
                <a:lnTo>
                  <a:pt x="4897802" y="147433"/>
                </a:lnTo>
                <a:lnTo>
                  <a:pt x="4897802" y="194982"/>
                </a:lnTo>
                <a:lnTo>
                  <a:pt x="4884801" y="194982"/>
                </a:lnTo>
                <a:lnTo>
                  <a:pt x="4884801" y="147433"/>
                </a:lnTo>
                <a:lnTo>
                  <a:pt x="4811192" y="147433"/>
                </a:lnTo>
                <a:lnTo>
                  <a:pt x="4811192" y="138996"/>
                </a:lnTo>
                <a:close/>
                <a:moveTo>
                  <a:pt x="4611838" y="26075"/>
                </a:moveTo>
                <a:cubicBezTo>
                  <a:pt x="4625782" y="26321"/>
                  <a:pt x="4636592" y="30451"/>
                  <a:pt x="4644268" y="38464"/>
                </a:cubicBezTo>
                <a:cubicBezTo>
                  <a:pt x="4651944" y="46477"/>
                  <a:pt x="4655836" y="56894"/>
                  <a:pt x="4655944" y="69716"/>
                </a:cubicBezTo>
                <a:cubicBezTo>
                  <a:pt x="4655578" y="78871"/>
                  <a:pt x="4652944" y="87083"/>
                  <a:pt x="4648042" y="94352"/>
                </a:cubicBezTo>
                <a:cubicBezTo>
                  <a:pt x="4643140" y="101621"/>
                  <a:pt x="4638161" y="107204"/>
                  <a:pt x="4633107" y="111100"/>
                </a:cubicBezTo>
                <a:lnTo>
                  <a:pt x="4633107" y="112243"/>
                </a:lnTo>
                <a:cubicBezTo>
                  <a:pt x="4640490" y="116326"/>
                  <a:pt x="4646983" y="121765"/>
                  <a:pt x="4652586" y="128563"/>
                </a:cubicBezTo>
                <a:cubicBezTo>
                  <a:pt x="4658188" y="135360"/>
                  <a:pt x="4661136" y="144401"/>
                  <a:pt x="4661430" y="155685"/>
                </a:cubicBezTo>
                <a:cubicBezTo>
                  <a:pt x="4661212" y="167750"/>
                  <a:pt x="4656625" y="177738"/>
                  <a:pt x="4647669" y="185651"/>
                </a:cubicBezTo>
                <a:cubicBezTo>
                  <a:pt x="4638712" y="193563"/>
                  <a:pt x="4626693" y="197664"/>
                  <a:pt x="4611611" y="197954"/>
                </a:cubicBezTo>
                <a:cubicBezTo>
                  <a:pt x="4596352" y="197693"/>
                  <a:pt x="4583998" y="193478"/>
                  <a:pt x="4574551" y="185308"/>
                </a:cubicBezTo>
                <a:cubicBezTo>
                  <a:pt x="4565104" y="177138"/>
                  <a:pt x="4560240" y="166578"/>
                  <a:pt x="4559960" y="153628"/>
                </a:cubicBezTo>
                <a:cubicBezTo>
                  <a:pt x="4560326" y="142172"/>
                  <a:pt x="4563703" y="132445"/>
                  <a:pt x="4570091" y="124447"/>
                </a:cubicBezTo>
                <a:cubicBezTo>
                  <a:pt x="4576480" y="116449"/>
                  <a:pt x="4583686" y="110324"/>
                  <a:pt x="4591712" y="106070"/>
                </a:cubicBezTo>
                <a:lnTo>
                  <a:pt x="4591712" y="105156"/>
                </a:lnTo>
                <a:cubicBezTo>
                  <a:pt x="4585560" y="101173"/>
                  <a:pt x="4580268" y="96048"/>
                  <a:pt x="4575836" y="89779"/>
                </a:cubicBezTo>
                <a:cubicBezTo>
                  <a:pt x="4571404" y="83511"/>
                  <a:pt x="4569084" y="75985"/>
                  <a:pt x="4568876" y="67201"/>
                </a:cubicBezTo>
                <a:cubicBezTo>
                  <a:pt x="4569150" y="54884"/>
                  <a:pt x="4573280" y="45000"/>
                  <a:pt x="4581266" y="37549"/>
                </a:cubicBezTo>
                <a:cubicBezTo>
                  <a:pt x="4589251" y="30099"/>
                  <a:pt x="4599442" y="26274"/>
                  <a:pt x="4611838" y="26075"/>
                </a:cubicBezTo>
                <a:close/>
                <a:moveTo>
                  <a:pt x="621321" y="26061"/>
                </a:moveTo>
                <a:lnTo>
                  <a:pt x="628179" y="28575"/>
                </a:lnTo>
                <a:cubicBezTo>
                  <a:pt x="623878" y="55298"/>
                  <a:pt x="617449" y="79120"/>
                  <a:pt x="608891" y="100041"/>
                </a:cubicBezTo>
                <a:cubicBezTo>
                  <a:pt x="600332" y="120963"/>
                  <a:pt x="590074" y="139127"/>
                  <a:pt x="578115" y="154534"/>
                </a:cubicBezTo>
                <a:cubicBezTo>
                  <a:pt x="585621" y="163668"/>
                  <a:pt x="594155" y="172374"/>
                  <a:pt x="603718" y="180651"/>
                </a:cubicBezTo>
                <a:cubicBezTo>
                  <a:pt x="613282" y="188929"/>
                  <a:pt x="624102" y="196834"/>
                  <a:pt x="636180" y="204369"/>
                </a:cubicBezTo>
                <a:cubicBezTo>
                  <a:pt x="634646" y="205331"/>
                  <a:pt x="633141" y="206607"/>
                  <a:pt x="631665" y="208198"/>
                </a:cubicBezTo>
                <a:cubicBezTo>
                  <a:pt x="630188" y="209788"/>
                  <a:pt x="629026" y="211408"/>
                  <a:pt x="628179" y="213055"/>
                </a:cubicBezTo>
                <a:cubicBezTo>
                  <a:pt x="616310" y="205435"/>
                  <a:pt x="605643" y="197530"/>
                  <a:pt x="596175" y="189338"/>
                </a:cubicBezTo>
                <a:cubicBezTo>
                  <a:pt x="586707" y="181147"/>
                  <a:pt x="578325" y="172441"/>
                  <a:pt x="571029" y="163221"/>
                </a:cubicBezTo>
                <a:cubicBezTo>
                  <a:pt x="561504" y="174293"/>
                  <a:pt x="551293" y="183866"/>
                  <a:pt x="540396" y="191939"/>
                </a:cubicBezTo>
                <a:cubicBezTo>
                  <a:pt x="529500" y="200011"/>
                  <a:pt x="518146" y="206669"/>
                  <a:pt x="506335" y="211912"/>
                </a:cubicBezTo>
                <a:cubicBezTo>
                  <a:pt x="505597" y="210460"/>
                  <a:pt x="504558" y="208850"/>
                  <a:pt x="503220" y="207083"/>
                </a:cubicBezTo>
                <a:cubicBezTo>
                  <a:pt x="501882" y="205316"/>
                  <a:pt x="500558" y="203878"/>
                  <a:pt x="499248" y="202768"/>
                </a:cubicBezTo>
                <a:cubicBezTo>
                  <a:pt x="511178" y="197958"/>
                  <a:pt x="522637" y="191519"/>
                  <a:pt x="533624" y="183452"/>
                </a:cubicBezTo>
                <a:cubicBezTo>
                  <a:pt x="544611" y="175384"/>
                  <a:pt x="554870" y="165745"/>
                  <a:pt x="564399" y="154534"/>
                </a:cubicBezTo>
                <a:cubicBezTo>
                  <a:pt x="553326" y="138984"/>
                  <a:pt x="544382" y="121620"/>
                  <a:pt x="537567" y="102442"/>
                </a:cubicBezTo>
                <a:cubicBezTo>
                  <a:pt x="530752" y="83263"/>
                  <a:pt x="525294" y="61613"/>
                  <a:pt x="521194" y="37491"/>
                </a:cubicBezTo>
                <a:lnTo>
                  <a:pt x="511136" y="37491"/>
                </a:lnTo>
                <a:lnTo>
                  <a:pt x="511136" y="26746"/>
                </a:lnTo>
                <a:lnTo>
                  <a:pt x="619263" y="26746"/>
                </a:lnTo>
                <a:close/>
                <a:moveTo>
                  <a:pt x="4734749" y="25389"/>
                </a:moveTo>
                <a:cubicBezTo>
                  <a:pt x="4749994" y="25345"/>
                  <a:pt x="4761918" y="32399"/>
                  <a:pt x="4770522" y="46552"/>
                </a:cubicBezTo>
                <a:cubicBezTo>
                  <a:pt x="4779126" y="60705"/>
                  <a:pt x="4783504" y="82221"/>
                  <a:pt x="4783655" y="111100"/>
                </a:cubicBezTo>
                <a:cubicBezTo>
                  <a:pt x="4783504" y="140327"/>
                  <a:pt x="4779126" y="162119"/>
                  <a:pt x="4770522" y="176477"/>
                </a:cubicBezTo>
                <a:cubicBezTo>
                  <a:pt x="4761918" y="190834"/>
                  <a:pt x="4749994" y="197993"/>
                  <a:pt x="4734749" y="197954"/>
                </a:cubicBezTo>
                <a:cubicBezTo>
                  <a:pt x="4719394" y="197993"/>
                  <a:pt x="4707404" y="190834"/>
                  <a:pt x="4698776" y="176477"/>
                </a:cubicBezTo>
                <a:cubicBezTo>
                  <a:pt x="4690148" y="162119"/>
                  <a:pt x="4685760" y="140327"/>
                  <a:pt x="4685614" y="111100"/>
                </a:cubicBezTo>
                <a:cubicBezTo>
                  <a:pt x="4685760" y="82221"/>
                  <a:pt x="4690148" y="60705"/>
                  <a:pt x="4698776" y="46552"/>
                </a:cubicBezTo>
                <a:cubicBezTo>
                  <a:pt x="4707404" y="32399"/>
                  <a:pt x="4719394" y="25345"/>
                  <a:pt x="4734749" y="25389"/>
                </a:cubicBezTo>
                <a:close/>
                <a:moveTo>
                  <a:pt x="4471857" y="25389"/>
                </a:moveTo>
                <a:cubicBezTo>
                  <a:pt x="4488202" y="25464"/>
                  <a:pt x="4501184" y="32052"/>
                  <a:pt x="4510804" y="45154"/>
                </a:cubicBezTo>
                <a:cubicBezTo>
                  <a:pt x="4520422" y="58255"/>
                  <a:pt x="4525343" y="77421"/>
                  <a:pt x="4525566" y="102650"/>
                </a:cubicBezTo>
                <a:cubicBezTo>
                  <a:pt x="4525406" y="125920"/>
                  <a:pt x="4522603" y="144553"/>
                  <a:pt x="4517155" y="158549"/>
                </a:cubicBezTo>
                <a:cubicBezTo>
                  <a:pt x="4511708" y="172545"/>
                  <a:pt x="4504570" y="182642"/>
                  <a:pt x="4495742" y="188841"/>
                </a:cubicBezTo>
                <a:cubicBezTo>
                  <a:pt x="4486915" y="195039"/>
                  <a:pt x="4477352" y="198077"/>
                  <a:pt x="4467054" y="197954"/>
                </a:cubicBezTo>
                <a:cubicBezTo>
                  <a:pt x="4458974" y="197873"/>
                  <a:pt x="4451924" y="196381"/>
                  <a:pt x="4445905" y="193477"/>
                </a:cubicBezTo>
                <a:cubicBezTo>
                  <a:pt x="4439886" y="190573"/>
                  <a:pt x="4434671" y="186740"/>
                  <a:pt x="4430260" y="181978"/>
                </a:cubicBezTo>
                <a:lnTo>
                  <a:pt x="4438244" y="173286"/>
                </a:lnTo>
                <a:cubicBezTo>
                  <a:pt x="4442039" y="177642"/>
                  <a:pt x="4446392" y="180939"/>
                  <a:pt x="4451304" y="183179"/>
                </a:cubicBezTo>
                <a:cubicBezTo>
                  <a:pt x="4456216" y="185418"/>
                  <a:pt x="4461542" y="186543"/>
                  <a:pt x="4467284" y="186552"/>
                </a:cubicBezTo>
                <a:cubicBezTo>
                  <a:pt x="4479190" y="186914"/>
                  <a:pt x="4489452" y="181159"/>
                  <a:pt x="4498071" y="169288"/>
                </a:cubicBezTo>
                <a:cubicBezTo>
                  <a:pt x="4506690" y="157418"/>
                  <a:pt x="4511520" y="137263"/>
                  <a:pt x="4512564" y="108824"/>
                </a:cubicBezTo>
                <a:cubicBezTo>
                  <a:pt x="4507037" y="115547"/>
                  <a:pt x="4500824" y="120896"/>
                  <a:pt x="4493926" y="124871"/>
                </a:cubicBezTo>
                <a:cubicBezTo>
                  <a:pt x="4487027" y="128845"/>
                  <a:pt x="4479670" y="130880"/>
                  <a:pt x="4471857" y="130974"/>
                </a:cubicBezTo>
                <a:cubicBezTo>
                  <a:pt x="4457775" y="130908"/>
                  <a:pt x="4446784" y="126416"/>
                  <a:pt x="4438886" y="117498"/>
                </a:cubicBezTo>
                <a:cubicBezTo>
                  <a:pt x="4430986" y="108579"/>
                  <a:pt x="4426971" y="95626"/>
                  <a:pt x="4426839" y="78639"/>
                </a:cubicBezTo>
                <a:cubicBezTo>
                  <a:pt x="4427200" y="62714"/>
                  <a:pt x="4431672" y="49923"/>
                  <a:pt x="4440258" y="40266"/>
                </a:cubicBezTo>
                <a:cubicBezTo>
                  <a:pt x="4448842" y="30609"/>
                  <a:pt x="4459376" y="25650"/>
                  <a:pt x="4471857" y="25389"/>
                </a:cubicBezTo>
                <a:close/>
                <a:moveTo>
                  <a:pt x="4348962" y="25389"/>
                </a:moveTo>
                <a:cubicBezTo>
                  <a:pt x="4363587" y="25578"/>
                  <a:pt x="4374908" y="29936"/>
                  <a:pt x="4382924" y="38463"/>
                </a:cubicBezTo>
                <a:cubicBezTo>
                  <a:pt x="4390940" y="46990"/>
                  <a:pt x="4395003" y="58551"/>
                  <a:pt x="4395111" y="73145"/>
                </a:cubicBezTo>
                <a:cubicBezTo>
                  <a:pt x="4394912" y="90503"/>
                  <a:pt x="4388574" y="108261"/>
                  <a:pt x="4376094" y="126419"/>
                </a:cubicBezTo>
                <a:cubicBezTo>
                  <a:pt x="4363616" y="144577"/>
                  <a:pt x="4346190" y="163934"/>
                  <a:pt x="4323816" y="184492"/>
                </a:cubicBezTo>
                <a:cubicBezTo>
                  <a:pt x="4328417" y="184135"/>
                  <a:pt x="4333046" y="183822"/>
                  <a:pt x="4337704" y="183551"/>
                </a:cubicBezTo>
                <a:cubicBezTo>
                  <a:pt x="4342362" y="183280"/>
                  <a:pt x="4346876" y="183137"/>
                  <a:pt x="4351248" y="183123"/>
                </a:cubicBezTo>
                <a:lnTo>
                  <a:pt x="4403112" y="183123"/>
                </a:lnTo>
                <a:lnTo>
                  <a:pt x="4403112" y="194982"/>
                </a:lnTo>
                <a:lnTo>
                  <a:pt x="4302785" y="194982"/>
                </a:lnTo>
                <a:lnTo>
                  <a:pt x="4302785" y="186772"/>
                </a:lnTo>
                <a:cubicBezTo>
                  <a:pt x="4330774" y="162640"/>
                  <a:pt x="4350977" y="141465"/>
                  <a:pt x="4363393" y="123245"/>
                </a:cubicBezTo>
                <a:cubicBezTo>
                  <a:pt x="4375808" y="105026"/>
                  <a:pt x="4381895" y="88478"/>
                  <a:pt x="4381652" y="73602"/>
                </a:cubicBezTo>
                <a:cubicBezTo>
                  <a:pt x="4381705" y="62956"/>
                  <a:pt x="4378971" y="54182"/>
                  <a:pt x="4373451" y="47279"/>
                </a:cubicBezTo>
                <a:cubicBezTo>
                  <a:pt x="4367932" y="40377"/>
                  <a:pt x="4359312" y="36805"/>
                  <a:pt x="4347591" y="36562"/>
                </a:cubicBezTo>
                <a:cubicBezTo>
                  <a:pt x="4340347" y="36686"/>
                  <a:pt x="4333575" y="38667"/>
                  <a:pt x="4327274" y="42507"/>
                </a:cubicBezTo>
                <a:cubicBezTo>
                  <a:pt x="4320974" y="46346"/>
                  <a:pt x="4315402" y="51300"/>
                  <a:pt x="4310558" y="57368"/>
                </a:cubicBezTo>
                <a:lnTo>
                  <a:pt x="4302100" y="49366"/>
                </a:lnTo>
                <a:cubicBezTo>
                  <a:pt x="4308296" y="42266"/>
                  <a:pt x="4315163" y="36527"/>
                  <a:pt x="4322702" y="32148"/>
                </a:cubicBezTo>
                <a:cubicBezTo>
                  <a:pt x="4330241" y="27770"/>
                  <a:pt x="4338994" y="25517"/>
                  <a:pt x="4348962" y="25389"/>
                </a:cubicBezTo>
                <a:close/>
                <a:moveTo>
                  <a:pt x="4220399" y="25389"/>
                </a:moveTo>
                <a:cubicBezTo>
                  <a:pt x="4235644" y="25345"/>
                  <a:pt x="4247568" y="32399"/>
                  <a:pt x="4256172" y="46552"/>
                </a:cubicBezTo>
                <a:cubicBezTo>
                  <a:pt x="4264776" y="60705"/>
                  <a:pt x="4269154" y="82221"/>
                  <a:pt x="4269305" y="111100"/>
                </a:cubicBezTo>
                <a:cubicBezTo>
                  <a:pt x="4269154" y="140327"/>
                  <a:pt x="4264776" y="162119"/>
                  <a:pt x="4256172" y="176477"/>
                </a:cubicBezTo>
                <a:cubicBezTo>
                  <a:pt x="4247568" y="190834"/>
                  <a:pt x="4235644" y="197993"/>
                  <a:pt x="4220399" y="197954"/>
                </a:cubicBezTo>
                <a:cubicBezTo>
                  <a:pt x="4205045" y="197993"/>
                  <a:pt x="4193054" y="190834"/>
                  <a:pt x="4184426" y="176477"/>
                </a:cubicBezTo>
                <a:cubicBezTo>
                  <a:pt x="4175798" y="162119"/>
                  <a:pt x="4171411" y="140327"/>
                  <a:pt x="4171264" y="111100"/>
                </a:cubicBezTo>
                <a:cubicBezTo>
                  <a:pt x="4171411" y="82221"/>
                  <a:pt x="4175798" y="60705"/>
                  <a:pt x="4184426" y="46552"/>
                </a:cubicBezTo>
                <a:cubicBezTo>
                  <a:pt x="4193054" y="32399"/>
                  <a:pt x="4205045" y="25345"/>
                  <a:pt x="4220399" y="25389"/>
                </a:cubicBezTo>
                <a:close/>
                <a:moveTo>
                  <a:pt x="4090857" y="25389"/>
                </a:moveTo>
                <a:cubicBezTo>
                  <a:pt x="4107203" y="25464"/>
                  <a:pt x="4120185" y="32052"/>
                  <a:pt x="4129804" y="45154"/>
                </a:cubicBezTo>
                <a:cubicBezTo>
                  <a:pt x="4139422" y="58255"/>
                  <a:pt x="4144343" y="77421"/>
                  <a:pt x="4144566" y="102650"/>
                </a:cubicBezTo>
                <a:cubicBezTo>
                  <a:pt x="4144407" y="125920"/>
                  <a:pt x="4141603" y="144553"/>
                  <a:pt x="4136155" y="158549"/>
                </a:cubicBezTo>
                <a:cubicBezTo>
                  <a:pt x="4130708" y="172545"/>
                  <a:pt x="4123570" y="182642"/>
                  <a:pt x="4114743" y="188841"/>
                </a:cubicBezTo>
                <a:cubicBezTo>
                  <a:pt x="4105915" y="195039"/>
                  <a:pt x="4096353" y="198077"/>
                  <a:pt x="4086055" y="197954"/>
                </a:cubicBezTo>
                <a:cubicBezTo>
                  <a:pt x="4077974" y="197873"/>
                  <a:pt x="4070924" y="196381"/>
                  <a:pt x="4064905" y="193477"/>
                </a:cubicBezTo>
                <a:cubicBezTo>
                  <a:pt x="4058886" y="190573"/>
                  <a:pt x="4053671" y="186740"/>
                  <a:pt x="4049261" y="181978"/>
                </a:cubicBezTo>
                <a:lnTo>
                  <a:pt x="4057244" y="173286"/>
                </a:lnTo>
                <a:cubicBezTo>
                  <a:pt x="4061039" y="177642"/>
                  <a:pt x="4065393" y="180939"/>
                  <a:pt x="4070304" y="183179"/>
                </a:cubicBezTo>
                <a:cubicBezTo>
                  <a:pt x="4075216" y="185418"/>
                  <a:pt x="4080542" y="186543"/>
                  <a:pt x="4086283" y="186552"/>
                </a:cubicBezTo>
                <a:cubicBezTo>
                  <a:pt x="4098190" y="186914"/>
                  <a:pt x="4108452" y="181159"/>
                  <a:pt x="4117071" y="169288"/>
                </a:cubicBezTo>
                <a:cubicBezTo>
                  <a:pt x="4125690" y="157418"/>
                  <a:pt x="4130521" y="137263"/>
                  <a:pt x="4131564" y="108824"/>
                </a:cubicBezTo>
                <a:cubicBezTo>
                  <a:pt x="4126037" y="115547"/>
                  <a:pt x="4119825" y="120896"/>
                  <a:pt x="4112926" y="124871"/>
                </a:cubicBezTo>
                <a:cubicBezTo>
                  <a:pt x="4106027" y="128845"/>
                  <a:pt x="4098671" y="130880"/>
                  <a:pt x="4090857" y="130974"/>
                </a:cubicBezTo>
                <a:cubicBezTo>
                  <a:pt x="4076775" y="130908"/>
                  <a:pt x="4065785" y="126416"/>
                  <a:pt x="4057885" y="117498"/>
                </a:cubicBezTo>
                <a:cubicBezTo>
                  <a:pt x="4049986" y="108579"/>
                  <a:pt x="4045971" y="95626"/>
                  <a:pt x="4045839" y="78639"/>
                </a:cubicBezTo>
                <a:cubicBezTo>
                  <a:pt x="4046200" y="62714"/>
                  <a:pt x="4050672" y="49923"/>
                  <a:pt x="4059258" y="40266"/>
                </a:cubicBezTo>
                <a:cubicBezTo>
                  <a:pt x="4067843" y="30609"/>
                  <a:pt x="4078376" y="25650"/>
                  <a:pt x="4090857" y="25389"/>
                </a:cubicBezTo>
                <a:close/>
                <a:moveTo>
                  <a:pt x="3972749" y="25389"/>
                </a:moveTo>
                <a:cubicBezTo>
                  <a:pt x="3987993" y="25345"/>
                  <a:pt x="3999918" y="32399"/>
                  <a:pt x="4008522" y="46552"/>
                </a:cubicBezTo>
                <a:cubicBezTo>
                  <a:pt x="4017126" y="60705"/>
                  <a:pt x="4021504" y="82221"/>
                  <a:pt x="4021655" y="111100"/>
                </a:cubicBezTo>
                <a:cubicBezTo>
                  <a:pt x="4021504" y="140327"/>
                  <a:pt x="4017126" y="162119"/>
                  <a:pt x="4008522" y="176477"/>
                </a:cubicBezTo>
                <a:cubicBezTo>
                  <a:pt x="3999918" y="190834"/>
                  <a:pt x="3987993" y="197993"/>
                  <a:pt x="3972749" y="197954"/>
                </a:cubicBezTo>
                <a:cubicBezTo>
                  <a:pt x="3957395" y="197993"/>
                  <a:pt x="3945404" y="190834"/>
                  <a:pt x="3936776" y="176477"/>
                </a:cubicBezTo>
                <a:cubicBezTo>
                  <a:pt x="3928148" y="162119"/>
                  <a:pt x="3923760" y="140327"/>
                  <a:pt x="3923614" y="111100"/>
                </a:cubicBezTo>
                <a:cubicBezTo>
                  <a:pt x="3923760" y="82221"/>
                  <a:pt x="3928148" y="60705"/>
                  <a:pt x="3936776" y="46552"/>
                </a:cubicBezTo>
                <a:cubicBezTo>
                  <a:pt x="3945404" y="32399"/>
                  <a:pt x="3957395" y="25345"/>
                  <a:pt x="3972749" y="25389"/>
                </a:cubicBezTo>
                <a:close/>
                <a:moveTo>
                  <a:pt x="3844138" y="25389"/>
                </a:moveTo>
                <a:cubicBezTo>
                  <a:pt x="3858762" y="25578"/>
                  <a:pt x="3870083" y="29936"/>
                  <a:pt x="3878099" y="38463"/>
                </a:cubicBezTo>
                <a:cubicBezTo>
                  <a:pt x="3886115" y="46990"/>
                  <a:pt x="3890178" y="58551"/>
                  <a:pt x="3890286" y="73145"/>
                </a:cubicBezTo>
                <a:cubicBezTo>
                  <a:pt x="3890088" y="90503"/>
                  <a:pt x="3883749" y="108261"/>
                  <a:pt x="3871269" y="126419"/>
                </a:cubicBezTo>
                <a:cubicBezTo>
                  <a:pt x="3858791" y="144577"/>
                  <a:pt x="3841365" y="163934"/>
                  <a:pt x="3818992" y="184492"/>
                </a:cubicBezTo>
                <a:cubicBezTo>
                  <a:pt x="3823592" y="184135"/>
                  <a:pt x="3828221" y="183822"/>
                  <a:pt x="3832879" y="183551"/>
                </a:cubicBezTo>
                <a:cubicBezTo>
                  <a:pt x="3837537" y="183280"/>
                  <a:pt x="3842052" y="183137"/>
                  <a:pt x="3846424" y="183123"/>
                </a:cubicBezTo>
                <a:lnTo>
                  <a:pt x="3898287" y="183123"/>
                </a:lnTo>
                <a:lnTo>
                  <a:pt x="3898287" y="194982"/>
                </a:lnTo>
                <a:lnTo>
                  <a:pt x="3797960" y="194982"/>
                </a:lnTo>
                <a:lnTo>
                  <a:pt x="3797960" y="186772"/>
                </a:lnTo>
                <a:cubicBezTo>
                  <a:pt x="3825950" y="162640"/>
                  <a:pt x="3846152" y="141465"/>
                  <a:pt x="3858568" y="123245"/>
                </a:cubicBezTo>
                <a:cubicBezTo>
                  <a:pt x="3870984" y="105026"/>
                  <a:pt x="3877070" y="88478"/>
                  <a:pt x="3876827" y="73602"/>
                </a:cubicBezTo>
                <a:cubicBezTo>
                  <a:pt x="3876880" y="62956"/>
                  <a:pt x="3874146" y="54182"/>
                  <a:pt x="3868626" y="47279"/>
                </a:cubicBezTo>
                <a:cubicBezTo>
                  <a:pt x="3863107" y="40377"/>
                  <a:pt x="3854486" y="36805"/>
                  <a:pt x="3842766" y="36562"/>
                </a:cubicBezTo>
                <a:cubicBezTo>
                  <a:pt x="3835522" y="36686"/>
                  <a:pt x="3828750" y="38667"/>
                  <a:pt x="3822449" y="42507"/>
                </a:cubicBezTo>
                <a:cubicBezTo>
                  <a:pt x="3816148" y="46346"/>
                  <a:pt x="3810576" y="51300"/>
                  <a:pt x="3805733" y="57368"/>
                </a:cubicBezTo>
                <a:lnTo>
                  <a:pt x="3797275" y="49366"/>
                </a:lnTo>
                <a:cubicBezTo>
                  <a:pt x="3803471" y="42266"/>
                  <a:pt x="3810338" y="36527"/>
                  <a:pt x="3817877" y="32148"/>
                </a:cubicBezTo>
                <a:cubicBezTo>
                  <a:pt x="3825416" y="27770"/>
                  <a:pt x="3834170" y="25517"/>
                  <a:pt x="3844138" y="25389"/>
                </a:cubicBezTo>
                <a:close/>
                <a:moveTo>
                  <a:pt x="3376027" y="24903"/>
                </a:moveTo>
                <a:lnTo>
                  <a:pt x="3376027" y="61508"/>
                </a:lnTo>
                <a:lnTo>
                  <a:pt x="3493984" y="61508"/>
                </a:lnTo>
                <a:lnTo>
                  <a:pt x="3493984" y="24903"/>
                </a:lnTo>
                <a:close/>
                <a:moveTo>
                  <a:pt x="1612225" y="21046"/>
                </a:moveTo>
                <a:lnTo>
                  <a:pt x="1809965" y="21046"/>
                </a:lnTo>
                <a:lnTo>
                  <a:pt x="1809965" y="31761"/>
                </a:lnTo>
                <a:lnTo>
                  <a:pt x="1740241" y="31761"/>
                </a:lnTo>
                <a:lnTo>
                  <a:pt x="1740241" y="69509"/>
                </a:lnTo>
                <a:lnTo>
                  <a:pt x="1798534" y="69509"/>
                </a:lnTo>
                <a:lnTo>
                  <a:pt x="1798534" y="209612"/>
                </a:lnTo>
                <a:lnTo>
                  <a:pt x="1787562" y="209612"/>
                </a:lnTo>
                <a:lnTo>
                  <a:pt x="1787562" y="195896"/>
                </a:lnTo>
                <a:lnTo>
                  <a:pt x="1635543" y="195896"/>
                </a:lnTo>
                <a:lnTo>
                  <a:pt x="1635543" y="210755"/>
                </a:lnTo>
                <a:lnTo>
                  <a:pt x="1625027" y="210755"/>
                </a:lnTo>
                <a:lnTo>
                  <a:pt x="1625027" y="69509"/>
                </a:lnTo>
                <a:lnTo>
                  <a:pt x="1681034" y="69509"/>
                </a:lnTo>
                <a:lnTo>
                  <a:pt x="1681034" y="31761"/>
                </a:lnTo>
                <a:lnTo>
                  <a:pt x="1612225" y="31761"/>
                </a:lnTo>
                <a:close/>
                <a:moveTo>
                  <a:pt x="3365283" y="14874"/>
                </a:moveTo>
                <a:lnTo>
                  <a:pt x="3505186" y="14874"/>
                </a:lnTo>
                <a:lnTo>
                  <a:pt x="3505186" y="71766"/>
                </a:lnTo>
                <a:lnTo>
                  <a:pt x="3365283" y="71766"/>
                </a:lnTo>
                <a:close/>
                <a:moveTo>
                  <a:pt x="1430793" y="13945"/>
                </a:moveTo>
                <a:lnTo>
                  <a:pt x="1438108" y="18745"/>
                </a:lnTo>
                <a:cubicBezTo>
                  <a:pt x="1434851" y="27942"/>
                  <a:pt x="1431308" y="37724"/>
                  <a:pt x="1427478" y="48092"/>
                </a:cubicBezTo>
                <a:cubicBezTo>
                  <a:pt x="1423649" y="58460"/>
                  <a:pt x="1419878" y="68414"/>
                  <a:pt x="1416163" y="77953"/>
                </a:cubicBezTo>
                <a:cubicBezTo>
                  <a:pt x="1424112" y="87754"/>
                  <a:pt x="1429531" y="96841"/>
                  <a:pt x="1432422" y="105213"/>
                </a:cubicBezTo>
                <a:cubicBezTo>
                  <a:pt x="1435313" y="113586"/>
                  <a:pt x="1436675" y="121415"/>
                  <a:pt x="1436508" y="128702"/>
                </a:cubicBezTo>
                <a:cubicBezTo>
                  <a:pt x="1436627" y="134288"/>
                  <a:pt x="1436046" y="139289"/>
                  <a:pt x="1434765" y="143704"/>
                </a:cubicBezTo>
                <a:cubicBezTo>
                  <a:pt x="1433484" y="148119"/>
                  <a:pt x="1431474" y="151348"/>
                  <a:pt x="1428736" y="153391"/>
                </a:cubicBezTo>
                <a:cubicBezTo>
                  <a:pt x="1427355" y="154415"/>
                  <a:pt x="1425774" y="155224"/>
                  <a:pt x="1423992" y="155820"/>
                </a:cubicBezTo>
                <a:cubicBezTo>
                  <a:pt x="1422211" y="156415"/>
                  <a:pt x="1420287" y="156825"/>
                  <a:pt x="1418220" y="157048"/>
                </a:cubicBezTo>
                <a:cubicBezTo>
                  <a:pt x="1416006" y="157268"/>
                  <a:pt x="1413634" y="157401"/>
                  <a:pt x="1411105" y="157449"/>
                </a:cubicBezTo>
                <a:cubicBezTo>
                  <a:pt x="1408576" y="157496"/>
                  <a:pt x="1406147" y="157515"/>
                  <a:pt x="1403818" y="157506"/>
                </a:cubicBezTo>
                <a:cubicBezTo>
                  <a:pt x="1403699" y="155853"/>
                  <a:pt x="1403366" y="154072"/>
                  <a:pt x="1402818" y="152162"/>
                </a:cubicBezTo>
                <a:cubicBezTo>
                  <a:pt x="1402271" y="150252"/>
                  <a:pt x="1401537" y="148528"/>
                  <a:pt x="1400618" y="146990"/>
                </a:cubicBezTo>
                <a:cubicBezTo>
                  <a:pt x="1403352" y="147214"/>
                  <a:pt x="1405828" y="147338"/>
                  <a:pt x="1408048" y="147362"/>
                </a:cubicBezTo>
                <a:cubicBezTo>
                  <a:pt x="1410267" y="147385"/>
                  <a:pt x="1412286" y="147338"/>
                  <a:pt x="1414105" y="147219"/>
                </a:cubicBezTo>
                <a:cubicBezTo>
                  <a:pt x="1417268" y="147219"/>
                  <a:pt x="1419630" y="146533"/>
                  <a:pt x="1421192" y="145161"/>
                </a:cubicBezTo>
                <a:cubicBezTo>
                  <a:pt x="1423002" y="143694"/>
                  <a:pt x="1424297" y="141370"/>
                  <a:pt x="1425078" y="138189"/>
                </a:cubicBezTo>
                <a:cubicBezTo>
                  <a:pt x="1425859" y="135008"/>
                  <a:pt x="1426240" y="131541"/>
                  <a:pt x="1426221" y="127788"/>
                </a:cubicBezTo>
                <a:cubicBezTo>
                  <a:pt x="1426288" y="121273"/>
                  <a:pt x="1424840" y="113957"/>
                  <a:pt x="1421878" y="105842"/>
                </a:cubicBezTo>
                <a:cubicBezTo>
                  <a:pt x="1418916" y="97727"/>
                  <a:pt x="1413353" y="88811"/>
                  <a:pt x="1405190" y="79096"/>
                </a:cubicBezTo>
                <a:cubicBezTo>
                  <a:pt x="1408900" y="70028"/>
                  <a:pt x="1412453" y="60732"/>
                  <a:pt x="1415848" y="51207"/>
                </a:cubicBezTo>
                <a:cubicBezTo>
                  <a:pt x="1419244" y="41682"/>
                  <a:pt x="1422168" y="32842"/>
                  <a:pt x="1424621" y="24689"/>
                </a:cubicBezTo>
                <a:lnTo>
                  <a:pt x="1388959" y="24689"/>
                </a:lnTo>
                <a:lnTo>
                  <a:pt x="1388959" y="211912"/>
                </a:lnTo>
                <a:lnTo>
                  <a:pt x="1378672" y="211912"/>
                </a:lnTo>
                <a:lnTo>
                  <a:pt x="1378672" y="14402"/>
                </a:lnTo>
                <a:lnTo>
                  <a:pt x="1428964" y="14402"/>
                </a:lnTo>
                <a:close/>
                <a:moveTo>
                  <a:pt x="1950249" y="13488"/>
                </a:moveTo>
                <a:lnTo>
                  <a:pt x="2017457" y="13488"/>
                </a:lnTo>
                <a:lnTo>
                  <a:pt x="2017457" y="68352"/>
                </a:lnTo>
                <a:cubicBezTo>
                  <a:pt x="2017414" y="71495"/>
                  <a:pt x="2017671" y="73667"/>
                  <a:pt x="2018229" y="74867"/>
                </a:cubicBezTo>
                <a:cubicBezTo>
                  <a:pt x="2018786" y="76067"/>
                  <a:pt x="2019900" y="76638"/>
                  <a:pt x="2021572" y="76581"/>
                </a:cubicBezTo>
                <a:lnTo>
                  <a:pt x="2039860" y="76581"/>
                </a:lnTo>
                <a:cubicBezTo>
                  <a:pt x="2041398" y="76572"/>
                  <a:pt x="2043065" y="76477"/>
                  <a:pt x="2044860" y="76296"/>
                </a:cubicBezTo>
                <a:cubicBezTo>
                  <a:pt x="2046656" y="76115"/>
                  <a:pt x="2048266" y="75905"/>
                  <a:pt x="2049690" y="75667"/>
                </a:cubicBezTo>
                <a:cubicBezTo>
                  <a:pt x="2049809" y="77119"/>
                  <a:pt x="2049970" y="78786"/>
                  <a:pt x="2050175" y="80668"/>
                </a:cubicBezTo>
                <a:cubicBezTo>
                  <a:pt x="2050380" y="82549"/>
                  <a:pt x="2050599" y="84158"/>
                  <a:pt x="2050833" y="85497"/>
                </a:cubicBezTo>
                <a:cubicBezTo>
                  <a:pt x="2049542" y="85835"/>
                  <a:pt x="2047951" y="86073"/>
                  <a:pt x="2046061" y="86211"/>
                </a:cubicBezTo>
                <a:cubicBezTo>
                  <a:pt x="2044170" y="86349"/>
                  <a:pt x="2042179" y="86416"/>
                  <a:pt x="2040088" y="86411"/>
                </a:cubicBezTo>
                <a:lnTo>
                  <a:pt x="2021343" y="86411"/>
                </a:lnTo>
                <a:cubicBezTo>
                  <a:pt x="2015642" y="86497"/>
                  <a:pt x="2011785" y="85125"/>
                  <a:pt x="2009770" y="82296"/>
                </a:cubicBezTo>
                <a:cubicBezTo>
                  <a:pt x="2007756" y="79467"/>
                  <a:pt x="2006813" y="74667"/>
                  <a:pt x="2006941" y="67894"/>
                </a:cubicBezTo>
                <a:lnTo>
                  <a:pt x="2006941" y="23775"/>
                </a:lnTo>
                <a:lnTo>
                  <a:pt x="1960764" y="23775"/>
                </a:lnTo>
                <a:lnTo>
                  <a:pt x="1960764" y="39091"/>
                </a:lnTo>
                <a:cubicBezTo>
                  <a:pt x="1961145" y="49611"/>
                  <a:pt x="1958554" y="60289"/>
                  <a:pt x="1952992" y="71123"/>
                </a:cubicBezTo>
                <a:cubicBezTo>
                  <a:pt x="1947429" y="81958"/>
                  <a:pt x="1936609" y="91550"/>
                  <a:pt x="1920531" y="99898"/>
                </a:cubicBezTo>
                <a:cubicBezTo>
                  <a:pt x="1919764" y="98660"/>
                  <a:pt x="1918669" y="97193"/>
                  <a:pt x="1917244" y="95498"/>
                </a:cubicBezTo>
                <a:cubicBezTo>
                  <a:pt x="1915821" y="93802"/>
                  <a:pt x="1914554" y="92450"/>
                  <a:pt x="1913444" y="91440"/>
                </a:cubicBezTo>
                <a:cubicBezTo>
                  <a:pt x="1923686" y="86587"/>
                  <a:pt x="1931472" y="81231"/>
                  <a:pt x="1936804" y="75371"/>
                </a:cubicBezTo>
                <a:cubicBezTo>
                  <a:pt x="1942135" y="69510"/>
                  <a:pt x="1945739" y="63459"/>
                  <a:pt x="1947615" y="57218"/>
                </a:cubicBezTo>
                <a:cubicBezTo>
                  <a:pt x="1949492" y="50977"/>
                  <a:pt x="1950370" y="44858"/>
                  <a:pt x="1950249" y="38862"/>
                </a:cubicBezTo>
                <a:close/>
                <a:moveTo>
                  <a:pt x="2833316" y="9844"/>
                </a:moveTo>
                <a:lnTo>
                  <a:pt x="2841546" y="14187"/>
                </a:lnTo>
                <a:cubicBezTo>
                  <a:pt x="2831587" y="30415"/>
                  <a:pt x="2824072" y="47901"/>
                  <a:pt x="2819000" y="66644"/>
                </a:cubicBezTo>
                <a:cubicBezTo>
                  <a:pt x="2813928" y="85387"/>
                  <a:pt x="2811385" y="104701"/>
                  <a:pt x="2811371" y="124587"/>
                </a:cubicBezTo>
                <a:cubicBezTo>
                  <a:pt x="2811385" y="144487"/>
                  <a:pt x="2813928" y="163830"/>
                  <a:pt x="2819000" y="182616"/>
                </a:cubicBezTo>
                <a:cubicBezTo>
                  <a:pt x="2824072" y="201401"/>
                  <a:pt x="2831587" y="218859"/>
                  <a:pt x="2841546" y="234987"/>
                </a:cubicBezTo>
                <a:lnTo>
                  <a:pt x="2833316" y="239102"/>
                </a:lnTo>
                <a:cubicBezTo>
                  <a:pt x="2822825" y="222416"/>
                  <a:pt x="2814667" y="204701"/>
                  <a:pt x="2808842" y="185959"/>
                </a:cubicBezTo>
                <a:cubicBezTo>
                  <a:pt x="2803016" y="167216"/>
                  <a:pt x="2800058" y="146758"/>
                  <a:pt x="2799969" y="124587"/>
                </a:cubicBezTo>
                <a:cubicBezTo>
                  <a:pt x="2800058" y="102406"/>
                  <a:pt x="2803016" y="81911"/>
                  <a:pt x="2808842" y="63101"/>
                </a:cubicBezTo>
                <a:cubicBezTo>
                  <a:pt x="2814667" y="44292"/>
                  <a:pt x="2822825" y="26539"/>
                  <a:pt x="2833316" y="9844"/>
                </a:cubicBezTo>
                <a:close/>
                <a:moveTo>
                  <a:pt x="756576" y="9830"/>
                </a:moveTo>
                <a:lnTo>
                  <a:pt x="763891" y="18745"/>
                </a:lnTo>
                <a:cubicBezTo>
                  <a:pt x="754718" y="23189"/>
                  <a:pt x="743345" y="26875"/>
                  <a:pt x="729772" y="29804"/>
                </a:cubicBezTo>
                <a:cubicBezTo>
                  <a:pt x="716199" y="32733"/>
                  <a:pt x="702655" y="34990"/>
                  <a:pt x="689139" y="36576"/>
                </a:cubicBezTo>
                <a:lnTo>
                  <a:pt x="689139" y="61722"/>
                </a:lnTo>
                <a:lnTo>
                  <a:pt x="752232" y="61722"/>
                </a:lnTo>
                <a:lnTo>
                  <a:pt x="752232" y="124130"/>
                </a:lnTo>
                <a:lnTo>
                  <a:pt x="688910" y="124130"/>
                </a:lnTo>
                <a:cubicBezTo>
                  <a:pt x="688572" y="138722"/>
                  <a:pt x="687134" y="153772"/>
                  <a:pt x="684595" y="169279"/>
                </a:cubicBezTo>
                <a:cubicBezTo>
                  <a:pt x="682057" y="184785"/>
                  <a:pt x="677704" y="198920"/>
                  <a:pt x="671536" y="211684"/>
                </a:cubicBezTo>
                <a:cubicBezTo>
                  <a:pt x="670413" y="210569"/>
                  <a:pt x="668946" y="209312"/>
                  <a:pt x="667136" y="207912"/>
                </a:cubicBezTo>
                <a:cubicBezTo>
                  <a:pt x="665326" y="206512"/>
                  <a:pt x="663745" y="205483"/>
                  <a:pt x="662392" y="204826"/>
                </a:cubicBezTo>
                <a:cubicBezTo>
                  <a:pt x="667196" y="195098"/>
                  <a:pt x="670746" y="184531"/>
                  <a:pt x="673044" y="173127"/>
                </a:cubicBezTo>
                <a:cubicBezTo>
                  <a:pt x="675341" y="161722"/>
                  <a:pt x="676825" y="150241"/>
                  <a:pt x="677497" y="138684"/>
                </a:cubicBezTo>
                <a:cubicBezTo>
                  <a:pt x="678169" y="127127"/>
                  <a:pt x="678468" y="116256"/>
                  <a:pt x="678394" y="106071"/>
                </a:cubicBezTo>
                <a:lnTo>
                  <a:pt x="678394" y="28347"/>
                </a:lnTo>
                <a:cubicBezTo>
                  <a:pt x="687610" y="27204"/>
                  <a:pt x="697144" y="25756"/>
                  <a:pt x="706995" y="24003"/>
                </a:cubicBezTo>
                <a:cubicBezTo>
                  <a:pt x="716846" y="22251"/>
                  <a:pt x="726125" y="20193"/>
                  <a:pt x="734833" y="17831"/>
                </a:cubicBezTo>
                <a:cubicBezTo>
                  <a:pt x="743541" y="15469"/>
                  <a:pt x="750789" y="12802"/>
                  <a:pt x="756576" y="9830"/>
                </a:cubicBezTo>
                <a:close/>
                <a:moveTo>
                  <a:pt x="2105697" y="9601"/>
                </a:moveTo>
                <a:cubicBezTo>
                  <a:pt x="2112207" y="15045"/>
                  <a:pt x="2118731" y="20903"/>
                  <a:pt x="2125270" y="27175"/>
                </a:cubicBezTo>
                <a:cubicBezTo>
                  <a:pt x="2131809" y="33447"/>
                  <a:pt x="2137020" y="39019"/>
                  <a:pt x="2140901" y="43891"/>
                </a:cubicBezTo>
                <a:lnTo>
                  <a:pt x="2133357" y="52350"/>
                </a:lnTo>
                <a:cubicBezTo>
                  <a:pt x="2129476" y="47325"/>
                  <a:pt x="2124266" y="41486"/>
                  <a:pt x="2117727" y="34833"/>
                </a:cubicBezTo>
                <a:cubicBezTo>
                  <a:pt x="2111188" y="28180"/>
                  <a:pt x="2104663" y="22055"/>
                  <a:pt x="2098153" y="16459"/>
                </a:cubicBezTo>
                <a:close/>
                <a:moveTo>
                  <a:pt x="1873439" y="9601"/>
                </a:moveTo>
                <a:cubicBezTo>
                  <a:pt x="1879816" y="14826"/>
                  <a:pt x="1886150" y="20550"/>
                  <a:pt x="1892441" y="26775"/>
                </a:cubicBezTo>
                <a:cubicBezTo>
                  <a:pt x="1898733" y="33000"/>
                  <a:pt x="1903752" y="38553"/>
                  <a:pt x="1907500" y="43434"/>
                </a:cubicBezTo>
                <a:lnTo>
                  <a:pt x="1899728" y="51435"/>
                </a:lnTo>
                <a:cubicBezTo>
                  <a:pt x="1896075" y="46435"/>
                  <a:pt x="1891094" y="40720"/>
                  <a:pt x="1884783" y="34290"/>
                </a:cubicBezTo>
                <a:cubicBezTo>
                  <a:pt x="1878473" y="27861"/>
                  <a:pt x="1872177" y="21917"/>
                  <a:pt x="1865895" y="16459"/>
                </a:cubicBezTo>
                <a:close/>
                <a:moveTo>
                  <a:pt x="857845" y="7315"/>
                </a:moveTo>
                <a:lnTo>
                  <a:pt x="866075" y="16459"/>
                </a:lnTo>
                <a:cubicBezTo>
                  <a:pt x="856126" y="20936"/>
                  <a:pt x="844077" y="24899"/>
                  <a:pt x="829928" y="28347"/>
                </a:cubicBezTo>
                <a:cubicBezTo>
                  <a:pt x="815778" y="31795"/>
                  <a:pt x="801615" y="34614"/>
                  <a:pt x="787437" y="36805"/>
                </a:cubicBezTo>
                <a:lnTo>
                  <a:pt x="787437" y="82296"/>
                </a:lnTo>
                <a:lnTo>
                  <a:pt x="870647" y="82296"/>
                </a:lnTo>
                <a:lnTo>
                  <a:pt x="870647" y="92812"/>
                </a:lnTo>
                <a:lnTo>
                  <a:pt x="840700" y="92812"/>
                </a:lnTo>
                <a:lnTo>
                  <a:pt x="840700" y="211455"/>
                </a:lnTo>
                <a:lnTo>
                  <a:pt x="829956" y="211455"/>
                </a:lnTo>
                <a:lnTo>
                  <a:pt x="829956" y="92812"/>
                </a:lnTo>
                <a:lnTo>
                  <a:pt x="787437" y="92812"/>
                </a:lnTo>
                <a:lnTo>
                  <a:pt x="787437" y="107671"/>
                </a:lnTo>
                <a:cubicBezTo>
                  <a:pt x="787551" y="118646"/>
                  <a:pt x="786916" y="130350"/>
                  <a:pt x="785532" y="142782"/>
                </a:cubicBezTo>
                <a:cubicBezTo>
                  <a:pt x="784147" y="155214"/>
                  <a:pt x="781328" y="167443"/>
                  <a:pt x="777073" y="179468"/>
                </a:cubicBezTo>
                <a:cubicBezTo>
                  <a:pt x="772819" y="191494"/>
                  <a:pt x="766444" y="202385"/>
                  <a:pt x="757947" y="212141"/>
                </a:cubicBezTo>
                <a:cubicBezTo>
                  <a:pt x="757042" y="210936"/>
                  <a:pt x="755709" y="209631"/>
                  <a:pt x="753947" y="208226"/>
                </a:cubicBezTo>
                <a:cubicBezTo>
                  <a:pt x="752185" y="206821"/>
                  <a:pt x="750623" y="205688"/>
                  <a:pt x="749260" y="204826"/>
                </a:cubicBezTo>
                <a:cubicBezTo>
                  <a:pt x="757369" y="195490"/>
                  <a:pt x="763377" y="185282"/>
                  <a:pt x="767286" y="174202"/>
                </a:cubicBezTo>
                <a:cubicBezTo>
                  <a:pt x="771195" y="163122"/>
                  <a:pt x="773732" y="151864"/>
                  <a:pt x="774898" y="140428"/>
                </a:cubicBezTo>
                <a:cubicBezTo>
                  <a:pt x="776063" y="128993"/>
                  <a:pt x="776585" y="118074"/>
                  <a:pt x="776464" y="107671"/>
                </a:cubicBezTo>
                <a:lnTo>
                  <a:pt x="776464" y="28804"/>
                </a:lnTo>
                <a:cubicBezTo>
                  <a:pt x="786134" y="27273"/>
                  <a:pt x="796080" y="25433"/>
                  <a:pt x="806300" y="23284"/>
                </a:cubicBezTo>
                <a:cubicBezTo>
                  <a:pt x="816521" y="21134"/>
                  <a:pt x="826145" y="18719"/>
                  <a:pt x="835172" y="16036"/>
                </a:cubicBezTo>
                <a:cubicBezTo>
                  <a:pt x="844199" y="13354"/>
                  <a:pt x="851756" y="10447"/>
                  <a:pt x="857845" y="7315"/>
                </a:cubicBezTo>
                <a:close/>
                <a:moveTo>
                  <a:pt x="383881" y="6858"/>
                </a:moveTo>
                <a:lnTo>
                  <a:pt x="392111" y="16002"/>
                </a:lnTo>
                <a:cubicBezTo>
                  <a:pt x="379776" y="19217"/>
                  <a:pt x="365412" y="21989"/>
                  <a:pt x="349020" y="24318"/>
                </a:cubicBezTo>
                <a:cubicBezTo>
                  <a:pt x="332627" y="26646"/>
                  <a:pt x="316206" y="28447"/>
                  <a:pt x="299757" y="29718"/>
                </a:cubicBezTo>
                <a:lnTo>
                  <a:pt x="299757" y="73381"/>
                </a:lnTo>
                <a:lnTo>
                  <a:pt x="379767" y="73381"/>
                </a:lnTo>
                <a:lnTo>
                  <a:pt x="381824" y="72924"/>
                </a:lnTo>
                <a:lnTo>
                  <a:pt x="388225" y="74981"/>
                </a:lnTo>
                <a:cubicBezTo>
                  <a:pt x="385086" y="94503"/>
                  <a:pt x="380448" y="111981"/>
                  <a:pt x="374309" y="127416"/>
                </a:cubicBezTo>
                <a:cubicBezTo>
                  <a:pt x="368170" y="142851"/>
                  <a:pt x="360845" y="156387"/>
                  <a:pt x="352335" y="168021"/>
                </a:cubicBezTo>
                <a:cubicBezTo>
                  <a:pt x="358154" y="175808"/>
                  <a:pt x="364689" y="182637"/>
                  <a:pt x="371937" y="188510"/>
                </a:cubicBezTo>
                <a:cubicBezTo>
                  <a:pt x="379186" y="194382"/>
                  <a:pt x="387206" y="199211"/>
                  <a:pt x="395997" y="202997"/>
                </a:cubicBezTo>
                <a:cubicBezTo>
                  <a:pt x="394797" y="204097"/>
                  <a:pt x="393483" y="205497"/>
                  <a:pt x="392054" y="207198"/>
                </a:cubicBezTo>
                <a:cubicBezTo>
                  <a:pt x="390625" y="208898"/>
                  <a:pt x="389425" y="210469"/>
                  <a:pt x="388453" y="211912"/>
                </a:cubicBezTo>
                <a:cubicBezTo>
                  <a:pt x="379886" y="207888"/>
                  <a:pt x="372047" y="202907"/>
                  <a:pt x="364936" y="196968"/>
                </a:cubicBezTo>
                <a:cubicBezTo>
                  <a:pt x="357826" y="191029"/>
                  <a:pt x="351416" y="184276"/>
                  <a:pt x="345705" y="176708"/>
                </a:cubicBezTo>
                <a:cubicBezTo>
                  <a:pt x="339047" y="184476"/>
                  <a:pt x="331904" y="191286"/>
                  <a:pt x="324274" y="197139"/>
                </a:cubicBezTo>
                <a:cubicBezTo>
                  <a:pt x="316645" y="202992"/>
                  <a:pt x="308701" y="207917"/>
                  <a:pt x="300442" y="211912"/>
                </a:cubicBezTo>
                <a:cubicBezTo>
                  <a:pt x="299609" y="210569"/>
                  <a:pt x="298590" y="209026"/>
                  <a:pt x="297385" y="207283"/>
                </a:cubicBezTo>
                <a:cubicBezTo>
                  <a:pt x="296180" y="205540"/>
                  <a:pt x="294989" y="204112"/>
                  <a:pt x="293813" y="202997"/>
                </a:cubicBezTo>
                <a:cubicBezTo>
                  <a:pt x="302086" y="199339"/>
                  <a:pt x="310058" y="194539"/>
                  <a:pt x="317730" y="188595"/>
                </a:cubicBezTo>
                <a:cubicBezTo>
                  <a:pt x="325403" y="182652"/>
                  <a:pt x="332518" y="175565"/>
                  <a:pt x="339076" y="167335"/>
                </a:cubicBezTo>
                <a:cubicBezTo>
                  <a:pt x="331908" y="155991"/>
                  <a:pt x="325841" y="143304"/>
                  <a:pt x="320874" y="129274"/>
                </a:cubicBezTo>
                <a:cubicBezTo>
                  <a:pt x="315906" y="115243"/>
                  <a:pt x="311839" y="100041"/>
                  <a:pt x="308672" y="83668"/>
                </a:cubicBezTo>
                <a:lnTo>
                  <a:pt x="299757" y="83668"/>
                </a:lnTo>
                <a:lnTo>
                  <a:pt x="299757" y="101041"/>
                </a:lnTo>
                <a:cubicBezTo>
                  <a:pt x="300042" y="120177"/>
                  <a:pt x="298785" y="139399"/>
                  <a:pt x="295985" y="158706"/>
                </a:cubicBezTo>
                <a:cubicBezTo>
                  <a:pt x="293184" y="178013"/>
                  <a:pt x="287126" y="195749"/>
                  <a:pt x="277811" y="211912"/>
                </a:cubicBezTo>
                <a:cubicBezTo>
                  <a:pt x="276611" y="211041"/>
                  <a:pt x="275182" y="209984"/>
                  <a:pt x="273525" y="208741"/>
                </a:cubicBezTo>
                <a:cubicBezTo>
                  <a:pt x="271867" y="207498"/>
                  <a:pt x="270324" y="206498"/>
                  <a:pt x="268896" y="205740"/>
                </a:cubicBezTo>
                <a:cubicBezTo>
                  <a:pt x="277535" y="190334"/>
                  <a:pt x="283117" y="173427"/>
                  <a:pt x="285641" y="155020"/>
                </a:cubicBezTo>
                <a:cubicBezTo>
                  <a:pt x="288165" y="136613"/>
                  <a:pt x="289289" y="118620"/>
                  <a:pt x="289012" y="101041"/>
                </a:cubicBezTo>
                <a:lnTo>
                  <a:pt x="289012" y="21489"/>
                </a:lnTo>
                <a:cubicBezTo>
                  <a:pt x="300284" y="20411"/>
                  <a:pt x="311802" y="19112"/>
                  <a:pt x="323565" y="17594"/>
                </a:cubicBezTo>
                <a:cubicBezTo>
                  <a:pt x="335328" y="16076"/>
                  <a:pt x="346456" y="14405"/>
                  <a:pt x="356949" y="12582"/>
                </a:cubicBezTo>
                <a:cubicBezTo>
                  <a:pt x="367442" y="10759"/>
                  <a:pt x="376420" y="8851"/>
                  <a:pt x="383881" y="6858"/>
                </a:cubicBezTo>
                <a:close/>
                <a:moveTo>
                  <a:pt x="3144303" y="5501"/>
                </a:moveTo>
                <a:lnTo>
                  <a:pt x="3154361" y="8244"/>
                </a:lnTo>
                <a:cubicBezTo>
                  <a:pt x="3151494" y="16608"/>
                  <a:pt x="3148312" y="24855"/>
                  <a:pt x="3144817" y="32987"/>
                </a:cubicBezTo>
                <a:cubicBezTo>
                  <a:pt x="3141321" y="41119"/>
                  <a:pt x="3137568" y="49018"/>
                  <a:pt x="3133558" y="56683"/>
                </a:cubicBezTo>
                <a:lnTo>
                  <a:pt x="3133558" y="212355"/>
                </a:lnTo>
                <a:lnTo>
                  <a:pt x="3123271" y="212355"/>
                </a:lnTo>
                <a:lnTo>
                  <a:pt x="3123271" y="74995"/>
                </a:lnTo>
                <a:cubicBezTo>
                  <a:pt x="3119371" y="81399"/>
                  <a:pt x="3115342" y="87481"/>
                  <a:pt x="3111184" y="93241"/>
                </a:cubicBezTo>
                <a:cubicBezTo>
                  <a:pt x="3107026" y="99001"/>
                  <a:pt x="3102826" y="104347"/>
                  <a:pt x="3098583" y="109279"/>
                </a:cubicBezTo>
                <a:cubicBezTo>
                  <a:pt x="3097940" y="108010"/>
                  <a:pt x="3096939" y="106382"/>
                  <a:pt x="3095582" y="104394"/>
                </a:cubicBezTo>
                <a:cubicBezTo>
                  <a:pt x="3094225" y="102407"/>
                  <a:pt x="3092939" y="100833"/>
                  <a:pt x="3091725" y="99674"/>
                </a:cubicBezTo>
                <a:cubicBezTo>
                  <a:pt x="3102473" y="87881"/>
                  <a:pt x="3112408" y="73758"/>
                  <a:pt x="3121528" y="57305"/>
                </a:cubicBezTo>
                <a:cubicBezTo>
                  <a:pt x="3130648" y="40852"/>
                  <a:pt x="3138240" y="23584"/>
                  <a:pt x="3144303" y="5501"/>
                </a:cubicBezTo>
                <a:close/>
                <a:moveTo>
                  <a:pt x="2209024" y="5029"/>
                </a:moveTo>
                <a:lnTo>
                  <a:pt x="2220225" y="5029"/>
                </a:lnTo>
                <a:lnTo>
                  <a:pt x="2220225" y="82525"/>
                </a:lnTo>
                <a:lnTo>
                  <a:pt x="2281490" y="82525"/>
                </a:lnTo>
                <a:lnTo>
                  <a:pt x="2281490" y="93498"/>
                </a:lnTo>
                <a:lnTo>
                  <a:pt x="2220225" y="93498"/>
                </a:lnTo>
                <a:lnTo>
                  <a:pt x="2220225" y="211455"/>
                </a:lnTo>
                <a:lnTo>
                  <a:pt x="2209024" y="211455"/>
                </a:lnTo>
                <a:lnTo>
                  <a:pt x="2209024" y="93498"/>
                </a:lnTo>
                <a:lnTo>
                  <a:pt x="2149359" y="93498"/>
                </a:lnTo>
                <a:lnTo>
                  <a:pt x="2149359" y="82525"/>
                </a:lnTo>
                <a:lnTo>
                  <a:pt x="2209024" y="82525"/>
                </a:lnTo>
                <a:close/>
                <a:moveTo>
                  <a:pt x="3216540" y="4815"/>
                </a:moveTo>
                <a:cubicBezTo>
                  <a:pt x="3219931" y="9759"/>
                  <a:pt x="3223151" y="14902"/>
                  <a:pt x="3226198" y="20246"/>
                </a:cubicBezTo>
                <a:cubicBezTo>
                  <a:pt x="3229246" y="25589"/>
                  <a:pt x="3231666" y="30275"/>
                  <a:pt x="3233456" y="34305"/>
                </a:cubicBezTo>
                <a:lnTo>
                  <a:pt x="3222941" y="38877"/>
                </a:lnTo>
                <a:cubicBezTo>
                  <a:pt x="3221365" y="34714"/>
                  <a:pt x="3219088" y="29894"/>
                  <a:pt x="3216112" y="24418"/>
                </a:cubicBezTo>
                <a:cubicBezTo>
                  <a:pt x="3213135" y="18941"/>
                  <a:pt x="3210001" y="13778"/>
                  <a:pt x="3206710" y="8930"/>
                </a:cubicBezTo>
                <a:close/>
                <a:moveTo>
                  <a:pt x="985099" y="4815"/>
                </a:moveTo>
                <a:lnTo>
                  <a:pt x="995844" y="7330"/>
                </a:lnTo>
                <a:cubicBezTo>
                  <a:pt x="994367" y="12130"/>
                  <a:pt x="992805" y="16874"/>
                  <a:pt x="991157" y="21560"/>
                </a:cubicBezTo>
                <a:cubicBezTo>
                  <a:pt x="989510" y="26246"/>
                  <a:pt x="987719" y="30876"/>
                  <a:pt x="985785" y="35448"/>
                </a:cubicBezTo>
                <a:lnTo>
                  <a:pt x="1105800" y="35448"/>
                </a:lnTo>
                <a:lnTo>
                  <a:pt x="1105800" y="45935"/>
                </a:lnTo>
                <a:lnTo>
                  <a:pt x="981213" y="45935"/>
                </a:lnTo>
                <a:cubicBezTo>
                  <a:pt x="978803" y="51326"/>
                  <a:pt x="976193" y="56674"/>
                  <a:pt x="973384" y="61980"/>
                </a:cubicBezTo>
                <a:cubicBezTo>
                  <a:pt x="970574" y="67285"/>
                  <a:pt x="967621" y="72462"/>
                  <a:pt x="964525" y="77510"/>
                </a:cubicBezTo>
                <a:lnTo>
                  <a:pt x="1077911" y="77510"/>
                </a:lnTo>
                <a:lnTo>
                  <a:pt x="1077911" y="195235"/>
                </a:lnTo>
                <a:cubicBezTo>
                  <a:pt x="1077968" y="199290"/>
                  <a:pt x="1077397" y="202373"/>
                  <a:pt x="1076196" y="204484"/>
                </a:cubicBezTo>
                <a:cubicBezTo>
                  <a:pt x="1074996" y="206595"/>
                  <a:pt x="1072825" y="208077"/>
                  <a:pt x="1069681" y="208932"/>
                </a:cubicBezTo>
                <a:cubicBezTo>
                  <a:pt x="1066400" y="209915"/>
                  <a:pt x="1061533" y="210514"/>
                  <a:pt x="1055080" y="210727"/>
                </a:cubicBezTo>
                <a:cubicBezTo>
                  <a:pt x="1048626" y="210941"/>
                  <a:pt x="1040387" y="211027"/>
                  <a:pt x="1030362" y="210984"/>
                </a:cubicBezTo>
                <a:cubicBezTo>
                  <a:pt x="1029986" y="209345"/>
                  <a:pt x="1029424" y="207550"/>
                  <a:pt x="1028676" y="205597"/>
                </a:cubicBezTo>
                <a:cubicBezTo>
                  <a:pt x="1027929" y="203645"/>
                  <a:pt x="1027195" y="201792"/>
                  <a:pt x="1026476" y="200039"/>
                </a:cubicBezTo>
                <a:cubicBezTo>
                  <a:pt x="1035082" y="200363"/>
                  <a:pt x="1042559" y="200515"/>
                  <a:pt x="1048907" y="200496"/>
                </a:cubicBezTo>
                <a:cubicBezTo>
                  <a:pt x="1055256" y="200477"/>
                  <a:pt x="1059590" y="200401"/>
                  <a:pt x="1061909" y="200268"/>
                </a:cubicBezTo>
                <a:cubicBezTo>
                  <a:pt x="1063928" y="200292"/>
                  <a:pt x="1065319" y="199901"/>
                  <a:pt x="1066081" y="199096"/>
                </a:cubicBezTo>
                <a:cubicBezTo>
                  <a:pt x="1066843" y="198290"/>
                  <a:pt x="1067205" y="196927"/>
                  <a:pt x="1067167" y="195006"/>
                </a:cubicBezTo>
                <a:lnTo>
                  <a:pt x="1067167" y="165492"/>
                </a:lnTo>
                <a:lnTo>
                  <a:pt x="963840" y="165492"/>
                </a:lnTo>
                <a:lnTo>
                  <a:pt x="963840" y="211670"/>
                </a:lnTo>
                <a:lnTo>
                  <a:pt x="953095" y="211670"/>
                </a:lnTo>
                <a:lnTo>
                  <a:pt x="953095" y="93947"/>
                </a:lnTo>
                <a:cubicBezTo>
                  <a:pt x="947028" y="102198"/>
                  <a:pt x="940418" y="109886"/>
                  <a:pt x="933264" y="117013"/>
                </a:cubicBezTo>
                <a:cubicBezTo>
                  <a:pt x="926111" y="124139"/>
                  <a:pt x="918472" y="130625"/>
                  <a:pt x="910347" y="136470"/>
                </a:cubicBezTo>
                <a:cubicBezTo>
                  <a:pt x="909590" y="135145"/>
                  <a:pt x="908533" y="133677"/>
                  <a:pt x="907175" y="132065"/>
                </a:cubicBezTo>
                <a:cubicBezTo>
                  <a:pt x="905818" y="130454"/>
                  <a:pt x="904589" y="129100"/>
                  <a:pt x="903489" y="128004"/>
                </a:cubicBezTo>
                <a:cubicBezTo>
                  <a:pt x="918010" y="117807"/>
                  <a:pt x="930802" y="105649"/>
                  <a:pt x="941865" y="91529"/>
                </a:cubicBezTo>
                <a:cubicBezTo>
                  <a:pt x="952929" y="77410"/>
                  <a:pt x="962235" y="62211"/>
                  <a:pt x="969783" y="45935"/>
                </a:cubicBezTo>
                <a:lnTo>
                  <a:pt x="908061" y="45935"/>
                </a:lnTo>
                <a:lnTo>
                  <a:pt x="908061" y="35448"/>
                </a:lnTo>
                <a:lnTo>
                  <a:pt x="974355" y="35448"/>
                </a:lnTo>
                <a:cubicBezTo>
                  <a:pt x="976517" y="30414"/>
                  <a:pt x="978480" y="25337"/>
                  <a:pt x="980242" y="20217"/>
                </a:cubicBezTo>
                <a:cubicBezTo>
                  <a:pt x="982004" y="15097"/>
                  <a:pt x="983623" y="9963"/>
                  <a:pt x="985099" y="4815"/>
                </a:cubicBezTo>
                <a:close/>
                <a:moveTo>
                  <a:pt x="3008819" y="4801"/>
                </a:moveTo>
                <a:lnTo>
                  <a:pt x="3019335" y="6172"/>
                </a:lnTo>
                <a:cubicBezTo>
                  <a:pt x="3018434" y="14288"/>
                  <a:pt x="3017434" y="22232"/>
                  <a:pt x="3016334" y="30004"/>
                </a:cubicBezTo>
                <a:cubicBezTo>
                  <a:pt x="3015234" y="37776"/>
                  <a:pt x="3013948" y="45377"/>
                  <a:pt x="3012477" y="52807"/>
                </a:cubicBezTo>
                <a:lnTo>
                  <a:pt x="3062540" y="52807"/>
                </a:lnTo>
                <a:lnTo>
                  <a:pt x="3062540" y="62865"/>
                </a:lnTo>
                <a:lnTo>
                  <a:pt x="3054539" y="62865"/>
                </a:lnTo>
                <a:cubicBezTo>
                  <a:pt x="3052196" y="82039"/>
                  <a:pt x="3048995" y="99527"/>
                  <a:pt x="3044938" y="115329"/>
                </a:cubicBezTo>
                <a:cubicBezTo>
                  <a:pt x="3040880" y="131131"/>
                  <a:pt x="3035622" y="145418"/>
                  <a:pt x="3029164" y="158191"/>
                </a:cubicBezTo>
                <a:cubicBezTo>
                  <a:pt x="3033494" y="168183"/>
                  <a:pt x="3038494" y="176946"/>
                  <a:pt x="3044166" y="184480"/>
                </a:cubicBezTo>
                <a:cubicBezTo>
                  <a:pt x="3049838" y="192015"/>
                  <a:pt x="3056268" y="198035"/>
                  <a:pt x="3063454" y="202540"/>
                </a:cubicBezTo>
                <a:cubicBezTo>
                  <a:pt x="3062154" y="203621"/>
                  <a:pt x="3060811" y="204945"/>
                  <a:pt x="3059425" y="206512"/>
                </a:cubicBezTo>
                <a:cubicBezTo>
                  <a:pt x="3058039" y="208079"/>
                  <a:pt x="3056868" y="209574"/>
                  <a:pt x="3055911" y="210998"/>
                </a:cubicBezTo>
                <a:cubicBezTo>
                  <a:pt x="3049172" y="206274"/>
                  <a:pt x="3043104" y="200349"/>
                  <a:pt x="3037708" y="193224"/>
                </a:cubicBezTo>
                <a:cubicBezTo>
                  <a:pt x="3032312" y="186100"/>
                  <a:pt x="3027559" y="178003"/>
                  <a:pt x="3023449" y="168936"/>
                </a:cubicBezTo>
                <a:cubicBezTo>
                  <a:pt x="3018225" y="177394"/>
                  <a:pt x="3012215" y="185223"/>
                  <a:pt x="3005419" y="192424"/>
                </a:cubicBezTo>
                <a:cubicBezTo>
                  <a:pt x="2998622" y="199625"/>
                  <a:pt x="2990840" y="206197"/>
                  <a:pt x="2982073" y="212141"/>
                </a:cubicBezTo>
                <a:cubicBezTo>
                  <a:pt x="2981530" y="211012"/>
                  <a:pt x="2980558" y="209612"/>
                  <a:pt x="2979158" y="207941"/>
                </a:cubicBezTo>
                <a:cubicBezTo>
                  <a:pt x="2977758" y="206269"/>
                  <a:pt x="2976444" y="204926"/>
                  <a:pt x="2975215" y="203911"/>
                </a:cubicBezTo>
                <a:cubicBezTo>
                  <a:pt x="2984568" y="197968"/>
                  <a:pt x="2992836" y="191110"/>
                  <a:pt x="3000018" y="183337"/>
                </a:cubicBezTo>
                <a:cubicBezTo>
                  <a:pt x="3007200" y="175565"/>
                  <a:pt x="3013410" y="166878"/>
                  <a:pt x="3018649" y="157277"/>
                </a:cubicBezTo>
                <a:cubicBezTo>
                  <a:pt x="3015001" y="147871"/>
                  <a:pt x="3011838" y="137765"/>
                  <a:pt x="3009162" y="126959"/>
                </a:cubicBezTo>
                <a:cubicBezTo>
                  <a:pt x="3006485" y="116153"/>
                  <a:pt x="3004238" y="104847"/>
                  <a:pt x="3002418" y="93040"/>
                </a:cubicBezTo>
                <a:cubicBezTo>
                  <a:pt x="2999713" y="100622"/>
                  <a:pt x="2996665" y="107633"/>
                  <a:pt x="2993274" y="114072"/>
                </a:cubicBezTo>
                <a:cubicBezTo>
                  <a:pt x="2992393" y="112972"/>
                  <a:pt x="2991126" y="111686"/>
                  <a:pt x="2989474" y="110214"/>
                </a:cubicBezTo>
                <a:cubicBezTo>
                  <a:pt x="2987821" y="108742"/>
                  <a:pt x="2986269" y="107514"/>
                  <a:pt x="2984816" y="106528"/>
                </a:cubicBezTo>
                <a:cubicBezTo>
                  <a:pt x="2991460" y="93831"/>
                  <a:pt x="2996632" y="78648"/>
                  <a:pt x="3000332" y="60979"/>
                </a:cubicBezTo>
                <a:cubicBezTo>
                  <a:pt x="3004033" y="43310"/>
                  <a:pt x="3006861" y="24584"/>
                  <a:pt x="3008819" y="4801"/>
                </a:cubicBezTo>
                <a:close/>
                <a:moveTo>
                  <a:pt x="2945725" y="4572"/>
                </a:moveTo>
                <a:lnTo>
                  <a:pt x="2954869" y="4572"/>
                </a:lnTo>
                <a:lnTo>
                  <a:pt x="2954869" y="65837"/>
                </a:lnTo>
                <a:lnTo>
                  <a:pt x="2974986" y="65837"/>
                </a:lnTo>
                <a:lnTo>
                  <a:pt x="2974986" y="22860"/>
                </a:lnTo>
                <a:lnTo>
                  <a:pt x="2983902" y="22860"/>
                </a:lnTo>
                <a:lnTo>
                  <a:pt x="2983902" y="75438"/>
                </a:lnTo>
                <a:lnTo>
                  <a:pt x="2914636" y="75438"/>
                </a:lnTo>
                <a:lnTo>
                  <a:pt x="2914636" y="22860"/>
                </a:lnTo>
                <a:lnTo>
                  <a:pt x="2923551" y="22860"/>
                </a:lnTo>
                <a:lnTo>
                  <a:pt x="2923551" y="65837"/>
                </a:lnTo>
                <a:lnTo>
                  <a:pt x="2945725" y="65837"/>
                </a:lnTo>
                <a:close/>
                <a:moveTo>
                  <a:pt x="2892004" y="4572"/>
                </a:moveTo>
                <a:lnTo>
                  <a:pt x="2902291" y="8458"/>
                </a:lnTo>
                <a:cubicBezTo>
                  <a:pt x="2896872" y="17441"/>
                  <a:pt x="2890338" y="26451"/>
                  <a:pt x="2882689" y="35490"/>
                </a:cubicBezTo>
                <a:cubicBezTo>
                  <a:pt x="2875040" y="44530"/>
                  <a:pt x="2867249" y="52512"/>
                  <a:pt x="2859314" y="59436"/>
                </a:cubicBezTo>
                <a:cubicBezTo>
                  <a:pt x="2858553" y="58212"/>
                  <a:pt x="2857505" y="56774"/>
                  <a:pt x="2856171" y="55121"/>
                </a:cubicBezTo>
                <a:cubicBezTo>
                  <a:pt x="2854838" y="53469"/>
                  <a:pt x="2853676" y="52088"/>
                  <a:pt x="2852685" y="50978"/>
                </a:cubicBezTo>
                <a:cubicBezTo>
                  <a:pt x="2860196" y="44730"/>
                  <a:pt x="2867520" y="37453"/>
                  <a:pt x="2874659" y="29147"/>
                </a:cubicBezTo>
                <a:cubicBezTo>
                  <a:pt x="2881798" y="20841"/>
                  <a:pt x="2887580" y="12649"/>
                  <a:pt x="2892004" y="4572"/>
                </a:cubicBezTo>
                <a:close/>
                <a:moveTo>
                  <a:pt x="2409201" y="4572"/>
                </a:moveTo>
                <a:cubicBezTo>
                  <a:pt x="2413935" y="10721"/>
                  <a:pt x="2418583" y="17226"/>
                  <a:pt x="2423146" y="24089"/>
                </a:cubicBezTo>
                <a:cubicBezTo>
                  <a:pt x="2427708" y="30952"/>
                  <a:pt x="2431213" y="36943"/>
                  <a:pt x="2433661" y="42063"/>
                </a:cubicBezTo>
                <a:lnTo>
                  <a:pt x="2423374" y="47320"/>
                </a:lnTo>
                <a:cubicBezTo>
                  <a:pt x="2421050" y="42186"/>
                  <a:pt x="2417697" y="36110"/>
                  <a:pt x="2413316" y="29090"/>
                </a:cubicBezTo>
                <a:cubicBezTo>
                  <a:pt x="2408934" y="22070"/>
                  <a:pt x="2404439" y="15421"/>
                  <a:pt x="2399828" y="9144"/>
                </a:cubicBezTo>
                <a:close/>
                <a:moveTo>
                  <a:pt x="467701" y="4572"/>
                </a:moveTo>
                <a:lnTo>
                  <a:pt x="478446" y="4572"/>
                </a:lnTo>
                <a:lnTo>
                  <a:pt x="478446" y="55093"/>
                </a:lnTo>
                <a:lnTo>
                  <a:pt x="511364" y="55093"/>
                </a:lnTo>
                <a:lnTo>
                  <a:pt x="511364" y="65380"/>
                </a:lnTo>
                <a:lnTo>
                  <a:pt x="478446" y="65380"/>
                </a:lnTo>
                <a:lnTo>
                  <a:pt x="478446" y="73838"/>
                </a:lnTo>
                <a:cubicBezTo>
                  <a:pt x="481046" y="76804"/>
                  <a:pt x="485014" y="81540"/>
                  <a:pt x="490350" y="88045"/>
                </a:cubicBezTo>
                <a:cubicBezTo>
                  <a:pt x="495685" y="94550"/>
                  <a:pt x="500957" y="101030"/>
                  <a:pt x="506166" y="107485"/>
                </a:cubicBezTo>
                <a:cubicBezTo>
                  <a:pt x="511374" y="113939"/>
                  <a:pt x="515088" y="118573"/>
                  <a:pt x="517308" y="121387"/>
                </a:cubicBezTo>
                <a:lnTo>
                  <a:pt x="509535" y="130759"/>
                </a:lnTo>
                <a:cubicBezTo>
                  <a:pt x="507611" y="127655"/>
                  <a:pt x="504856" y="123526"/>
                  <a:pt x="501272" y="118373"/>
                </a:cubicBezTo>
                <a:cubicBezTo>
                  <a:pt x="497688" y="113219"/>
                  <a:pt x="493849" y="107837"/>
                  <a:pt x="489757" y="102227"/>
                </a:cubicBezTo>
                <a:cubicBezTo>
                  <a:pt x="485665" y="96616"/>
                  <a:pt x="481894" y="91573"/>
                  <a:pt x="478446" y="87097"/>
                </a:cubicBezTo>
                <a:lnTo>
                  <a:pt x="478446" y="211455"/>
                </a:lnTo>
                <a:lnTo>
                  <a:pt x="467701" y="211455"/>
                </a:lnTo>
                <a:lnTo>
                  <a:pt x="467701" y="83668"/>
                </a:lnTo>
                <a:cubicBezTo>
                  <a:pt x="462787" y="100013"/>
                  <a:pt x="456900" y="115672"/>
                  <a:pt x="450042" y="130645"/>
                </a:cubicBezTo>
                <a:cubicBezTo>
                  <a:pt x="443184" y="145618"/>
                  <a:pt x="436040" y="157849"/>
                  <a:pt x="428611" y="167335"/>
                </a:cubicBezTo>
                <a:cubicBezTo>
                  <a:pt x="427868" y="165783"/>
                  <a:pt x="426839" y="164087"/>
                  <a:pt x="425525" y="162249"/>
                </a:cubicBezTo>
                <a:cubicBezTo>
                  <a:pt x="424210" y="160411"/>
                  <a:pt x="422953" y="158830"/>
                  <a:pt x="421753" y="157506"/>
                </a:cubicBezTo>
                <a:cubicBezTo>
                  <a:pt x="427301" y="150810"/>
                  <a:pt x="432765" y="142459"/>
                  <a:pt x="438144" y="132453"/>
                </a:cubicBezTo>
                <a:cubicBezTo>
                  <a:pt x="443523" y="122447"/>
                  <a:pt x="448445" y="111640"/>
                  <a:pt x="452910" y="100034"/>
                </a:cubicBezTo>
                <a:cubicBezTo>
                  <a:pt x="457375" y="88428"/>
                  <a:pt x="461010" y="76876"/>
                  <a:pt x="463815" y="65380"/>
                </a:cubicBezTo>
                <a:lnTo>
                  <a:pt x="427925" y="65380"/>
                </a:lnTo>
                <a:lnTo>
                  <a:pt x="427925" y="55093"/>
                </a:lnTo>
                <a:lnTo>
                  <a:pt x="467701" y="55093"/>
                </a:lnTo>
                <a:close/>
                <a:moveTo>
                  <a:pt x="244207" y="3886"/>
                </a:moveTo>
                <a:lnTo>
                  <a:pt x="254494" y="3886"/>
                </a:lnTo>
                <a:lnTo>
                  <a:pt x="254494" y="69495"/>
                </a:lnTo>
                <a:lnTo>
                  <a:pt x="277125" y="69495"/>
                </a:lnTo>
                <a:lnTo>
                  <a:pt x="277125" y="79782"/>
                </a:lnTo>
                <a:lnTo>
                  <a:pt x="214489" y="79782"/>
                </a:lnTo>
                <a:lnTo>
                  <a:pt x="214489" y="100356"/>
                </a:lnTo>
                <a:cubicBezTo>
                  <a:pt x="214494" y="103118"/>
                  <a:pt x="214484" y="105937"/>
                  <a:pt x="214460" y="108814"/>
                </a:cubicBezTo>
                <a:cubicBezTo>
                  <a:pt x="214436" y="111690"/>
                  <a:pt x="214370" y="114510"/>
                  <a:pt x="214260" y="117272"/>
                </a:cubicBezTo>
                <a:lnTo>
                  <a:pt x="262038" y="117272"/>
                </a:lnTo>
                <a:lnTo>
                  <a:pt x="262038" y="211684"/>
                </a:lnTo>
                <a:lnTo>
                  <a:pt x="251751" y="211684"/>
                </a:lnTo>
                <a:lnTo>
                  <a:pt x="251751" y="127330"/>
                </a:lnTo>
                <a:lnTo>
                  <a:pt x="214032" y="127330"/>
                </a:lnTo>
                <a:cubicBezTo>
                  <a:pt x="213374" y="142642"/>
                  <a:pt x="211603" y="157510"/>
                  <a:pt x="208717" y="171936"/>
                </a:cubicBezTo>
                <a:cubicBezTo>
                  <a:pt x="205831" y="186362"/>
                  <a:pt x="200973" y="199687"/>
                  <a:pt x="194143" y="211912"/>
                </a:cubicBezTo>
                <a:cubicBezTo>
                  <a:pt x="193058" y="211046"/>
                  <a:pt x="191743" y="209979"/>
                  <a:pt x="190200" y="208712"/>
                </a:cubicBezTo>
                <a:cubicBezTo>
                  <a:pt x="188657" y="207445"/>
                  <a:pt x="187228" y="206378"/>
                  <a:pt x="185914" y="205512"/>
                </a:cubicBezTo>
                <a:cubicBezTo>
                  <a:pt x="193667" y="190353"/>
                  <a:pt x="198677" y="173579"/>
                  <a:pt x="200944" y="155191"/>
                </a:cubicBezTo>
                <a:cubicBezTo>
                  <a:pt x="203211" y="136803"/>
                  <a:pt x="204221" y="118601"/>
                  <a:pt x="203973" y="100584"/>
                </a:cubicBezTo>
                <a:lnTo>
                  <a:pt x="203973" y="8687"/>
                </a:lnTo>
                <a:lnTo>
                  <a:pt x="214489" y="8687"/>
                </a:lnTo>
                <a:lnTo>
                  <a:pt x="214489" y="69495"/>
                </a:lnTo>
                <a:lnTo>
                  <a:pt x="244207" y="69495"/>
                </a:lnTo>
                <a:close/>
                <a:moveTo>
                  <a:pt x="2649384" y="3658"/>
                </a:moveTo>
                <a:cubicBezTo>
                  <a:pt x="2651836" y="7187"/>
                  <a:pt x="2654189" y="10987"/>
                  <a:pt x="2656442" y="15059"/>
                </a:cubicBezTo>
                <a:cubicBezTo>
                  <a:pt x="2658694" y="19131"/>
                  <a:pt x="2660533" y="22875"/>
                  <a:pt x="2661956" y="26289"/>
                </a:cubicBezTo>
                <a:lnTo>
                  <a:pt x="2748825" y="26289"/>
                </a:lnTo>
                <a:lnTo>
                  <a:pt x="2748825" y="70409"/>
                </a:lnTo>
                <a:lnTo>
                  <a:pt x="2737852" y="70409"/>
                </a:lnTo>
                <a:lnTo>
                  <a:pt x="2737852" y="36576"/>
                </a:lnTo>
                <a:lnTo>
                  <a:pt x="2571888" y="36576"/>
                </a:lnTo>
                <a:lnTo>
                  <a:pt x="2571888" y="70409"/>
                </a:lnTo>
                <a:lnTo>
                  <a:pt x="2561144" y="70409"/>
                </a:lnTo>
                <a:lnTo>
                  <a:pt x="2561144" y="26289"/>
                </a:lnTo>
                <a:lnTo>
                  <a:pt x="2649155" y="26289"/>
                </a:lnTo>
                <a:cubicBezTo>
                  <a:pt x="2647760" y="23136"/>
                  <a:pt x="2646150" y="19841"/>
                  <a:pt x="2644326" y="16402"/>
                </a:cubicBezTo>
                <a:cubicBezTo>
                  <a:pt x="2642502" y="12964"/>
                  <a:pt x="2640606" y="9782"/>
                  <a:pt x="2638639" y="6858"/>
                </a:cubicBezTo>
                <a:close/>
                <a:moveTo>
                  <a:pt x="1488172" y="2972"/>
                </a:moveTo>
                <a:lnTo>
                  <a:pt x="1499602" y="5487"/>
                </a:lnTo>
                <a:cubicBezTo>
                  <a:pt x="1498244" y="10630"/>
                  <a:pt x="1496844" y="15774"/>
                  <a:pt x="1495401" y="20917"/>
                </a:cubicBezTo>
                <a:cubicBezTo>
                  <a:pt x="1493958" y="26061"/>
                  <a:pt x="1492387" y="31204"/>
                  <a:pt x="1490686" y="36348"/>
                </a:cubicBezTo>
                <a:lnTo>
                  <a:pt x="1573211" y="36348"/>
                </a:lnTo>
                <a:lnTo>
                  <a:pt x="1573211" y="46635"/>
                </a:lnTo>
                <a:lnTo>
                  <a:pt x="1487257" y="46635"/>
                </a:lnTo>
                <a:cubicBezTo>
                  <a:pt x="1483581" y="57660"/>
                  <a:pt x="1479676" y="68299"/>
                  <a:pt x="1475542" y="78553"/>
                </a:cubicBezTo>
                <a:cubicBezTo>
                  <a:pt x="1471408" y="88807"/>
                  <a:pt x="1467160" y="98360"/>
                  <a:pt x="1462797" y="107214"/>
                </a:cubicBezTo>
                <a:lnTo>
                  <a:pt x="1501431" y="107214"/>
                </a:lnTo>
                <a:lnTo>
                  <a:pt x="1501431" y="69266"/>
                </a:lnTo>
                <a:lnTo>
                  <a:pt x="1512175" y="69266"/>
                </a:lnTo>
                <a:lnTo>
                  <a:pt x="1512175" y="107214"/>
                </a:lnTo>
                <a:lnTo>
                  <a:pt x="1564753" y="107214"/>
                </a:lnTo>
                <a:lnTo>
                  <a:pt x="1564753" y="117501"/>
                </a:lnTo>
                <a:lnTo>
                  <a:pt x="1512175" y="117501"/>
                </a:lnTo>
                <a:lnTo>
                  <a:pt x="1512175" y="196825"/>
                </a:lnTo>
                <a:cubicBezTo>
                  <a:pt x="1512203" y="200435"/>
                  <a:pt x="1511689" y="203216"/>
                  <a:pt x="1510632" y="205169"/>
                </a:cubicBezTo>
                <a:cubicBezTo>
                  <a:pt x="1509574" y="207121"/>
                  <a:pt x="1507803" y="208531"/>
                  <a:pt x="1505317" y="209398"/>
                </a:cubicBezTo>
                <a:cubicBezTo>
                  <a:pt x="1502602" y="210384"/>
                  <a:pt x="1498716" y="210984"/>
                  <a:pt x="1493658" y="211198"/>
                </a:cubicBezTo>
                <a:cubicBezTo>
                  <a:pt x="1488600" y="211412"/>
                  <a:pt x="1482200" y="211498"/>
                  <a:pt x="1474456" y="211455"/>
                </a:cubicBezTo>
                <a:cubicBezTo>
                  <a:pt x="1474304" y="209922"/>
                  <a:pt x="1473865" y="208188"/>
                  <a:pt x="1473141" y="206255"/>
                </a:cubicBezTo>
                <a:cubicBezTo>
                  <a:pt x="1472417" y="204321"/>
                  <a:pt x="1471637" y="202473"/>
                  <a:pt x="1470798" y="200711"/>
                </a:cubicBezTo>
                <a:cubicBezTo>
                  <a:pt x="1477318" y="200921"/>
                  <a:pt x="1482966" y="201016"/>
                  <a:pt x="1487743" y="200997"/>
                </a:cubicBezTo>
                <a:cubicBezTo>
                  <a:pt x="1492520" y="200978"/>
                  <a:pt x="1495711" y="200959"/>
                  <a:pt x="1497316" y="200940"/>
                </a:cubicBezTo>
                <a:cubicBezTo>
                  <a:pt x="1498887" y="200873"/>
                  <a:pt x="1499973" y="200549"/>
                  <a:pt x="1500573" y="199968"/>
                </a:cubicBezTo>
                <a:cubicBezTo>
                  <a:pt x="1501173" y="199387"/>
                  <a:pt x="1501459" y="198263"/>
                  <a:pt x="1501431" y="196596"/>
                </a:cubicBezTo>
                <a:lnTo>
                  <a:pt x="1501431" y="117501"/>
                </a:lnTo>
                <a:lnTo>
                  <a:pt x="1470570" y="117501"/>
                </a:lnTo>
                <a:cubicBezTo>
                  <a:pt x="1459406" y="117539"/>
                  <a:pt x="1452929" y="118606"/>
                  <a:pt x="1451139" y="120701"/>
                </a:cubicBezTo>
                <a:cubicBezTo>
                  <a:pt x="1450762" y="119229"/>
                  <a:pt x="1450200" y="117429"/>
                  <a:pt x="1449453" y="115300"/>
                </a:cubicBezTo>
                <a:cubicBezTo>
                  <a:pt x="1448705" y="113172"/>
                  <a:pt x="1447972" y="111314"/>
                  <a:pt x="1447252" y="109728"/>
                </a:cubicBezTo>
                <a:cubicBezTo>
                  <a:pt x="1449153" y="109195"/>
                  <a:pt x="1451067" y="107176"/>
                  <a:pt x="1452996" y="103670"/>
                </a:cubicBezTo>
                <a:cubicBezTo>
                  <a:pt x="1454925" y="100165"/>
                  <a:pt x="1457125" y="95631"/>
                  <a:pt x="1459597" y="90069"/>
                </a:cubicBezTo>
                <a:cubicBezTo>
                  <a:pt x="1461168" y="86830"/>
                  <a:pt x="1463454" y="81363"/>
                  <a:pt x="1466455" y="73667"/>
                </a:cubicBezTo>
                <a:cubicBezTo>
                  <a:pt x="1469455" y="65970"/>
                  <a:pt x="1472656" y="56960"/>
                  <a:pt x="1476056" y="46635"/>
                </a:cubicBezTo>
                <a:lnTo>
                  <a:pt x="1440166" y="46635"/>
                </a:lnTo>
                <a:lnTo>
                  <a:pt x="1440166" y="36348"/>
                </a:lnTo>
                <a:lnTo>
                  <a:pt x="1479485" y="36348"/>
                </a:lnTo>
                <a:cubicBezTo>
                  <a:pt x="1481090" y="30957"/>
                  <a:pt x="1482624" y="25451"/>
                  <a:pt x="1484086" y="19831"/>
                </a:cubicBezTo>
                <a:cubicBezTo>
                  <a:pt x="1485548" y="14212"/>
                  <a:pt x="1486910" y="8592"/>
                  <a:pt x="1488172" y="2972"/>
                </a:cubicBezTo>
                <a:close/>
                <a:moveTo>
                  <a:pt x="5074144" y="0"/>
                </a:moveTo>
                <a:cubicBezTo>
                  <a:pt x="5088750" y="14964"/>
                  <a:pt x="5099999" y="31442"/>
                  <a:pt x="5107890" y="49435"/>
                </a:cubicBezTo>
                <a:cubicBezTo>
                  <a:pt x="5115782" y="67428"/>
                  <a:pt x="5119774" y="86992"/>
                  <a:pt x="5119864" y="108128"/>
                </a:cubicBezTo>
                <a:cubicBezTo>
                  <a:pt x="5119774" y="129264"/>
                  <a:pt x="5115782" y="148828"/>
                  <a:pt x="5107890" y="166821"/>
                </a:cubicBezTo>
                <a:cubicBezTo>
                  <a:pt x="5099999" y="184814"/>
                  <a:pt x="5088750" y="201292"/>
                  <a:pt x="5074144" y="216256"/>
                </a:cubicBezTo>
                <a:lnTo>
                  <a:pt x="5065228" y="210769"/>
                </a:lnTo>
                <a:cubicBezTo>
                  <a:pt x="5079339" y="196320"/>
                  <a:pt x="5090093" y="180470"/>
                  <a:pt x="5097490" y="163221"/>
                </a:cubicBezTo>
                <a:cubicBezTo>
                  <a:pt x="5104886" y="145971"/>
                  <a:pt x="5108610" y="127607"/>
                  <a:pt x="5108662" y="108128"/>
                </a:cubicBezTo>
                <a:cubicBezTo>
                  <a:pt x="5108610" y="88649"/>
                  <a:pt x="5104886" y="70285"/>
                  <a:pt x="5097490" y="53035"/>
                </a:cubicBezTo>
                <a:cubicBezTo>
                  <a:pt x="5090093" y="35786"/>
                  <a:pt x="5079339" y="19936"/>
                  <a:pt x="5065228" y="5487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6350">
            <a:solidFill>
              <a:srgbClr val="000000">
                <a:alpha val="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>
                  <a:alpha val="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7B0FB37-052F-22BB-CC56-6058507222D3}"/>
              </a:ext>
            </a:extLst>
          </p:cNvPr>
          <p:cNvSpPr/>
          <p:nvPr/>
        </p:nvSpPr>
        <p:spPr>
          <a:xfrm>
            <a:off x="2590801" y="2280951"/>
            <a:ext cx="7010400" cy="2866617"/>
          </a:xfrm>
          <a:prstGeom prst="roundRect">
            <a:avLst>
              <a:gd name="adj" fmla="val 4701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9000"/>
                </a:schemeClr>
              </a:gs>
              <a:gs pos="100000">
                <a:schemeClr val="tx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85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AF68E60-7DA1-45F9-759A-0CBD62EA6159}"/>
              </a:ext>
            </a:extLst>
          </p:cNvPr>
          <p:cNvSpPr/>
          <p:nvPr/>
        </p:nvSpPr>
        <p:spPr>
          <a:xfrm>
            <a:off x="2715986" y="2414844"/>
            <a:ext cx="6760028" cy="2644117"/>
          </a:xfrm>
          <a:prstGeom prst="roundRect">
            <a:avLst>
              <a:gd name="adj" fmla="val 3604"/>
            </a:avLst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100000">
                <a:schemeClr val="accent3">
                  <a:alpha val="1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1C6C8F-4E84-B9CD-A8B1-F15E7F4C470C}"/>
              </a:ext>
            </a:extLst>
          </p:cNvPr>
          <p:cNvSpPr/>
          <p:nvPr/>
        </p:nvSpPr>
        <p:spPr>
          <a:xfrm>
            <a:off x="3945635" y="1970707"/>
            <a:ext cx="4300730" cy="66402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50000">
                <a:schemeClr val="accent4"/>
              </a:gs>
              <a:gs pos="100000">
                <a:schemeClr val="accent4"/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494048E-21B6-9469-395E-6EB2BE600EA9}"/>
              </a:ext>
            </a:extLst>
          </p:cNvPr>
          <p:cNvSpPr txBox="1"/>
          <p:nvPr/>
        </p:nvSpPr>
        <p:spPr>
          <a:xfrm>
            <a:off x="3945635" y="3432377"/>
            <a:ext cx="430073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-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endParaRPr lang="en-US" altLang="zh-CN" sz="1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A092C03-9DDF-E491-A2A1-9E8056E12D0C}"/>
              </a:ext>
            </a:extLst>
          </p:cNvPr>
          <p:cNvSpPr/>
          <p:nvPr/>
        </p:nvSpPr>
        <p:spPr>
          <a:xfrm>
            <a:off x="5892800" y="3163029"/>
            <a:ext cx="406400" cy="22029"/>
          </a:xfrm>
          <a:custGeom>
            <a:avLst/>
            <a:gdLst>
              <a:gd name="connsiteX0" fmla="*/ 0 w 406400"/>
              <a:gd name="connsiteY0" fmla="*/ 3886 h 22029"/>
              <a:gd name="connsiteX1" fmla="*/ 0 w 406400"/>
              <a:gd name="connsiteY1" fmla="*/ 3886 h 22029"/>
              <a:gd name="connsiteX2" fmla="*/ 25400 w 406400"/>
              <a:gd name="connsiteY2" fmla="*/ 9329 h 22029"/>
              <a:gd name="connsiteX3" fmla="*/ 50800 w 406400"/>
              <a:gd name="connsiteY3" fmla="*/ 7515 h 22029"/>
              <a:gd name="connsiteX4" fmla="*/ 76200 w 406400"/>
              <a:gd name="connsiteY4" fmla="*/ 258 h 22029"/>
              <a:gd name="connsiteX5" fmla="*/ 79829 w 406400"/>
              <a:gd name="connsiteY5" fmla="*/ 12958 h 22029"/>
              <a:gd name="connsiteX6" fmla="*/ 97972 w 406400"/>
              <a:gd name="connsiteY6" fmla="*/ 9329 h 22029"/>
              <a:gd name="connsiteX7" fmla="*/ 128814 w 406400"/>
              <a:gd name="connsiteY7" fmla="*/ 2072 h 22029"/>
              <a:gd name="connsiteX8" fmla="*/ 137886 w 406400"/>
              <a:gd name="connsiteY8" fmla="*/ 11143 h 22029"/>
              <a:gd name="connsiteX9" fmla="*/ 168729 w 406400"/>
              <a:gd name="connsiteY9" fmla="*/ 3886 h 22029"/>
              <a:gd name="connsiteX10" fmla="*/ 177800 w 406400"/>
              <a:gd name="connsiteY10" fmla="*/ 12958 h 22029"/>
              <a:gd name="connsiteX11" fmla="*/ 179614 w 406400"/>
              <a:gd name="connsiteY11" fmla="*/ 18401 h 22029"/>
              <a:gd name="connsiteX12" fmla="*/ 194129 w 406400"/>
              <a:gd name="connsiteY12" fmla="*/ 11143 h 22029"/>
              <a:gd name="connsiteX13" fmla="*/ 205014 w 406400"/>
              <a:gd name="connsiteY13" fmla="*/ 9329 h 22029"/>
              <a:gd name="connsiteX14" fmla="*/ 212272 w 406400"/>
              <a:gd name="connsiteY14" fmla="*/ 12958 h 22029"/>
              <a:gd name="connsiteX15" fmla="*/ 226786 w 406400"/>
              <a:gd name="connsiteY15" fmla="*/ 16586 h 22029"/>
              <a:gd name="connsiteX16" fmla="*/ 230414 w 406400"/>
              <a:gd name="connsiteY16" fmla="*/ 22029 h 22029"/>
              <a:gd name="connsiteX17" fmla="*/ 254000 w 406400"/>
              <a:gd name="connsiteY17" fmla="*/ 16586 h 22029"/>
              <a:gd name="connsiteX18" fmla="*/ 263072 w 406400"/>
              <a:gd name="connsiteY18" fmla="*/ 22029 h 22029"/>
              <a:gd name="connsiteX19" fmla="*/ 297543 w 406400"/>
              <a:gd name="connsiteY19" fmla="*/ 14772 h 22029"/>
              <a:gd name="connsiteX20" fmla="*/ 333829 w 406400"/>
              <a:gd name="connsiteY20" fmla="*/ 9329 h 22029"/>
              <a:gd name="connsiteX21" fmla="*/ 357414 w 406400"/>
              <a:gd name="connsiteY21" fmla="*/ 18401 h 22029"/>
              <a:gd name="connsiteX22" fmla="*/ 364672 w 406400"/>
              <a:gd name="connsiteY22" fmla="*/ 14772 h 22029"/>
              <a:gd name="connsiteX23" fmla="*/ 375557 w 406400"/>
              <a:gd name="connsiteY23" fmla="*/ 12958 h 22029"/>
              <a:gd name="connsiteX24" fmla="*/ 391886 w 406400"/>
              <a:gd name="connsiteY24" fmla="*/ 9329 h 22029"/>
              <a:gd name="connsiteX25" fmla="*/ 395514 w 406400"/>
              <a:gd name="connsiteY25" fmla="*/ 14772 h 22029"/>
              <a:gd name="connsiteX26" fmla="*/ 397329 w 406400"/>
              <a:gd name="connsiteY26" fmla="*/ 20215 h 22029"/>
              <a:gd name="connsiteX27" fmla="*/ 406400 w 406400"/>
              <a:gd name="connsiteY27" fmla="*/ 14772 h 2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6400" h="22029">
                <a:moveTo>
                  <a:pt x="0" y="3886"/>
                </a:moveTo>
                <a:lnTo>
                  <a:pt x="0" y="3886"/>
                </a:lnTo>
                <a:cubicBezTo>
                  <a:pt x="8467" y="5700"/>
                  <a:pt x="16741" y="9329"/>
                  <a:pt x="25400" y="9329"/>
                </a:cubicBezTo>
                <a:cubicBezTo>
                  <a:pt x="58572" y="9329"/>
                  <a:pt x="32568" y="-1602"/>
                  <a:pt x="50800" y="7515"/>
                </a:cubicBezTo>
                <a:cubicBezTo>
                  <a:pt x="59267" y="5096"/>
                  <a:pt x="67545" y="-1365"/>
                  <a:pt x="76200" y="258"/>
                </a:cubicBezTo>
                <a:cubicBezTo>
                  <a:pt x="80527" y="1069"/>
                  <a:pt x="75765" y="11265"/>
                  <a:pt x="79829" y="12958"/>
                </a:cubicBezTo>
                <a:cubicBezTo>
                  <a:pt x="85522" y="15330"/>
                  <a:pt x="91951" y="10667"/>
                  <a:pt x="97972" y="9329"/>
                </a:cubicBezTo>
                <a:cubicBezTo>
                  <a:pt x="108282" y="7038"/>
                  <a:pt x="118533" y="4491"/>
                  <a:pt x="128814" y="2072"/>
                </a:cubicBezTo>
                <a:cubicBezTo>
                  <a:pt x="131838" y="5096"/>
                  <a:pt x="133754" y="10041"/>
                  <a:pt x="137886" y="11143"/>
                </a:cubicBezTo>
                <a:cubicBezTo>
                  <a:pt x="148627" y="14007"/>
                  <a:pt x="159525" y="7831"/>
                  <a:pt x="168729" y="3886"/>
                </a:cubicBezTo>
                <a:cubicBezTo>
                  <a:pt x="171753" y="6910"/>
                  <a:pt x="175234" y="9537"/>
                  <a:pt x="177800" y="12958"/>
                </a:cubicBezTo>
                <a:cubicBezTo>
                  <a:pt x="178947" y="14488"/>
                  <a:pt x="177713" y="18612"/>
                  <a:pt x="179614" y="18401"/>
                </a:cubicBezTo>
                <a:cubicBezTo>
                  <a:pt x="184990" y="17803"/>
                  <a:pt x="189035" y="12963"/>
                  <a:pt x="194129" y="11143"/>
                </a:cubicBezTo>
                <a:cubicBezTo>
                  <a:pt x="197593" y="9906"/>
                  <a:pt x="201386" y="9934"/>
                  <a:pt x="205014" y="9329"/>
                </a:cubicBezTo>
                <a:cubicBezTo>
                  <a:pt x="207433" y="10539"/>
                  <a:pt x="209706" y="12103"/>
                  <a:pt x="212272" y="12958"/>
                </a:cubicBezTo>
                <a:cubicBezTo>
                  <a:pt x="217003" y="14535"/>
                  <a:pt x="222326" y="14356"/>
                  <a:pt x="226786" y="16586"/>
                </a:cubicBezTo>
                <a:cubicBezTo>
                  <a:pt x="228736" y="17561"/>
                  <a:pt x="229205" y="20215"/>
                  <a:pt x="230414" y="22029"/>
                </a:cubicBezTo>
                <a:cubicBezTo>
                  <a:pt x="238276" y="20215"/>
                  <a:pt x="245931" y="16586"/>
                  <a:pt x="254000" y="16586"/>
                </a:cubicBezTo>
                <a:cubicBezTo>
                  <a:pt x="257527" y="16586"/>
                  <a:pt x="259545" y="22029"/>
                  <a:pt x="263072" y="22029"/>
                </a:cubicBezTo>
                <a:cubicBezTo>
                  <a:pt x="330387" y="22029"/>
                  <a:pt x="275688" y="18573"/>
                  <a:pt x="297543" y="14772"/>
                </a:cubicBezTo>
                <a:cubicBezTo>
                  <a:pt x="309593" y="12676"/>
                  <a:pt x="321734" y="11143"/>
                  <a:pt x="333829" y="9329"/>
                </a:cubicBezTo>
                <a:cubicBezTo>
                  <a:pt x="363269" y="-1712"/>
                  <a:pt x="335022" y="3473"/>
                  <a:pt x="357414" y="18401"/>
                </a:cubicBezTo>
                <a:cubicBezTo>
                  <a:pt x="359665" y="19901"/>
                  <a:pt x="362081" y="15549"/>
                  <a:pt x="364672" y="14772"/>
                </a:cubicBezTo>
                <a:cubicBezTo>
                  <a:pt x="368195" y="13715"/>
                  <a:pt x="371950" y="13679"/>
                  <a:pt x="375557" y="12958"/>
                </a:cubicBezTo>
                <a:cubicBezTo>
                  <a:pt x="381025" y="11864"/>
                  <a:pt x="386443" y="10539"/>
                  <a:pt x="391886" y="9329"/>
                </a:cubicBezTo>
                <a:cubicBezTo>
                  <a:pt x="393095" y="11143"/>
                  <a:pt x="394539" y="12822"/>
                  <a:pt x="395514" y="14772"/>
                </a:cubicBezTo>
                <a:cubicBezTo>
                  <a:pt x="396369" y="16483"/>
                  <a:pt x="395416" y="20215"/>
                  <a:pt x="397329" y="20215"/>
                </a:cubicBezTo>
                <a:cubicBezTo>
                  <a:pt x="400855" y="20215"/>
                  <a:pt x="403376" y="16586"/>
                  <a:pt x="406400" y="14772"/>
                </a:cubicBezTo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DC2A75-5969-31B3-B075-7607569F2227}"/>
              </a:ext>
            </a:extLst>
          </p:cNvPr>
          <p:cNvSpPr txBox="1"/>
          <p:nvPr/>
        </p:nvSpPr>
        <p:spPr>
          <a:xfrm>
            <a:off x="4714853" y="2033632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6" name="图片 15" descr="黑暗中的灯光&#10;&#10;描述已自动生成">
            <a:extLst>
              <a:ext uri="{FF2B5EF4-FFF2-40B4-BE49-F238E27FC236}">
                <a16:creationId xmlns:a16="http://schemas.microsoft.com/office/drawing/2014/main" id="{1348F55E-5663-7EE6-F27D-2F475DC9F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8488">
            <a:off x="5974302" y="798433"/>
            <a:ext cx="1041898" cy="10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83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微信搜索：陈西设计之家（微信号：2090298045）">
  <a:themeElements>
    <a:clrScheme name="搜索:陈西设计之家">
      <a:dk1>
        <a:srgbClr val="000000"/>
      </a:dk1>
      <a:lt1>
        <a:srgbClr val="FFFFFF"/>
      </a:lt1>
      <a:dk2>
        <a:srgbClr val="C00000"/>
      </a:dk2>
      <a:lt2>
        <a:srgbClr val="A30000"/>
      </a:lt2>
      <a:accent1>
        <a:srgbClr val="F8F8F8"/>
      </a:accent1>
      <a:accent2>
        <a:srgbClr val="F2D5AA"/>
      </a:accent2>
      <a:accent3>
        <a:srgbClr val="F7BF85"/>
      </a:accent3>
      <a:accent4>
        <a:srgbClr val="000000"/>
      </a:accent4>
      <a:accent5>
        <a:srgbClr val="2F2F2F"/>
      </a:accent5>
      <a:accent6>
        <a:srgbClr val="70AD47"/>
      </a:accent6>
      <a:hlink>
        <a:srgbClr val="0563C1"/>
      </a:hlink>
      <a:folHlink>
        <a:srgbClr val="954F72"/>
      </a:folHlink>
    </a:clrScheme>
    <a:fontScheme name="通用字体">
      <a:majorFont>
        <a:latin typeface="Calibri Light"/>
        <a:ea typeface="思源黑体 CN Heavy"/>
        <a:cs typeface=""/>
      </a:majorFont>
      <a:minorFont>
        <a:latin typeface="Calibr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74320</TotalTime>
  <Words>5325</Words>
  <Application>Microsoft Office PowerPoint</Application>
  <PresentationFormat>宽屏</PresentationFormat>
  <Paragraphs>426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思源黑体 CN Light</vt:lpstr>
      <vt:lpstr>Arial</vt:lpstr>
      <vt:lpstr>微软雅黑</vt:lpstr>
      <vt:lpstr>思源黑体 CN Heavy</vt:lpstr>
      <vt:lpstr>阿里巴巴普惠体 2.0 55 Regular</vt:lpstr>
      <vt:lpstr>HarmonyOS Sans SC Light</vt:lpstr>
      <vt:lpstr>尔雅酷黑体</vt:lpstr>
      <vt:lpstr>阿里巴巴普惠体 2.0 65 Medium</vt:lpstr>
      <vt:lpstr>微信搜索：陈西设计之家（微信号：2090298045）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微信：2090298045【陈西】公众号：陈西设计之家。微信搜索即可。更多免费PPT模版教程等都可以在公众号内获取</dc:title>
  <dc:creator>微信：2090298045【陈西】公众号：陈西设计之家。微信搜索即可。更多免费PPT模版教程等都可以在公众号内获取</dc:creator>
  <cp:keywords>微信：2090298045【陈西】公众号：陈西设计之家。微信搜索即可。更多免费PPT模版教程等都可以在公众号内获取</cp:keywords>
  <cp:lastModifiedBy>Power user</cp:lastModifiedBy>
  <cp:revision>2063</cp:revision>
  <dcterms:created xsi:type="dcterms:W3CDTF">2022-03-26T06:00:57Z</dcterms:created>
  <dcterms:modified xsi:type="dcterms:W3CDTF">2023-04-20T12:10:25Z</dcterms:modified>
</cp:coreProperties>
</file>