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8" r:id="rId2"/>
    <p:sldId id="319" r:id="rId3"/>
    <p:sldId id="320" r:id="rId4"/>
    <p:sldId id="322" r:id="rId5"/>
    <p:sldId id="321" r:id="rId6"/>
    <p:sldId id="324" r:id="rId7"/>
    <p:sldId id="325" r:id="rId8"/>
    <p:sldId id="327" r:id="rId9"/>
    <p:sldId id="326" r:id="rId10"/>
    <p:sldId id="328" r:id="rId11"/>
    <p:sldId id="329" r:id="rId12"/>
    <p:sldId id="330" r:id="rId13"/>
    <p:sldId id="332" r:id="rId14"/>
    <p:sldId id="331" r:id="rId15"/>
    <p:sldId id="333" r:id="rId16"/>
    <p:sldId id="334" r:id="rId17"/>
    <p:sldId id="335" r:id="rId18"/>
    <p:sldId id="338" r:id="rId19"/>
    <p:sldId id="337" r:id="rId20"/>
    <p:sldId id="336" r:id="rId21"/>
    <p:sldId id="339" r:id="rId22"/>
    <p:sldId id="340" r:id="rId23"/>
    <p:sldId id="343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48" autoAdjust="0"/>
  </p:normalViewPr>
  <p:slideViewPr>
    <p:cSldViewPr snapToGrid="0" showGuides="1">
      <p:cViewPr>
        <p:scale>
          <a:sx n="66" d="100"/>
          <a:sy n="66" d="100"/>
        </p:scale>
        <p:origin x="876" y="76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06BDF-31BC-4EF6-A7E4-8505DAFE43B0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426DC-C391-4B45-BD0D-F657819B2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2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 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614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90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34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215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40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23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393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2716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62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20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1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62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88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3176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342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3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57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82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564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55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02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2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C588537-6E56-5530-B341-8F48F1E01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80AE4-50CE-42D9-B251-AEBC54652369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9C67FC2-345E-82E0-912F-5DF9FE470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B371D7-C3DF-8A00-9CA1-2D2496FF3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C620F-ED2C-428C-BC55-2A592ADAF0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28607DC-E5FF-D381-B72E-1AB678F8E9F2}"/>
              </a:ext>
            </a:extLst>
          </p:cNvPr>
          <p:cNvSpPr/>
          <p:nvPr userDrawn="1"/>
        </p:nvSpPr>
        <p:spPr>
          <a:xfrm>
            <a:off x="9063450" y="4013682"/>
            <a:ext cx="3128550" cy="2844317"/>
          </a:xfrm>
          <a:custGeom>
            <a:avLst/>
            <a:gdLst>
              <a:gd name="connsiteX0" fmla="*/ 3128550 w 3128550"/>
              <a:gd name="connsiteY0" fmla="*/ 0 h 2844317"/>
              <a:gd name="connsiteX1" fmla="*/ 3128550 w 3128550"/>
              <a:gd name="connsiteY1" fmla="*/ 2844317 h 2844317"/>
              <a:gd name="connsiteX2" fmla="*/ 0 w 3128550"/>
              <a:gd name="connsiteY2" fmla="*/ 2844317 h 2844317"/>
              <a:gd name="connsiteX3" fmla="*/ 99222 w 3128550"/>
              <a:gd name="connsiteY3" fmla="*/ 2737713 h 2844317"/>
              <a:gd name="connsiteX4" fmla="*/ 716893 w 3128550"/>
              <a:gd name="connsiteY4" fmla="*/ 2280626 h 2844317"/>
              <a:gd name="connsiteX5" fmla="*/ 2109540 w 3128550"/>
              <a:gd name="connsiteY5" fmla="*/ 2059571 h 2844317"/>
              <a:gd name="connsiteX6" fmla="*/ 2021118 w 3128550"/>
              <a:gd name="connsiteY6" fmla="*/ 954296 h 2844317"/>
              <a:gd name="connsiteX7" fmla="*/ 3115999 w 3128550"/>
              <a:gd name="connsiteY7" fmla="*/ 20499 h 284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28550" h="2844317">
                <a:moveTo>
                  <a:pt x="3128550" y="0"/>
                </a:moveTo>
                <a:lnTo>
                  <a:pt x="3128550" y="2844317"/>
                </a:lnTo>
                <a:lnTo>
                  <a:pt x="0" y="2844317"/>
                </a:lnTo>
                <a:lnTo>
                  <a:pt x="99222" y="2737713"/>
                </a:lnTo>
                <a:cubicBezTo>
                  <a:pt x="278668" y="2551980"/>
                  <a:pt x="475114" y="2387700"/>
                  <a:pt x="716893" y="2280626"/>
                </a:cubicBezTo>
                <a:cubicBezTo>
                  <a:pt x="1103739" y="2109309"/>
                  <a:pt x="1892169" y="2280626"/>
                  <a:pt x="2109540" y="2059571"/>
                </a:cubicBezTo>
                <a:cubicBezTo>
                  <a:pt x="2326910" y="1838516"/>
                  <a:pt x="1838748" y="1322721"/>
                  <a:pt x="2021118" y="954296"/>
                </a:cubicBezTo>
                <a:cubicBezTo>
                  <a:pt x="2180692" y="631923"/>
                  <a:pt x="2848002" y="398405"/>
                  <a:pt x="3115999" y="2049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7382947-A4EE-1987-1668-105E972E31F6}"/>
              </a:ext>
            </a:extLst>
          </p:cNvPr>
          <p:cNvSpPr/>
          <p:nvPr userDrawn="1"/>
        </p:nvSpPr>
        <p:spPr>
          <a:xfrm rot="5400000" flipV="1">
            <a:off x="9891466" y="4563959"/>
            <a:ext cx="1413084" cy="3196516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2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E9955DE-5F14-7257-BB01-DC330AB0079E}"/>
              </a:ext>
            </a:extLst>
          </p:cNvPr>
          <p:cNvSpPr/>
          <p:nvPr userDrawn="1"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D1F52D8-822D-426B-959E-A24B87DC87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t="30620" r="13496"/>
          <a:stretch>
            <a:fillRect/>
          </a:stretch>
        </p:blipFill>
        <p:spPr>
          <a:xfrm>
            <a:off x="9323082" y="0"/>
            <a:ext cx="2868918" cy="1332378"/>
          </a:xfrm>
          <a:custGeom>
            <a:avLst/>
            <a:gdLst>
              <a:gd name="connsiteX0" fmla="*/ 0 w 2868918"/>
              <a:gd name="connsiteY0" fmla="*/ 0 h 1332378"/>
              <a:gd name="connsiteX1" fmla="*/ 2868918 w 2868918"/>
              <a:gd name="connsiteY1" fmla="*/ 0 h 1332378"/>
              <a:gd name="connsiteX2" fmla="*/ 2868918 w 2868918"/>
              <a:gd name="connsiteY2" fmla="*/ 1332378 h 1332378"/>
              <a:gd name="connsiteX3" fmla="*/ 0 w 2868918"/>
              <a:gd name="connsiteY3" fmla="*/ 1332378 h 133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8918" h="1332378">
                <a:moveTo>
                  <a:pt x="0" y="0"/>
                </a:moveTo>
                <a:lnTo>
                  <a:pt x="2868918" y="0"/>
                </a:lnTo>
                <a:lnTo>
                  <a:pt x="2868918" y="1332378"/>
                </a:lnTo>
                <a:lnTo>
                  <a:pt x="0" y="1332378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ADEF522-61C0-32C8-C923-6B292D5380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 l="10473" b="28132"/>
          <a:stretch>
            <a:fillRect/>
          </a:stretch>
        </p:blipFill>
        <p:spPr>
          <a:xfrm>
            <a:off x="0" y="5136080"/>
            <a:ext cx="3700566" cy="1721921"/>
          </a:xfrm>
          <a:custGeom>
            <a:avLst/>
            <a:gdLst>
              <a:gd name="connsiteX0" fmla="*/ 0 w 3700566"/>
              <a:gd name="connsiteY0" fmla="*/ 0 h 1721921"/>
              <a:gd name="connsiteX1" fmla="*/ 3700566 w 3700566"/>
              <a:gd name="connsiteY1" fmla="*/ 0 h 1721921"/>
              <a:gd name="connsiteX2" fmla="*/ 3700566 w 3700566"/>
              <a:gd name="connsiteY2" fmla="*/ 1721921 h 1721921"/>
              <a:gd name="connsiteX3" fmla="*/ 0 w 3700566"/>
              <a:gd name="connsiteY3" fmla="*/ 1721921 h 1721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566" h="1721921">
                <a:moveTo>
                  <a:pt x="0" y="0"/>
                </a:moveTo>
                <a:lnTo>
                  <a:pt x="3700566" y="0"/>
                </a:lnTo>
                <a:lnTo>
                  <a:pt x="3700566" y="1721921"/>
                </a:lnTo>
                <a:lnTo>
                  <a:pt x="0" y="172192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451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8517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E5BC429-053C-DC2D-143D-E70A9F7D5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45151C-217D-FFAE-9FFF-76F0DB71B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844A5B-3E86-8B45-6A98-F70B59030D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80AE4-50CE-42D9-B251-AEBC54652369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BC43D8-41E8-528C-3EB8-216A9B963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4A034E-C8F8-1308-43DF-A9D07AEA0B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C620F-ED2C-428C-BC55-2A592ADAF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8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EF899B9-77FD-CB31-8F90-47C143111F5F}"/>
              </a:ext>
            </a:extLst>
          </p:cNvPr>
          <p:cNvSpPr/>
          <p:nvPr/>
        </p:nvSpPr>
        <p:spPr>
          <a:xfrm>
            <a:off x="3659374" y="0"/>
            <a:ext cx="8532627" cy="6858000"/>
          </a:xfrm>
          <a:custGeom>
            <a:avLst/>
            <a:gdLst>
              <a:gd name="connsiteX0" fmla="*/ 5479683 w 8532627"/>
              <a:gd name="connsiteY0" fmla="*/ 0 h 6858000"/>
              <a:gd name="connsiteX1" fmla="*/ 8532627 w 8532627"/>
              <a:gd name="connsiteY1" fmla="*/ 0 h 6858000"/>
              <a:gd name="connsiteX2" fmla="*/ 8532627 w 8532627"/>
              <a:gd name="connsiteY2" fmla="*/ 6858000 h 6858000"/>
              <a:gd name="connsiteX3" fmla="*/ 0 w 8532627"/>
              <a:gd name="connsiteY3" fmla="*/ 6858000 h 6858000"/>
              <a:gd name="connsiteX4" fmla="*/ 171016 w 8532627"/>
              <a:gd name="connsiteY4" fmla="*/ 6674262 h 6858000"/>
              <a:gd name="connsiteX5" fmla="*/ 1235603 w 8532627"/>
              <a:gd name="connsiteY5" fmla="*/ 5886450 h 6858000"/>
              <a:gd name="connsiteX6" fmla="*/ 3635902 w 8532627"/>
              <a:gd name="connsiteY6" fmla="*/ 5505450 h 6858000"/>
              <a:gd name="connsiteX7" fmla="*/ 3483502 w 8532627"/>
              <a:gd name="connsiteY7" fmla="*/ 3600450 h 6858000"/>
              <a:gd name="connsiteX8" fmla="*/ 5521852 w 8532627"/>
              <a:gd name="connsiteY8" fmla="*/ 1695450 h 6858000"/>
              <a:gd name="connsiteX9" fmla="*/ 5534949 w 853262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32627" h="6858000">
                <a:moveTo>
                  <a:pt x="5479683" y="0"/>
                </a:moveTo>
                <a:lnTo>
                  <a:pt x="8532627" y="0"/>
                </a:lnTo>
                <a:lnTo>
                  <a:pt x="8532627" y="6858000"/>
                </a:lnTo>
                <a:lnTo>
                  <a:pt x="0" y="6858000"/>
                </a:lnTo>
                <a:lnTo>
                  <a:pt x="171016" y="6674262"/>
                </a:lnTo>
                <a:cubicBezTo>
                  <a:pt x="480300" y="6354142"/>
                  <a:pt x="818884" y="6070997"/>
                  <a:pt x="1235603" y="5886450"/>
                </a:cubicBezTo>
                <a:cubicBezTo>
                  <a:pt x="1902352" y="5591175"/>
                  <a:pt x="3261252" y="5886450"/>
                  <a:pt x="3635902" y="5505450"/>
                </a:cubicBezTo>
                <a:cubicBezTo>
                  <a:pt x="4010552" y="5124450"/>
                  <a:pt x="3169178" y="4235450"/>
                  <a:pt x="3483502" y="3600450"/>
                </a:cubicBezTo>
                <a:cubicBezTo>
                  <a:pt x="3797827" y="2965450"/>
                  <a:pt x="5255152" y="2530475"/>
                  <a:pt x="5521852" y="1695450"/>
                </a:cubicBezTo>
                <a:cubicBezTo>
                  <a:pt x="5655202" y="1277938"/>
                  <a:pt x="5633771" y="785416"/>
                  <a:pt x="5534949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3412598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029760B-8113-1926-A14E-E979AC18ACB3}"/>
              </a:ext>
            </a:extLst>
          </p:cNvPr>
          <p:cNvSpPr txBox="1"/>
          <p:nvPr/>
        </p:nvSpPr>
        <p:spPr>
          <a:xfrm>
            <a:off x="1415570" y="1318483"/>
            <a:ext cx="57310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rPr>
              <a:t>绿色环保主题工作汇报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D41BF0-6723-012F-FC06-8237E6CBB0AC}"/>
              </a:ext>
            </a:extLst>
          </p:cNvPr>
          <p:cNvSpPr txBox="1"/>
          <p:nvPr/>
        </p:nvSpPr>
        <p:spPr>
          <a:xfrm>
            <a:off x="1468469" y="2178272"/>
            <a:ext cx="5625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得意黑" pitchFamily="2" charset="-122"/>
              </a:rPr>
              <a:t>Green Environmental Protection Theme Work Report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ea typeface="得意黑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499169" y="2680822"/>
            <a:ext cx="5563857" cy="4062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8A2D944-E621-2036-F519-FAF452998848}"/>
              </a:ext>
            </a:extLst>
          </p:cNvPr>
          <p:cNvGrpSpPr/>
          <p:nvPr/>
        </p:nvGrpSpPr>
        <p:grpSpPr>
          <a:xfrm>
            <a:off x="1468551" y="4457131"/>
            <a:ext cx="4430006" cy="342544"/>
            <a:chOff x="4289813" y="5868701"/>
            <a:chExt cx="2391457" cy="34254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19E387-7202-7E4E-1262-403E6FD01A4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32F9F2-B201-9E73-50A0-06633E3B535E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2023.04.21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EA90B18-CE68-3479-D9A2-9C17CC5A6060}"/>
              </a:ext>
            </a:extLst>
          </p:cNvPr>
          <p:cNvSpPr txBox="1"/>
          <p:nvPr/>
        </p:nvSpPr>
        <p:spPr>
          <a:xfrm>
            <a:off x="1413085" y="3367241"/>
            <a:ext cx="490660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944560" y="2716148"/>
            <a:ext cx="4673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工作汇报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工作总结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环保主题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公益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自然</a:t>
            </a:r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799675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7801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5" name="iṧḻîdè">
            <a:extLst>
              <a:ext uri="{FF2B5EF4-FFF2-40B4-BE49-F238E27FC236}">
                <a16:creationId xmlns:a16="http://schemas.microsoft.com/office/drawing/2014/main" id="{B21E2EBD-8593-0E91-E78C-CD08BC6A597D}"/>
              </a:ext>
            </a:extLst>
          </p:cNvPr>
          <p:cNvSpPr/>
          <p:nvPr/>
        </p:nvSpPr>
        <p:spPr bwMode="auto">
          <a:xfrm>
            <a:off x="4192083" y="2300006"/>
            <a:ext cx="1358460" cy="1358814"/>
          </a:xfrm>
          <a:prstGeom prst="ellipse">
            <a:avLst/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" name="ï$ļiḓé">
            <a:extLst>
              <a:ext uri="{FF2B5EF4-FFF2-40B4-BE49-F238E27FC236}">
                <a16:creationId xmlns:a16="http://schemas.microsoft.com/office/drawing/2014/main" id="{2CA3A3D3-00FB-5774-019E-5EEAEC72DDF0}"/>
              </a:ext>
            </a:extLst>
          </p:cNvPr>
          <p:cNvGrpSpPr/>
          <p:nvPr/>
        </p:nvGrpSpPr>
        <p:grpSpPr>
          <a:xfrm>
            <a:off x="4037594" y="2144992"/>
            <a:ext cx="1667420" cy="1667858"/>
            <a:chOff x="3800237" y="2257147"/>
            <a:chExt cx="1868076" cy="1868076"/>
          </a:xfrm>
        </p:grpSpPr>
        <p:sp>
          <p:nvSpPr>
            <p:cNvPr id="12" name="iśľîḋe">
              <a:extLst>
                <a:ext uri="{FF2B5EF4-FFF2-40B4-BE49-F238E27FC236}">
                  <a16:creationId xmlns:a16="http://schemas.microsoft.com/office/drawing/2014/main" id="{8AD42921-932B-5E5C-11D8-712E78A38BF2}"/>
                </a:ext>
              </a:extLst>
            </p:cNvPr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ïS1íḓè">
              <a:extLst>
                <a:ext uri="{FF2B5EF4-FFF2-40B4-BE49-F238E27FC236}">
                  <a16:creationId xmlns:a16="http://schemas.microsoft.com/office/drawing/2014/main" id="{F9A89778-1648-477E-54EF-3026094A7ADD}"/>
                </a:ext>
              </a:extLst>
            </p:cNvPr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ïṧļïḓê">
              <a:extLst>
                <a:ext uri="{FF2B5EF4-FFF2-40B4-BE49-F238E27FC236}">
                  <a16:creationId xmlns:a16="http://schemas.microsoft.com/office/drawing/2014/main" id="{517B4602-69F7-069B-5AEB-62F0DACEE600}"/>
                </a:ext>
              </a:extLst>
            </p:cNvPr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iṡḻîďè">
              <a:extLst>
                <a:ext uri="{FF2B5EF4-FFF2-40B4-BE49-F238E27FC236}">
                  <a16:creationId xmlns:a16="http://schemas.microsoft.com/office/drawing/2014/main" id="{076F6E62-AF2D-1179-E853-A105FEE9252B}"/>
                </a:ext>
              </a:extLst>
            </p:cNvPr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íṩ1îḋê">
              <a:extLst>
                <a:ext uri="{FF2B5EF4-FFF2-40B4-BE49-F238E27FC236}">
                  <a16:creationId xmlns:a16="http://schemas.microsoft.com/office/drawing/2014/main" id="{87C95EB6-3D8B-1140-F73B-CFE685C191D9}"/>
                </a:ext>
              </a:extLst>
            </p:cNvPr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ïSḻïdê">
              <a:extLst>
                <a:ext uri="{FF2B5EF4-FFF2-40B4-BE49-F238E27FC236}">
                  <a16:creationId xmlns:a16="http://schemas.microsoft.com/office/drawing/2014/main" id="{B0BC8AFA-D662-C560-7575-263723F525B5}"/>
                </a:ext>
              </a:extLst>
            </p:cNvPr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iṥḷiḑè">
              <a:extLst>
                <a:ext uri="{FF2B5EF4-FFF2-40B4-BE49-F238E27FC236}">
                  <a16:creationId xmlns:a16="http://schemas.microsoft.com/office/drawing/2014/main" id="{34DA8AFF-F508-70B3-4A09-A2B683D96798}"/>
                </a:ext>
              </a:extLst>
            </p:cNvPr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ïṣļïde">
              <a:extLst>
                <a:ext uri="{FF2B5EF4-FFF2-40B4-BE49-F238E27FC236}">
                  <a16:creationId xmlns:a16="http://schemas.microsoft.com/office/drawing/2014/main" id="{769E7C4D-4966-FCFA-5F3C-7840B92C0BB5}"/>
                </a:ext>
              </a:extLst>
            </p:cNvPr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iṡ1ïḑé">
              <a:extLst>
                <a:ext uri="{FF2B5EF4-FFF2-40B4-BE49-F238E27FC236}">
                  <a16:creationId xmlns:a16="http://schemas.microsoft.com/office/drawing/2014/main" id="{48B7ACB4-F6A2-A634-F37C-11EAB8F4003C}"/>
                </a:ext>
              </a:extLst>
            </p:cNvPr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íṥľïdê">
              <a:extLst>
                <a:ext uri="{FF2B5EF4-FFF2-40B4-BE49-F238E27FC236}">
                  <a16:creationId xmlns:a16="http://schemas.microsoft.com/office/drawing/2014/main" id="{74C9F123-091F-5991-3A8D-B3561A8895EE}"/>
                </a:ext>
              </a:extLst>
            </p:cNvPr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iśḷiḍé">
              <a:extLst>
                <a:ext uri="{FF2B5EF4-FFF2-40B4-BE49-F238E27FC236}">
                  <a16:creationId xmlns:a16="http://schemas.microsoft.com/office/drawing/2014/main" id="{C19AEF4E-5561-670D-821E-F94FC005958C}"/>
                </a:ext>
              </a:extLst>
            </p:cNvPr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rgbClr val="E9ECF0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Sḷîďe">
              <a:extLst>
                <a:ext uri="{FF2B5EF4-FFF2-40B4-BE49-F238E27FC236}">
                  <a16:creationId xmlns:a16="http://schemas.microsoft.com/office/drawing/2014/main" id="{74B38A68-057C-8E17-32D5-4D6138C34777}"/>
                </a:ext>
              </a:extLst>
            </p:cNvPr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rgbClr val="E9ECF0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íŝḷïďè">
            <a:extLst>
              <a:ext uri="{FF2B5EF4-FFF2-40B4-BE49-F238E27FC236}">
                <a16:creationId xmlns:a16="http://schemas.microsoft.com/office/drawing/2014/main" id="{568DBD54-A0EE-4C87-071A-9A9FB42A2F89}"/>
              </a:ext>
            </a:extLst>
          </p:cNvPr>
          <p:cNvGrpSpPr/>
          <p:nvPr/>
        </p:nvGrpSpPr>
        <p:grpSpPr bwMode="auto">
          <a:xfrm>
            <a:off x="4628760" y="2747461"/>
            <a:ext cx="485092" cy="485220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8" name="işḻîḓe">
              <a:extLst>
                <a:ext uri="{FF2B5EF4-FFF2-40B4-BE49-F238E27FC236}">
                  <a16:creationId xmlns:a16="http://schemas.microsoft.com/office/drawing/2014/main" id="{15838CAA-86F2-19A0-7DBC-B8F4A2A62D97}"/>
                </a:ext>
              </a:extLst>
            </p:cNvPr>
            <p:cNvSpPr/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ym typeface="+mn-lt"/>
              </a:endParaRPr>
            </a:p>
          </p:txBody>
        </p:sp>
        <p:sp>
          <p:nvSpPr>
            <p:cNvPr id="9" name="ïṥľiḍê">
              <a:extLst>
                <a:ext uri="{FF2B5EF4-FFF2-40B4-BE49-F238E27FC236}">
                  <a16:creationId xmlns:a16="http://schemas.microsoft.com/office/drawing/2014/main" id="{5652F5CB-2648-24A9-F5C3-70FBDE6C982A}"/>
                </a:ext>
              </a:extLst>
            </p:cNvPr>
            <p:cNvSpPr/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ïşľíḍè">
              <a:extLst>
                <a:ext uri="{FF2B5EF4-FFF2-40B4-BE49-F238E27FC236}">
                  <a16:creationId xmlns:a16="http://schemas.microsoft.com/office/drawing/2014/main" id="{3956A8BD-A64D-EC02-3399-0A6E3E7B8264}"/>
                </a:ext>
              </a:extLst>
            </p:cNvPr>
            <p:cNvSpPr/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îsľïdè">
              <a:extLst>
                <a:ext uri="{FF2B5EF4-FFF2-40B4-BE49-F238E27FC236}">
                  <a16:creationId xmlns:a16="http://schemas.microsoft.com/office/drawing/2014/main" id="{031B5402-0383-511D-749D-51F4122F40BB}"/>
                </a:ext>
              </a:extLst>
            </p:cNvPr>
            <p:cNvSpPr/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5" name="ïşḷiďé">
            <a:extLst>
              <a:ext uri="{FF2B5EF4-FFF2-40B4-BE49-F238E27FC236}">
                <a16:creationId xmlns:a16="http://schemas.microsoft.com/office/drawing/2014/main" id="{3D1F74D2-D22B-5145-D63B-269EC4D2BC7B}"/>
              </a:ext>
            </a:extLst>
          </p:cNvPr>
          <p:cNvSpPr/>
          <p:nvPr/>
        </p:nvSpPr>
        <p:spPr bwMode="auto">
          <a:xfrm>
            <a:off x="6666857" y="2300006"/>
            <a:ext cx="1358460" cy="1358814"/>
          </a:xfrm>
          <a:prstGeom prst="ellipse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6" name="iṡļîḓê">
            <a:extLst>
              <a:ext uri="{FF2B5EF4-FFF2-40B4-BE49-F238E27FC236}">
                <a16:creationId xmlns:a16="http://schemas.microsoft.com/office/drawing/2014/main" id="{F34E5385-FC5D-794C-6357-5608208ACDD6}"/>
              </a:ext>
            </a:extLst>
          </p:cNvPr>
          <p:cNvGrpSpPr/>
          <p:nvPr/>
        </p:nvGrpSpPr>
        <p:grpSpPr>
          <a:xfrm>
            <a:off x="6512362" y="2144992"/>
            <a:ext cx="1667420" cy="1667858"/>
            <a:chOff x="6546413" y="2257147"/>
            <a:chExt cx="1868076" cy="1868076"/>
          </a:xfrm>
          <a:solidFill>
            <a:srgbClr val="E9ECF0"/>
          </a:solidFill>
        </p:grpSpPr>
        <p:sp>
          <p:nvSpPr>
            <p:cNvPr id="29" name="íSḷïḋè">
              <a:extLst>
                <a:ext uri="{FF2B5EF4-FFF2-40B4-BE49-F238E27FC236}">
                  <a16:creationId xmlns:a16="http://schemas.microsoft.com/office/drawing/2014/main" id="{CF4399B8-C1DF-2C71-102D-7720886CC4DB}"/>
                </a:ext>
              </a:extLst>
            </p:cNvPr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i$ḷídé">
              <a:extLst>
                <a:ext uri="{FF2B5EF4-FFF2-40B4-BE49-F238E27FC236}">
                  <a16:creationId xmlns:a16="http://schemas.microsoft.com/office/drawing/2014/main" id="{1BD11C01-28EB-C93A-BCA6-92AD53D57709}"/>
                </a:ext>
              </a:extLst>
            </p:cNvPr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îṡḻîďe">
              <a:extLst>
                <a:ext uri="{FF2B5EF4-FFF2-40B4-BE49-F238E27FC236}">
                  <a16:creationId xmlns:a16="http://schemas.microsoft.com/office/drawing/2014/main" id="{B65E2242-7C7B-2810-4760-254EA753D983}"/>
                </a:ext>
              </a:extLst>
            </p:cNvPr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ïslíḓê">
              <a:extLst>
                <a:ext uri="{FF2B5EF4-FFF2-40B4-BE49-F238E27FC236}">
                  <a16:creationId xmlns:a16="http://schemas.microsoft.com/office/drawing/2014/main" id="{6465CFB6-8DA0-4FAA-D184-4823EA2F03D4}"/>
                </a:ext>
              </a:extLst>
            </p:cNvPr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íşlïḍè">
              <a:extLst>
                <a:ext uri="{FF2B5EF4-FFF2-40B4-BE49-F238E27FC236}">
                  <a16:creationId xmlns:a16="http://schemas.microsoft.com/office/drawing/2014/main" id="{2282A7A0-8102-6F00-8B82-C39876A93F4E}"/>
                </a:ext>
              </a:extLst>
            </p:cNvPr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îṡlïḍe">
              <a:extLst>
                <a:ext uri="{FF2B5EF4-FFF2-40B4-BE49-F238E27FC236}">
                  <a16:creationId xmlns:a16="http://schemas.microsoft.com/office/drawing/2014/main" id="{DD59CBFC-671F-5934-3DCF-F0869A93D0AE}"/>
                </a:ext>
              </a:extLst>
            </p:cNvPr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íšľïḑe">
              <a:extLst>
                <a:ext uri="{FF2B5EF4-FFF2-40B4-BE49-F238E27FC236}">
                  <a16:creationId xmlns:a16="http://schemas.microsoft.com/office/drawing/2014/main" id="{CA64C7B3-749A-5B60-506E-1B2982142D8B}"/>
                </a:ext>
              </a:extLst>
            </p:cNvPr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íşľïḋè">
              <a:extLst>
                <a:ext uri="{FF2B5EF4-FFF2-40B4-BE49-F238E27FC236}">
                  <a16:creationId xmlns:a16="http://schemas.microsoft.com/office/drawing/2014/main" id="{96784EFA-AD30-5CD8-A2BC-579C2A06BA4C}"/>
                </a:ext>
              </a:extLst>
            </p:cNvPr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î$1îḋê">
              <a:extLst>
                <a:ext uri="{FF2B5EF4-FFF2-40B4-BE49-F238E27FC236}">
                  <a16:creationId xmlns:a16="http://schemas.microsoft.com/office/drawing/2014/main" id="{66488C9E-DCD1-6A35-CC45-8C6C0E2CAE30}"/>
                </a:ext>
              </a:extLst>
            </p:cNvPr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lïḍè">
              <a:extLst>
                <a:ext uri="{FF2B5EF4-FFF2-40B4-BE49-F238E27FC236}">
                  <a16:creationId xmlns:a16="http://schemas.microsoft.com/office/drawing/2014/main" id="{32171428-1BA1-420E-E58F-9EF9ABB17C93}"/>
                </a:ext>
              </a:extLst>
            </p:cNvPr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śḷiḓé">
              <a:extLst>
                <a:ext uri="{FF2B5EF4-FFF2-40B4-BE49-F238E27FC236}">
                  <a16:creationId xmlns:a16="http://schemas.microsoft.com/office/drawing/2014/main" id="{259F9C9E-A83B-C0B7-1580-60783F02CCCE}"/>
                </a:ext>
              </a:extLst>
            </p:cNvPr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ş1ïde">
              <a:extLst>
                <a:ext uri="{FF2B5EF4-FFF2-40B4-BE49-F238E27FC236}">
                  <a16:creationId xmlns:a16="http://schemas.microsoft.com/office/drawing/2014/main" id="{6A5DF1C6-A189-40C9-0319-6679F4689AD2}"/>
                </a:ext>
              </a:extLst>
            </p:cNvPr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7" name="îsľidê">
            <a:extLst>
              <a:ext uri="{FF2B5EF4-FFF2-40B4-BE49-F238E27FC236}">
                <a16:creationId xmlns:a16="http://schemas.microsoft.com/office/drawing/2014/main" id="{08A729F3-83DB-8ED6-AC16-D9468C237E46}"/>
              </a:ext>
            </a:extLst>
          </p:cNvPr>
          <p:cNvSpPr/>
          <p:nvPr/>
        </p:nvSpPr>
        <p:spPr bwMode="auto">
          <a:xfrm>
            <a:off x="7076894" y="2710649"/>
            <a:ext cx="538386" cy="527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ïŝľiḓè">
            <a:extLst>
              <a:ext uri="{FF2B5EF4-FFF2-40B4-BE49-F238E27FC236}">
                <a16:creationId xmlns:a16="http://schemas.microsoft.com/office/drawing/2014/main" id="{9CC4A13B-B51D-1F50-E91D-3592D68B61E6}"/>
              </a:ext>
            </a:extLst>
          </p:cNvPr>
          <p:cNvSpPr/>
          <p:nvPr/>
        </p:nvSpPr>
        <p:spPr bwMode="auto">
          <a:xfrm>
            <a:off x="9141631" y="2300006"/>
            <a:ext cx="1358460" cy="1358814"/>
          </a:xfrm>
          <a:prstGeom prst="ellipse">
            <a:avLst/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46" name="íslïḋe">
            <a:extLst>
              <a:ext uri="{FF2B5EF4-FFF2-40B4-BE49-F238E27FC236}">
                <a16:creationId xmlns:a16="http://schemas.microsoft.com/office/drawing/2014/main" id="{E2AA1FF5-6BAD-7FBF-51F8-27D1FE10C0AA}"/>
              </a:ext>
            </a:extLst>
          </p:cNvPr>
          <p:cNvSpPr/>
          <p:nvPr/>
        </p:nvSpPr>
        <p:spPr bwMode="auto">
          <a:xfrm>
            <a:off x="10215137" y="2267628"/>
            <a:ext cx="317791" cy="316894"/>
          </a:xfrm>
          <a:custGeom>
            <a:avLst/>
            <a:gdLst>
              <a:gd name="T0" fmla="*/ 207 w 207"/>
              <a:gd name="T1" fmla="*/ 181 h 206"/>
              <a:gd name="T2" fmla="*/ 26 w 207"/>
              <a:gd name="T3" fmla="*/ 0 h 206"/>
              <a:gd name="T4" fmla="*/ 0 w 207"/>
              <a:gd name="T5" fmla="*/ 44 h 206"/>
              <a:gd name="T6" fmla="*/ 163 w 207"/>
              <a:gd name="T7" fmla="*/ 206 h 206"/>
              <a:gd name="T8" fmla="*/ 207 w 207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207" y="181"/>
                </a:moveTo>
                <a:cubicBezTo>
                  <a:pt x="162" y="107"/>
                  <a:pt x="100" y="45"/>
                  <a:pt x="26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66" y="85"/>
                  <a:pt x="122" y="140"/>
                  <a:pt x="163" y="206"/>
                </a:cubicBezTo>
                <a:lnTo>
                  <a:pt x="207" y="181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47" name="išliďe">
            <a:extLst>
              <a:ext uri="{FF2B5EF4-FFF2-40B4-BE49-F238E27FC236}">
                <a16:creationId xmlns:a16="http://schemas.microsoft.com/office/drawing/2014/main" id="{58517983-825D-0A62-4381-D9BF2EA16F5D}"/>
              </a:ext>
            </a:extLst>
          </p:cNvPr>
          <p:cNvSpPr/>
          <p:nvPr/>
        </p:nvSpPr>
        <p:spPr bwMode="auto">
          <a:xfrm>
            <a:off x="9840457" y="2144992"/>
            <a:ext cx="381545" cy="170710"/>
          </a:xfrm>
          <a:custGeom>
            <a:avLst/>
            <a:gdLst>
              <a:gd name="T0" fmla="*/ 0 w 248"/>
              <a:gd name="T1" fmla="*/ 0 h 111"/>
              <a:gd name="T2" fmla="*/ 0 w 248"/>
              <a:gd name="T3" fmla="*/ 51 h 111"/>
              <a:gd name="T4" fmla="*/ 222 w 248"/>
              <a:gd name="T5" fmla="*/ 111 h 111"/>
              <a:gd name="T6" fmla="*/ 248 w 248"/>
              <a:gd name="T7" fmla="*/ 67 h 111"/>
              <a:gd name="T8" fmla="*/ 0 w 2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1">
                <a:moveTo>
                  <a:pt x="0" y="0"/>
                </a:moveTo>
                <a:cubicBezTo>
                  <a:pt x="0" y="51"/>
                  <a:pt x="0" y="51"/>
                  <a:pt x="0" y="51"/>
                </a:cubicBezTo>
                <a:cubicBezTo>
                  <a:pt x="80" y="53"/>
                  <a:pt x="156" y="75"/>
                  <a:pt x="222" y="111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174" y="26"/>
                  <a:pt x="90" y="2"/>
                  <a:pt x="0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48" name="íṡḻíḋê">
            <a:extLst>
              <a:ext uri="{FF2B5EF4-FFF2-40B4-BE49-F238E27FC236}">
                <a16:creationId xmlns:a16="http://schemas.microsoft.com/office/drawing/2014/main" id="{B1D7B908-FF80-0DDA-BE57-7F71BEEB935C}"/>
              </a:ext>
            </a:extLst>
          </p:cNvPr>
          <p:cNvSpPr/>
          <p:nvPr/>
        </p:nvSpPr>
        <p:spPr bwMode="auto">
          <a:xfrm>
            <a:off x="10483886" y="2579617"/>
            <a:ext cx="170665" cy="379683"/>
          </a:xfrm>
          <a:custGeom>
            <a:avLst/>
            <a:gdLst>
              <a:gd name="T0" fmla="*/ 45 w 111"/>
              <a:gd name="T1" fmla="*/ 0 h 247"/>
              <a:gd name="T2" fmla="*/ 0 w 111"/>
              <a:gd name="T3" fmla="*/ 26 h 247"/>
              <a:gd name="T4" fmla="*/ 60 w 111"/>
              <a:gd name="T5" fmla="*/ 247 h 247"/>
              <a:gd name="T6" fmla="*/ 111 w 111"/>
              <a:gd name="T7" fmla="*/ 247 h 247"/>
              <a:gd name="T8" fmla="*/ 45 w 111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45" y="0"/>
                </a:moveTo>
                <a:cubicBezTo>
                  <a:pt x="0" y="26"/>
                  <a:pt x="0" y="26"/>
                  <a:pt x="0" y="26"/>
                </a:cubicBezTo>
                <a:cubicBezTo>
                  <a:pt x="37" y="92"/>
                  <a:pt x="58" y="167"/>
                  <a:pt x="60" y="247"/>
                </a:cubicBezTo>
                <a:cubicBezTo>
                  <a:pt x="111" y="247"/>
                  <a:pt x="111" y="247"/>
                  <a:pt x="111" y="247"/>
                </a:cubicBezTo>
                <a:cubicBezTo>
                  <a:pt x="109" y="158"/>
                  <a:pt x="85" y="74"/>
                  <a:pt x="45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49" name="íS1íḓê">
            <a:extLst>
              <a:ext uri="{FF2B5EF4-FFF2-40B4-BE49-F238E27FC236}">
                <a16:creationId xmlns:a16="http://schemas.microsoft.com/office/drawing/2014/main" id="{1748591E-7768-600B-0559-E051BC32347A}"/>
              </a:ext>
            </a:extLst>
          </p:cNvPr>
          <p:cNvSpPr/>
          <p:nvPr/>
        </p:nvSpPr>
        <p:spPr bwMode="auto">
          <a:xfrm>
            <a:off x="10483886" y="2998543"/>
            <a:ext cx="170665" cy="381645"/>
          </a:xfrm>
          <a:custGeom>
            <a:avLst/>
            <a:gdLst>
              <a:gd name="T0" fmla="*/ 60 w 111"/>
              <a:gd name="T1" fmla="*/ 0 h 248"/>
              <a:gd name="T2" fmla="*/ 0 w 111"/>
              <a:gd name="T3" fmla="*/ 222 h 248"/>
              <a:gd name="T4" fmla="*/ 45 w 111"/>
              <a:gd name="T5" fmla="*/ 248 h 248"/>
              <a:gd name="T6" fmla="*/ 111 w 111"/>
              <a:gd name="T7" fmla="*/ 0 h 248"/>
              <a:gd name="T8" fmla="*/ 6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60" y="0"/>
                </a:moveTo>
                <a:cubicBezTo>
                  <a:pt x="58" y="80"/>
                  <a:pt x="37" y="156"/>
                  <a:pt x="0" y="222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85" y="174"/>
                  <a:pt x="109" y="90"/>
                  <a:pt x="111" y="0"/>
                </a:cubicBezTo>
                <a:lnTo>
                  <a:pt x="60" y="0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50" name="í$ļîdè">
            <a:extLst>
              <a:ext uri="{FF2B5EF4-FFF2-40B4-BE49-F238E27FC236}">
                <a16:creationId xmlns:a16="http://schemas.microsoft.com/office/drawing/2014/main" id="{201DD554-A0C2-A6B6-0B20-E334C89BA09C}"/>
              </a:ext>
            </a:extLst>
          </p:cNvPr>
          <p:cNvSpPr/>
          <p:nvPr/>
        </p:nvSpPr>
        <p:spPr bwMode="auto">
          <a:xfrm>
            <a:off x="10215137" y="3373320"/>
            <a:ext cx="317791" cy="317875"/>
          </a:xfrm>
          <a:custGeom>
            <a:avLst/>
            <a:gdLst>
              <a:gd name="T0" fmla="*/ 207 w 207"/>
              <a:gd name="T1" fmla="*/ 26 h 207"/>
              <a:gd name="T2" fmla="*/ 163 w 207"/>
              <a:gd name="T3" fmla="*/ 0 h 207"/>
              <a:gd name="T4" fmla="*/ 0 w 207"/>
              <a:gd name="T5" fmla="*/ 163 h 207"/>
              <a:gd name="T6" fmla="*/ 26 w 207"/>
              <a:gd name="T7" fmla="*/ 207 h 207"/>
              <a:gd name="T8" fmla="*/ 207 w 207"/>
              <a:gd name="T9" fmla="*/ 2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207" y="26"/>
                </a:moveTo>
                <a:cubicBezTo>
                  <a:pt x="163" y="0"/>
                  <a:pt x="163" y="0"/>
                  <a:pt x="163" y="0"/>
                </a:cubicBezTo>
                <a:cubicBezTo>
                  <a:pt x="122" y="66"/>
                  <a:pt x="66" y="122"/>
                  <a:pt x="0" y="163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100" y="162"/>
                  <a:pt x="162" y="100"/>
                  <a:pt x="207" y="26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51" name="îṣľiḑê">
            <a:extLst>
              <a:ext uri="{FF2B5EF4-FFF2-40B4-BE49-F238E27FC236}">
                <a16:creationId xmlns:a16="http://schemas.microsoft.com/office/drawing/2014/main" id="{B03C1570-E763-018E-F52A-51B90BD48B3C}"/>
              </a:ext>
            </a:extLst>
          </p:cNvPr>
          <p:cNvSpPr/>
          <p:nvPr/>
        </p:nvSpPr>
        <p:spPr bwMode="auto">
          <a:xfrm>
            <a:off x="9840457" y="3644101"/>
            <a:ext cx="381545" cy="168749"/>
          </a:xfrm>
          <a:custGeom>
            <a:avLst/>
            <a:gdLst>
              <a:gd name="T0" fmla="*/ 248 w 248"/>
              <a:gd name="T1" fmla="*/ 44 h 110"/>
              <a:gd name="T2" fmla="*/ 222 w 248"/>
              <a:gd name="T3" fmla="*/ 0 h 110"/>
              <a:gd name="T4" fmla="*/ 0 w 248"/>
              <a:gd name="T5" fmla="*/ 59 h 110"/>
              <a:gd name="T6" fmla="*/ 0 w 248"/>
              <a:gd name="T7" fmla="*/ 110 h 110"/>
              <a:gd name="T8" fmla="*/ 248 w 248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0">
                <a:moveTo>
                  <a:pt x="248" y="44"/>
                </a:moveTo>
                <a:cubicBezTo>
                  <a:pt x="222" y="0"/>
                  <a:pt x="222" y="0"/>
                  <a:pt x="222" y="0"/>
                </a:cubicBezTo>
                <a:cubicBezTo>
                  <a:pt x="156" y="36"/>
                  <a:pt x="80" y="57"/>
                  <a:pt x="0" y="59"/>
                </a:cubicBezTo>
                <a:cubicBezTo>
                  <a:pt x="0" y="110"/>
                  <a:pt x="0" y="110"/>
                  <a:pt x="0" y="110"/>
                </a:cubicBezTo>
                <a:cubicBezTo>
                  <a:pt x="90" y="108"/>
                  <a:pt x="174" y="84"/>
                  <a:pt x="248" y="44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52" name="íŝľîḓè">
            <a:extLst>
              <a:ext uri="{FF2B5EF4-FFF2-40B4-BE49-F238E27FC236}">
                <a16:creationId xmlns:a16="http://schemas.microsoft.com/office/drawing/2014/main" id="{B8C65E5B-EA37-CFE3-E8FA-7069261A669F}"/>
              </a:ext>
            </a:extLst>
          </p:cNvPr>
          <p:cNvSpPr/>
          <p:nvPr/>
        </p:nvSpPr>
        <p:spPr bwMode="auto">
          <a:xfrm>
            <a:off x="9421641" y="3644101"/>
            <a:ext cx="379583" cy="168749"/>
          </a:xfrm>
          <a:custGeom>
            <a:avLst/>
            <a:gdLst>
              <a:gd name="T0" fmla="*/ 0 w 247"/>
              <a:gd name="T1" fmla="*/ 44 h 110"/>
              <a:gd name="T2" fmla="*/ 247 w 247"/>
              <a:gd name="T3" fmla="*/ 110 h 110"/>
              <a:gd name="T4" fmla="*/ 247 w 247"/>
              <a:gd name="T5" fmla="*/ 59 h 110"/>
              <a:gd name="T6" fmla="*/ 26 w 247"/>
              <a:gd name="T7" fmla="*/ 0 h 110"/>
              <a:gd name="T8" fmla="*/ 0 w 247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0">
                <a:moveTo>
                  <a:pt x="0" y="44"/>
                </a:moveTo>
                <a:cubicBezTo>
                  <a:pt x="74" y="84"/>
                  <a:pt x="158" y="108"/>
                  <a:pt x="247" y="110"/>
                </a:cubicBezTo>
                <a:cubicBezTo>
                  <a:pt x="247" y="59"/>
                  <a:pt x="247" y="59"/>
                  <a:pt x="247" y="59"/>
                </a:cubicBezTo>
                <a:cubicBezTo>
                  <a:pt x="167" y="57"/>
                  <a:pt x="92" y="36"/>
                  <a:pt x="26" y="0"/>
                </a:cubicBezTo>
                <a:lnTo>
                  <a:pt x="0" y="44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53" name="iśḻiďê">
            <a:extLst>
              <a:ext uri="{FF2B5EF4-FFF2-40B4-BE49-F238E27FC236}">
                <a16:creationId xmlns:a16="http://schemas.microsoft.com/office/drawing/2014/main" id="{0A0C040B-8E92-83F0-BB5B-1B0E87581227}"/>
              </a:ext>
            </a:extLst>
          </p:cNvPr>
          <p:cNvSpPr/>
          <p:nvPr/>
        </p:nvSpPr>
        <p:spPr bwMode="auto">
          <a:xfrm>
            <a:off x="9109735" y="3373320"/>
            <a:ext cx="316810" cy="317875"/>
          </a:xfrm>
          <a:custGeom>
            <a:avLst/>
            <a:gdLst>
              <a:gd name="T0" fmla="*/ 44 w 206"/>
              <a:gd name="T1" fmla="*/ 0 h 207"/>
              <a:gd name="T2" fmla="*/ 0 w 206"/>
              <a:gd name="T3" fmla="*/ 26 h 207"/>
              <a:gd name="T4" fmla="*/ 181 w 206"/>
              <a:gd name="T5" fmla="*/ 207 h 207"/>
              <a:gd name="T6" fmla="*/ 206 w 206"/>
              <a:gd name="T7" fmla="*/ 163 h 207"/>
              <a:gd name="T8" fmla="*/ 44 w 20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44" y="0"/>
                </a:moveTo>
                <a:cubicBezTo>
                  <a:pt x="0" y="26"/>
                  <a:pt x="0" y="26"/>
                  <a:pt x="0" y="26"/>
                </a:cubicBezTo>
                <a:cubicBezTo>
                  <a:pt x="45" y="100"/>
                  <a:pt x="107" y="162"/>
                  <a:pt x="181" y="207"/>
                </a:cubicBezTo>
                <a:cubicBezTo>
                  <a:pt x="206" y="163"/>
                  <a:pt x="206" y="163"/>
                  <a:pt x="206" y="163"/>
                </a:cubicBezTo>
                <a:cubicBezTo>
                  <a:pt x="140" y="122"/>
                  <a:pt x="85" y="66"/>
                  <a:pt x="44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54" name="íśľîḑé">
            <a:extLst>
              <a:ext uri="{FF2B5EF4-FFF2-40B4-BE49-F238E27FC236}">
                <a16:creationId xmlns:a16="http://schemas.microsoft.com/office/drawing/2014/main" id="{00873AF7-96C3-815B-E90B-73A18202CB34}"/>
              </a:ext>
            </a:extLst>
          </p:cNvPr>
          <p:cNvSpPr/>
          <p:nvPr/>
        </p:nvSpPr>
        <p:spPr bwMode="auto">
          <a:xfrm>
            <a:off x="8987131" y="2998543"/>
            <a:ext cx="170665" cy="381645"/>
          </a:xfrm>
          <a:custGeom>
            <a:avLst/>
            <a:gdLst>
              <a:gd name="T0" fmla="*/ 0 w 111"/>
              <a:gd name="T1" fmla="*/ 0 h 248"/>
              <a:gd name="T2" fmla="*/ 67 w 111"/>
              <a:gd name="T3" fmla="*/ 248 h 248"/>
              <a:gd name="T4" fmla="*/ 111 w 111"/>
              <a:gd name="T5" fmla="*/ 222 h 248"/>
              <a:gd name="T6" fmla="*/ 51 w 111"/>
              <a:gd name="T7" fmla="*/ 0 h 248"/>
              <a:gd name="T8" fmla="*/ 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0" y="0"/>
                </a:moveTo>
                <a:cubicBezTo>
                  <a:pt x="2" y="90"/>
                  <a:pt x="26" y="174"/>
                  <a:pt x="67" y="248"/>
                </a:cubicBezTo>
                <a:cubicBezTo>
                  <a:pt x="111" y="222"/>
                  <a:pt x="111" y="222"/>
                  <a:pt x="111" y="222"/>
                </a:cubicBezTo>
                <a:cubicBezTo>
                  <a:pt x="75" y="156"/>
                  <a:pt x="53" y="80"/>
                  <a:pt x="5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9ECF0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işlîḍe">
            <a:extLst>
              <a:ext uri="{FF2B5EF4-FFF2-40B4-BE49-F238E27FC236}">
                <a16:creationId xmlns:a16="http://schemas.microsoft.com/office/drawing/2014/main" id="{69AE27EB-5601-6613-FC40-E553CFF0B918}"/>
              </a:ext>
            </a:extLst>
          </p:cNvPr>
          <p:cNvSpPr/>
          <p:nvPr/>
        </p:nvSpPr>
        <p:spPr bwMode="auto">
          <a:xfrm>
            <a:off x="8987131" y="2579617"/>
            <a:ext cx="170665" cy="379683"/>
          </a:xfrm>
          <a:custGeom>
            <a:avLst/>
            <a:gdLst>
              <a:gd name="T0" fmla="*/ 51 w 111"/>
              <a:gd name="T1" fmla="*/ 247 h 247"/>
              <a:gd name="T2" fmla="*/ 111 w 111"/>
              <a:gd name="T3" fmla="*/ 26 h 247"/>
              <a:gd name="T4" fmla="*/ 67 w 111"/>
              <a:gd name="T5" fmla="*/ 0 h 247"/>
              <a:gd name="T6" fmla="*/ 0 w 111"/>
              <a:gd name="T7" fmla="*/ 247 h 247"/>
              <a:gd name="T8" fmla="*/ 51 w 11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51" y="247"/>
                </a:moveTo>
                <a:cubicBezTo>
                  <a:pt x="53" y="167"/>
                  <a:pt x="75" y="92"/>
                  <a:pt x="111" y="26"/>
                </a:cubicBezTo>
                <a:cubicBezTo>
                  <a:pt x="67" y="0"/>
                  <a:pt x="67" y="0"/>
                  <a:pt x="67" y="0"/>
                </a:cubicBezTo>
                <a:cubicBezTo>
                  <a:pt x="26" y="74"/>
                  <a:pt x="2" y="158"/>
                  <a:pt x="0" y="247"/>
                </a:cubicBezTo>
                <a:lnTo>
                  <a:pt x="51" y="247"/>
                </a:lnTo>
                <a:close/>
              </a:path>
            </a:pathLst>
          </a:custGeom>
          <a:solidFill>
            <a:srgbClr val="E9ECF0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îṥḷïḍè">
            <a:extLst>
              <a:ext uri="{FF2B5EF4-FFF2-40B4-BE49-F238E27FC236}">
                <a16:creationId xmlns:a16="http://schemas.microsoft.com/office/drawing/2014/main" id="{7CB76641-CBE5-9A90-B054-B53B653FA3F3}"/>
              </a:ext>
            </a:extLst>
          </p:cNvPr>
          <p:cNvSpPr/>
          <p:nvPr/>
        </p:nvSpPr>
        <p:spPr bwMode="auto">
          <a:xfrm>
            <a:off x="9109735" y="2267628"/>
            <a:ext cx="316810" cy="316894"/>
          </a:xfrm>
          <a:custGeom>
            <a:avLst/>
            <a:gdLst>
              <a:gd name="T0" fmla="*/ 0 w 206"/>
              <a:gd name="T1" fmla="*/ 181 h 206"/>
              <a:gd name="T2" fmla="*/ 44 w 206"/>
              <a:gd name="T3" fmla="*/ 206 h 206"/>
              <a:gd name="T4" fmla="*/ 206 w 206"/>
              <a:gd name="T5" fmla="*/ 44 h 206"/>
              <a:gd name="T6" fmla="*/ 181 w 206"/>
              <a:gd name="T7" fmla="*/ 0 h 206"/>
              <a:gd name="T8" fmla="*/ 0 w 206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6">
                <a:moveTo>
                  <a:pt x="0" y="181"/>
                </a:moveTo>
                <a:cubicBezTo>
                  <a:pt x="44" y="206"/>
                  <a:pt x="44" y="206"/>
                  <a:pt x="44" y="206"/>
                </a:cubicBezTo>
                <a:cubicBezTo>
                  <a:pt x="85" y="140"/>
                  <a:pt x="140" y="85"/>
                  <a:pt x="206" y="44"/>
                </a:cubicBezTo>
                <a:cubicBezTo>
                  <a:pt x="181" y="0"/>
                  <a:pt x="181" y="0"/>
                  <a:pt x="181" y="0"/>
                </a:cubicBezTo>
                <a:cubicBezTo>
                  <a:pt x="107" y="45"/>
                  <a:pt x="45" y="107"/>
                  <a:pt x="0" y="181"/>
                </a:cubicBezTo>
                <a:close/>
              </a:path>
            </a:pathLst>
          </a:custGeom>
          <a:solidFill>
            <a:srgbClr val="E9ECF0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î$ḻïdé">
            <a:extLst>
              <a:ext uri="{FF2B5EF4-FFF2-40B4-BE49-F238E27FC236}">
                <a16:creationId xmlns:a16="http://schemas.microsoft.com/office/drawing/2014/main" id="{46CAA2B5-EAB2-62C5-E7D7-D42CFBD36F32}"/>
              </a:ext>
            </a:extLst>
          </p:cNvPr>
          <p:cNvSpPr/>
          <p:nvPr/>
        </p:nvSpPr>
        <p:spPr bwMode="auto">
          <a:xfrm>
            <a:off x="9421641" y="2144992"/>
            <a:ext cx="379583" cy="170710"/>
          </a:xfrm>
          <a:custGeom>
            <a:avLst/>
            <a:gdLst>
              <a:gd name="T0" fmla="*/ 0 w 247"/>
              <a:gd name="T1" fmla="*/ 67 h 111"/>
              <a:gd name="T2" fmla="*/ 25 w 247"/>
              <a:gd name="T3" fmla="*/ 111 h 111"/>
              <a:gd name="T4" fmla="*/ 247 w 247"/>
              <a:gd name="T5" fmla="*/ 51 h 111"/>
              <a:gd name="T6" fmla="*/ 247 w 247"/>
              <a:gd name="T7" fmla="*/ 0 h 111"/>
              <a:gd name="T8" fmla="*/ 0 w 247"/>
              <a:gd name="T9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1">
                <a:moveTo>
                  <a:pt x="0" y="67"/>
                </a:moveTo>
                <a:cubicBezTo>
                  <a:pt x="25" y="111"/>
                  <a:pt x="25" y="111"/>
                  <a:pt x="25" y="111"/>
                </a:cubicBezTo>
                <a:cubicBezTo>
                  <a:pt x="92" y="75"/>
                  <a:pt x="167" y="53"/>
                  <a:pt x="247" y="51"/>
                </a:cubicBezTo>
                <a:cubicBezTo>
                  <a:pt x="247" y="0"/>
                  <a:pt x="247" y="0"/>
                  <a:pt x="247" y="0"/>
                </a:cubicBezTo>
                <a:cubicBezTo>
                  <a:pt x="158" y="2"/>
                  <a:pt x="74" y="26"/>
                  <a:pt x="0" y="67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45" name="íşlïḍè">
            <a:extLst>
              <a:ext uri="{FF2B5EF4-FFF2-40B4-BE49-F238E27FC236}">
                <a16:creationId xmlns:a16="http://schemas.microsoft.com/office/drawing/2014/main" id="{635F48F3-735C-125E-946E-F645F2FB9301}"/>
              </a:ext>
            </a:extLst>
          </p:cNvPr>
          <p:cNvSpPr/>
          <p:nvPr/>
        </p:nvSpPr>
        <p:spPr bwMode="auto">
          <a:xfrm>
            <a:off x="9655445" y="2662210"/>
            <a:ext cx="330830" cy="569628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grpSp>
        <p:nvGrpSpPr>
          <p:cNvPr id="58" name="ïsḷidè">
            <a:extLst>
              <a:ext uri="{FF2B5EF4-FFF2-40B4-BE49-F238E27FC236}">
                <a16:creationId xmlns:a16="http://schemas.microsoft.com/office/drawing/2014/main" id="{D06D5A57-70B5-FB94-D579-A0DCB664B9B3}"/>
              </a:ext>
            </a:extLst>
          </p:cNvPr>
          <p:cNvGrpSpPr/>
          <p:nvPr/>
        </p:nvGrpSpPr>
        <p:grpSpPr>
          <a:xfrm>
            <a:off x="1562825" y="2144992"/>
            <a:ext cx="1667420" cy="1667858"/>
            <a:chOff x="1017965" y="2319273"/>
            <a:chExt cx="1867586" cy="1868076"/>
          </a:xfrm>
        </p:grpSpPr>
        <p:sp>
          <p:nvSpPr>
            <p:cNvPr id="59" name="îşlíďè">
              <a:extLst>
                <a:ext uri="{FF2B5EF4-FFF2-40B4-BE49-F238E27FC236}">
                  <a16:creationId xmlns:a16="http://schemas.microsoft.com/office/drawing/2014/main" id="{95D28A46-2842-AA74-A2A6-D7CC186B9723}"/>
                </a:ext>
              </a:extLst>
            </p:cNvPr>
            <p:cNvSpPr/>
            <p:nvPr/>
          </p:nvSpPr>
          <p:spPr bwMode="auto">
            <a:xfrm>
              <a:off x="1190995" y="2492896"/>
              <a:ext cx="1521537" cy="1521933"/>
            </a:xfrm>
            <a:prstGeom prst="ellipse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60" name="ïŝḻïḋe">
              <a:extLst>
                <a:ext uri="{FF2B5EF4-FFF2-40B4-BE49-F238E27FC236}">
                  <a16:creationId xmlns:a16="http://schemas.microsoft.com/office/drawing/2014/main" id="{A3E032CB-1D17-9E90-305E-A4BB38EBFA24}"/>
                </a:ext>
              </a:extLst>
            </p:cNvPr>
            <p:cNvGrpSpPr/>
            <p:nvPr/>
          </p:nvGrpSpPr>
          <p:grpSpPr>
            <a:xfrm>
              <a:off x="1017965" y="2319273"/>
              <a:ext cx="1867586" cy="1868076"/>
              <a:chOff x="1119258" y="2257147"/>
              <a:chExt cx="1868076" cy="1868076"/>
            </a:xfrm>
          </p:grpSpPr>
          <p:sp>
            <p:nvSpPr>
              <p:cNvPr id="62" name="îśḻîḍé">
                <a:extLst>
                  <a:ext uri="{FF2B5EF4-FFF2-40B4-BE49-F238E27FC236}">
                    <a16:creationId xmlns:a16="http://schemas.microsoft.com/office/drawing/2014/main" id="{D040C83E-7A59-3146-EB69-5B010C1F02EC}"/>
                  </a:ext>
                </a:extLst>
              </p:cNvPr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3" name="iṡlïḋé">
                <a:extLst>
                  <a:ext uri="{FF2B5EF4-FFF2-40B4-BE49-F238E27FC236}">
                    <a16:creationId xmlns:a16="http://schemas.microsoft.com/office/drawing/2014/main" id="{F8F6725F-3217-D231-D298-41AC4386A0F0}"/>
                  </a:ext>
                </a:extLst>
              </p:cNvPr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4" name="íṡļïḓe">
                <a:extLst>
                  <a:ext uri="{FF2B5EF4-FFF2-40B4-BE49-F238E27FC236}">
                    <a16:creationId xmlns:a16="http://schemas.microsoft.com/office/drawing/2014/main" id="{06BDB47F-AC89-9BA0-9E46-C529E849B160}"/>
                  </a:ext>
                </a:extLst>
              </p:cNvPr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5" name="îSliḓé">
                <a:extLst>
                  <a:ext uri="{FF2B5EF4-FFF2-40B4-BE49-F238E27FC236}">
                    <a16:creationId xmlns:a16="http://schemas.microsoft.com/office/drawing/2014/main" id="{71B70BAD-AF09-314C-66AA-8E3119F5E1DF}"/>
                  </a:ext>
                </a:extLst>
              </p:cNvPr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6" name="iSliḋe">
                <a:extLst>
                  <a:ext uri="{FF2B5EF4-FFF2-40B4-BE49-F238E27FC236}">
                    <a16:creationId xmlns:a16="http://schemas.microsoft.com/office/drawing/2014/main" id="{933703D9-63A2-2701-D0B9-0946BDA267C7}"/>
                  </a:ext>
                </a:extLst>
              </p:cNvPr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7" name="íş1ïde">
                <a:extLst>
                  <a:ext uri="{FF2B5EF4-FFF2-40B4-BE49-F238E27FC236}">
                    <a16:creationId xmlns:a16="http://schemas.microsoft.com/office/drawing/2014/main" id="{0C9A5588-BBF6-9702-3537-5EFC166B3E77}"/>
                  </a:ext>
                </a:extLst>
              </p:cNvPr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49F50"/>
                  </a:gs>
                  <a:gs pos="100000">
                    <a:srgbClr val="477606"/>
                  </a:gs>
                </a:gsLst>
                <a:lin ang="0" scaled="1"/>
                <a:tileRect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8" name="î$ḻîḍê">
                <a:extLst>
                  <a:ext uri="{FF2B5EF4-FFF2-40B4-BE49-F238E27FC236}">
                    <a16:creationId xmlns:a16="http://schemas.microsoft.com/office/drawing/2014/main" id="{9C5F2519-5A7E-5F15-0600-2802C0D208B2}"/>
                  </a:ext>
                </a:extLst>
              </p:cNvPr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ísļídé">
                <a:extLst>
                  <a:ext uri="{FF2B5EF4-FFF2-40B4-BE49-F238E27FC236}">
                    <a16:creationId xmlns:a16="http://schemas.microsoft.com/office/drawing/2014/main" id="{28B45E46-C1D3-1220-92CA-CC1183E4C37B}"/>
                  </a:ext>
                </a:extLst>
              </p:cNvPr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išliḓê">
                <a:extLst>
                  <a:ext uri="{FF2B5EF4-FFF2-40B4-BE49-F238E27FC236}">
                    <a16:creationId xmlns:a16="http://schemas.microsoft.com/office/drawing/2014/main" id="{A0765429-29F6-24AC-3E37-0C79998CDA70}"/>
                  </a:ext>
                </a:extLst>
              </p:cNvPr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iṥľíḍè">
                <a:extLst>
                  <a:ext uri="{FF2B5EF4-FFF2-40B4-BE49-F238E27FC236}">
                    <a16:creationId xmlns:a16="http://schemas.microsoft.com/office/drawing/2014/main" id="{8776CA57-9D58-5316-74E0-ECEBB307BED3}"/>
                  </a:ext>
                </a:extLst>
              </p:cNvPr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îš1iḑè">
                <a:extLst>
                  <a:ext uri="{FF2B5EF4-FFF2-40B4-BE49-F238E27FC236}">
                    <a16:creationId xmlns:a16="http://schemas.microsoft.com/office/drawing/2014/main" id="{043B507F-6FD4-CB34-D6BC-112E1B59D160}"/>
                  </a:ext>
                </a:extLst>
              </p:cNvPr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îṥlíḋè">
                <a:extLst>
                  <a:ext uri="{FF2B5EF4-FFF2-40B4-BE49-F238E27FC236}">
                    <a16:creationId xmlns:a16="http://schemas.microsoft.com/office/drawing/2014/main" id="{984770D3-846C-DBC9-2F25-6C195D80413F}"/>
                  </a:ext>
                </a:extLst>
              </p:cNvPr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E9ECF0"/>
              </a:solidFill>
              <a:ln>
                <a:noFill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1" name="í$ļiḑé">
              <a:extLst>
                <a:ext uri="{FF2B5EF4-FFF2-40B4-BE49-F238E27FC236}">
                  <a16:creationId xmlns:a16="http://schemas.microsoft.com/office/drawing/2014/main" id="{68837DC9-7FA4-2E3F-B392-1CE1F0E4F5F6}"/>
                </a:ext>
              </a:extLst>
            </p:cNvPr>
            <p:cNvSpPr/>
            <p:nvPr/>
          </p:nvSpPr>
          <p:spPr bwMode="auto">
            <a:xfrm>
              <a:off x="1732954" y="3018943"/>
              <a:ext cx="437617" cy="472398"/>
            </a:xfrm>
            <a:custGeom>
              <a:avLst/>
              <a:gdLst>
                <a:gd name="connsiteX0" fmla="*/ 250789 w 563817"/>
                <a:gd name="connsiteY0" fmla="*/ 546529 h 608627"/>
                <a:gd name="connsiteX1" fmla="*/ 313028 w 563817"/>
                <a:gd name="connsiteY1" fmla="*/ 546529 h 608627"/>
                <a:gd name="connsiteX2" fmla="*/ 313028 w 563817"/>
                <a:gd name="connsiteY2" fmla="*/ 577578 h 608627"/>
                <a:gd name="connsiteX3" fmla="*/ 281909 w 563817"/>
                <a:gd name="connsiteY3" fmla="*/ 608627 h 608627"/>
                <a:gd name="connsiteX4" fmla="*/ 250789 w 563817"/>
                <a:gd name="connsiteY4" fmla="*/ 577578 h 608627"/>
                <a:gd name="connsiteX5" fmla="*/ 464320 w 563817"/>
                <a:gd name="connsiteY5" fmla="*/ 405681 h 608627"/>
                <a:gd name="connsiteX6" fmla="*/ 526488 w 563817"/>
                <a:gd name="connsiteY6" fmla="*/ 405681 h 608627"/>
                <a:gd name="connsiteX7" fmla="*/ 526488 w 563817"/>
                <a:gd name="connsiteY7" fmla="*/ 577572 h 608627"/>
                <a:gd name="connsiteX8" fmla="*/ 495404 w 563817"/>
                <a:gd name="connsiteY8" fmla="*/ 608627 h 608627"/>
                <a:gd name="connsiteX9" fmla="*/ 464320 w 563817"/>
                <a:gd name="connsiteY9" fmla="*/ 577572 h 608627"/>
                <a:gd name="connsiteX10" fmla="*/ 233217 w 563817"/>
                <a:gd name="connsiteY10" fmla="*/ 343583 h 608627"/>
                <a:gd name="connsiteX11" fmla="*/ 330600 w 563817"/>
                <a:gd name="connsiteY11" fmla="*/ 343583 h 608627"/>
                <a:gd name="connsiteX12" fmla="*/ 350357 w 563817"/>
                <a:gd name="connsiteY12" fmla="*/ 363308 h 608627"/>
                <a:gd name="connsiteX13" fmla="*/ 350357 w 563817"/>
                <a:gd name="connsiteY13" fmla="*/ 485538 h 608627"/>
                <a:gd name="connsiteX14" fmla="*/ 330600 w 563817"/>
                <a:gd name="connsiteY14" fmla="*/ 505107 h 608627"/>
                <a:gd name="connsiteX15" fmla="*/ 233217 w 563817"/>
                <a:gd name="connsiteY15" fmla="*/ 505107 h 608627"/>
                <a:gd name="connsiteX16" fmla="*/ 213460 w 563817"/>
                <a:gd name="connsiteY16" fmla="*/ 485538 h 608627"/>
                <a:gd name="connsiteX17" fmla="*/ 213460 w 563817"/>
                <a:gd name="connsiteY17" fmla="*/ 363308 h 608627"/>
                <a:gd name="connsiteX18" fmla="*/ 233217 w 563817"/>
                <a:gd name="connsiteY18" fmla="*/ 343583 h 608627"/>
                <a:gd name="connsiteX19" fmla="*/ 37329 w 563817"/>
                <a:gd name="connsiteY19" fmla="*/ 314722 h 608627"/>
                <a:gd name="connsiteX20" fmla="*/ 99497 w 563817"/>
                <a:gd name="connsiteY20" fmla="*/ 314722 h 608627"/>
                <a:gd name="connsiteX21" fmla="*/ 99497 w 563817"/>
                <a:gd name="connsiteY21" fmla="*/ 577575 h 608627"/>
                <a:gd name="connsiteX22" fmla="*/ 68413 w 563817"/>
                <a:gd name="connsiteY22" fmla="*/ 608627 h 608627"/>
                <a:gd name="connsiteX23" fmla="*/ 37329 w 563817"/>
                <a:gd name="connsiteY23" fmla="*/ 577575 h 608627"/>
                <a:gd name="connsiteX24" fmla="*/ 446737 w 563817"/>
                <a:gd name="connsiteY24" fmla="*/ 202946 h 608627"/>
                <a:gd name="connsiteX25" fmla="*/ 544226 w 563817"/>
                <a:gd name="connsiteY25" fmla="*/ 202946 h 608627"/>
                <a:gd name="connsiteX26" fmla="*/ 563817 w 563817"/>
                <a:gd name="connsiteY26" fmla="*/ 222507 h 608627"/>
                <a:gd name="connsiteX27" fmla="*/ 563817 w 563817"/>
                <a:gd name="connsiteY27" fmla="*/ 344684 h 608627"/>
                <a:gd name="connsiteX28" fmla="*/ 544226 w 563817"/>
                <a:gd name="connsiteY28" fmla="*/ 364400 h 608627"/>
                <a:gd name="connsiteX29" fmla="*/ 446737 w 563817"/>
                <a:gd name="connsiteY29" fmla="*/ 364400 h 608627"/>
                <a:gd name="connsiteX30" fmla="*/ 426991 w 563817"/>
                <a:gd name="connsiteY30" fmla="*/ 344684 h 608627"/>
                <a:gd name="connsiteX31" fmla="*/ 426991 w 563817"/>
                <a:gd name="connsiteY31" fmla="*/ 222507 h 608627"/>
                <a:gd name="connsiteX32" fmla="*/ 446737 w 563817"/>
                <a:gd name="connsiteY32" fmla="*/ 202946 h 608627"/>
                <a:gd name="connsiteX33" fmla="*/ 19591 w 563817"/>
                <a:gd name="connsiteY33" fmla="*/ 111776 h 608627"/>
                <a:gd name="connsiteX34" fmla="*/ 117080 w 563817"/>
                <a:gd name="connsiteY34" fmla="*/ 111776 h 608627"/>
                <a:gd name="connsiteX35" fmla="*/ 136826 w 563817"/>
                <a:gd name="connsiteY35" fmla="*/ 131501 h 608627"/>
                <a:gd name="connsiteX36" fmla="*/ 136826 w 563817"/>
                <a:gd name="connsiteY36" fmla="*/ 253576 h 608627"/>
                <a:gd name="connsiteX37" fmla="*/ 117080 w 563817"/>
                <a:gd name="connsiteY37" fmla="*/ 273300 h 608627"/>
                <a:gd name="connsiteX38" fmla="*/ 19591 w 563817"/>
                <a:gd name="connsiteY38" fmla="*/ 273300 h 608627"/>
                <a:gd name="connsiteX39" fmla="*/ 0 w 563817"/>
                <a:gd name="connsiteY39" fmla="*/ 253576 h 608627"/>
                <a:gd name="connsiteX40" fmla="*/ 0 w 563817"/>
                <a:gd name="connsiteY40" fmla="*/ 131501 h 608627"/>
                <a:gd name="connsiteX41" fmla="*/ 19591 w 563817"/>
                <a:gd name="connsiteY41" fmla="*/ 111776 h 608627"/>
                <a:gd name="connsiteX42" fmla="*/ 495404 w 563817"/>
                <a:gd name="connsiteY42" fmla="*/ 0 h 608627"/>
                <a:gd name="connsiteX43" fmla="*/ 526488 w 563817"/>
                <a:gd name="connsiteY43" fmla="*/ 31049 h 608627"/>
                <a:gd name="connsiteX44" fmla="*/ 526488 w 563817"/>
                <a:gd name="connsiteY44" fmla="*/ 161454 h 608627"/>
                <a:gd name="connsiteX45" fmla="*/ 464320 w 563817"/>
                <a:gd name="connsiteY45" fmla="*/ 161454 h 608627"/>
                <a:gd name="connsiteX46" fmla="*/ 464320 w 563817"/>
                <a:gd name="connsiteY46" fmla="*/ 31049 h 608627"/>
                <a:gd name="connsiteX47" fmla="*/ 495404 w 563817"/>
                <a:gd name="connsiteY47" fmla="*/ 0 h 608627"/>
                <a:gd name="connsiteX48" fmla="*/ 281909 w 563817"/>
                <a:gd name="connsiteY48" fmla="*/ 0 h 608627"/>
                <a:gd name="connsiteX49" fmla="*/ 313028 w 563817"/>
                <a:gd name="connsiteY49" fmla="*/ 31053 h 608627"/>
                <a:gd name="connsiteX50" fmla="*/ 313028 w 563817"/>
                <a:gd name="connsiteY50" fmla="*/ 302302 h 608627"/>
                <a:gd name="connsiteX51" fmla="*/ 250789 w 563817"/>
                <a:gd name="connsiteY51" fmla="*/ 302302 h 608627"/>
                <a:gd name="connsiteX52" fmla="*/ 250789 w 563817"/>
                <a:gd name="connsiteY52" fmla="*/ 31053 h 608627"/>
                <a:gd name="connsiteX53" fmla="*/ 281909 w 563817"/>
                <a:gd name="connsiteY53" fmla="*/ 0 h 608627"/>
                <a:gd name="connsiteX54" fmla="*/ 68413 w 563817"/>
                <a:gd name="connsiteY54" fmla="*/ 0 h 608627"/>
                <a:gd name="connsiteX55" fmla="*/ 99497 w 563817"/>
                <a:gd name="connsiteY55" fmla="*/ 31061 h 608627"/>
                <a:gd name="connsiteX56" fmla="*/ 99497 w 563817"/>
                <a:gd name="connsiteY56" fmla="*/ 70354 h 608627"/>
                <a:gd name="connsiteX57" fmla="*/ 37329 w 563817"/>
                <a:gd name="connsiteY57" fmla="*/ 70354 h 608627"/>
                <a:gd name="connsiteX58" fmla="*/ 37329 w 563817"/>
                <a:gd name="connsiteY58" fmla="*/ 31061 h 608627"/>
                <a:gd name="connsiteX59" fmla="*/ 68413 w 563817"/>
                <a:gd name="connsiteY59" fmla="*/ 0 h 60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3817" h="608627">
                  <a:moveTo>
                    <a:pt x="250789" y="546529"/>
                  </a:moveTo>
                  <a:lnTo>
                    <a:pt x="313028" y="546529"/>
                  </a:lnTo>
                  <a:lnTo>
                    <a:pt x="313028" y="577578"/>
                  </a:lnTo>
                  <a:cubicBezTo>
                    <a:pt x="313028" y="594655"/>
                    <a:pt x="299024" y="608627"/>
                    <a:pt x="281909" y="608627"/>
                  </a:cubicBezTo>
                  <a:cubicBezTo>
                    <a:pt x="264793" y="608627"/>
                    <a:pt x="250789" y="594655"/>
                    <a:pt x="250789" y="577578"/>
                  </a:cubicBezTo>
                  <a:close/>
                  <a:moveTo>
                    <a:pt x="464320" y="405681"/>
                  </a:moveTo>
                  <a:lnTo>
                    <a:pt x="526488" y="405681"/>
                  </a:lnTo>
                  <a:lnTo>
                    <a:pt x="526488" y="577572"/>
                  </a:lnTo>
                  <a:cubicBezTo>
                    <a:pt x="526488" y="594652"/>
                    <a:pt x="512656" y="608627"/>
                    <a:pt x="495404" y="608627"/>
                  </a:cubicBezTo>
                  <a:cubicBezTo>
                    <a:pt x="478308" y="608627"/>
                    <a:pt x="464320" y="594652"/>
                    <a:pt x="464320" y="577572"/>
                  </a:cubicBezTo>
                  <a:close/>
                  <a:moveTo>
                    <a:pt x="233217" y="343583"/>
                  </a:moveTo>
                  <a:lnTo>
                    <a:pt x="330600" y="343583"/>
                  </a:lnTo>
                  <a:cubicBezTo>
                    <a:pt x="341490" y="343583"/>
                    <a:pt x="350357" y="352436"/>
                    <a:pt x="350357" y="363308"/>
                  </a:cubicBezTo>
                  <a:lnTo>
                    <a:pt x="350357" y="485538"/>
                  </a:lnTo>
                  <a:cubicBezTo>
                    <a:pt x="350357" y="496410"/>
                    <a:pt x="341490" y="505107"/>
                    <a:pt x="330600" y="505107"/>
                  </a:cubicBezTo>
                  <a:lnTo>
                    <a:pt x="233217" y="505107"/>
                  </a:lnTo>
                  <a:cubicBezTo>
                    <a:pt x="222327" y="505107"/>
                    <a:pt x="213460" y="496410"/>
                    <a:pt x="213460" y="485538"/>
                  </a:cubicBezTo>
                  <a:lnTo>
                    <a:pt x="213460" y="363308"/>
                  </a:lnTo>
                  <a:cubicBezTo>
                    <a:pt x="213460" y="352436"/>
                    <a:pt x="222327" y="343583"/>
                    <a:pt x="233217" y="343583"/>
                  </a:cubicBezTo>
                  <a:close/>
                  <a:moveTo>
                    <a:pt x="37329" y="314722"/>
                  </a:moveTo>
                  <a:lnTo>
                    <a:pt x="99497" y="314722"/>
                  </a:lnTo>
                  <a:lnTo>
                    <a:pt x="99497" y="577575"/>
                  </a:lnTo>
                  <a:cubicBezTo>
                    <a:pt x="99497" y="594654"/>
                    <a:pt x="85509" y="608627"/>
                    <a:pt x="68413" y="608627"/>
                  </a:cubicBezTo>
                  <a:cubicBezTo>
                    <a:pt x="51161" y="608627"/>
                    <a:pt x="37329" y="594654"/>
                    <a:pt x="37329" y="577575"/>
                  </a:cubicBezTo>
                  <a:close/>
                  <a:moveTo>
                    <a:pt x="446737" y="202946"/>
                  </a:moveTo>
                  <a:lnTo>
                    <a:pt x="544226" y="202946"/>
                  </a:lnTo>
                  <a:cubicBezTo>
                    <a:pt x="555110" y="202946"/>
                    <a:pt x="563817" y="211640"/>
                    <a:pt x="563817" y="222507"/>
                  </a:cubicBezTo>
                  <a:lnTo>
                    <a:pt x="563817" y="344684"/>
                  </a:lnTo>
                  <a:cubicBezTo>
                    <a:pt x="563817" y="355551"/>
                    <a:pt x="555110" y="364400"/>
                    <a:pt x="544226" y="364400"/>
                  </a:cubicBezTo>
                  <a:lnTo>
                    <a:pt x="446737" y="364400"/>
                  </a:lnTo>
                  <a:cubicBezTo>
                    <a:pt x="435854" y="364400"/>
                    <a:pt x="426991" y="355551"/>
                    <a:pt x="426991" y="344684"/>
                  </a:cubicBezTo>
                  <a:lnTo>
                    <a:pt x="426991" y="222507"/>
                  </a:lnTo>
                  <a:cubicBezTo>
                    <a:pt x="426991" y="211640"/>
                    <a:pt x="435854" y="202946"/>
                    <a:pt x="446737" y="202946"/>
                  </a:cubicBezTo>
                  <a:close/>
                  <a:moveTo>
                    <a:pt x="19591" y="111776"/>
                  </a:moveTo>
                  <a:lnTo>
                    <a:pt x="117080" y="111776"/>
                  </a:lnTo>
                  <a:cubicBezTo>
                    <a:pt x="127963" y="111776"/>
                    <a:pt x="136826" y="120629"/>
                    <a:pt x="136826" y="131501"/>
                  </a:cubicBezTo>
                  <a:lnTo>
                    <a:pt x="136826" y="253576"/>
                  </a:lnTo>
                  <a:cubicBezTo>
                    <a:pt x="136826" y="264447"/>
                    <a:pt x="127963" y="273300"/>
                    <a:pt x="117080" y="273300"/>
                  </a:cubicBezTo>
                  <a:lnTo>
                    <a:pt x="19591" y="273300"/>
                  </a:lnTo>
                  <a:cubicBezTo>
                    <a:pt x="8707" y="273300"/>
                    <a:pt x="0" y="264447"/>
                    <a:pt x="0" y="253576"/>
                  </a:cubicBezTo>
                  <a:lnTo>
                    <a:pt x="0" y="131501"/>
                  </a:lnTo>
                  <a:cubicBezTo>
                    <a:pt x="0" y="120629"/>
                    <a:pt x="8707" y="111776"/>
                    <a:pt x="19591" y="111776"/>
                  </a:cubicBezTo>
                  <a:close/>
                  <a:moveTo>
                    <a:pt x="495404" y="0"/>
                  </a:moveTo>
                  <a:cubicBezTo>
                    <a:pt x="512656" y="0"/>
                    <a:pt x="526488" y="13972"/>
                    <a:pt x="526488" y="31049"/>
                  </a:cubicBezTo>
                  <a:lnTo>
                    <a:pt x="526488" y="161454"/>
                  </a:lnTo>
                  <a:lnTo>
                    <a:pt x="464320" y="161454"/>
                  </a:lnTo>
                  <a:lnTo>
                    <a:pt x="464320" y="31049"/>
                  </a:lnTo>
                  <a:cubicBezTo>
                    <a:pt x="464320" y="13972"/>
                    <a:pt x="478308" y="0"/>
                    <a:pt x="495404" y="0"/>
                  </a:cubicBezTo>
                  <a:close/>
                  <a:moveTo>
                    <a:pt x="281909" y="0"/>
                  </a:moveTo>
                  <a:cubicBezTo>
                    <a:pt x="299024" y="0"/>
                    <a:pt x="313028" y="13974"/>
                    <a:pt x="313028" y="31053"/>
                  </a:cubicBezTo>
                  <a:lnTo>
                    <a:pt x="313028" y="302302"/>
                  </a:lnTo>
                  <a:lnTo>
                    <a:pt x="250789" y="302302"/>
                  </a:lnTo>
                  <a:lnTo>
                    <a:pt x="250789" y="31053"/>
                  </a:lnTo>
                  <a:cubicBezTo>
                    <a:pt x="250789" y="13974"/>
                    <a:pt x="264793" y="0"/>
                    <a:pt x="281909" y="0"/>
                  </a:cubicBezTo>
                  <a:close/>
                  <a:moveTo>
                    <a:pt x="68413" y="0"/>
                  </a:moveTo>
                  <a:cubicBezTo>
                    <a:pt x="85509" y="0"/>
                    <a:pt x="99497" y="13978"/>
                    <a:pt x="99497" y="31061"/>
                  </a:cubicBezTo>
                  <a:lnTo>
                    <a:pt x="99497" y="70354"/>
                  </a:lnTo>
                  <a:lnTo>
                    <a:pt x="37329" y="70354"/>
                  </a:lnTo>
                  <a:lnTo>
                    <a:pt x="37329" y="31061"/>
                  </a:lnTo>
                  <a:cubicBezTo>
                    <a:pt x="37329" y="13978"/>
                    <a:pt x="51161" y="0"/>
                    <a:pt x="684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8762734-7560-5819-D246-07C33878F61D}"/>
              </a:ext>
            </a:extLst>
          </p:cNvPr>
          <p:cNvGrpSpPr/>
          <p:nvPr/>
        </p:nvGrpSpPr>
        <p:grpSpPr>
          <a:xfrm>
            <a:off x="1540193" y="3979753"/>
            <a:ext cx="1667420" cy="1326244"/>
            <a:chOff x="444501" y="1856096"/>
            <a:chExt cx="1667420" cy="132624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F3BE90E1-FCC0-D2EB-9534-D7177F7E021C}"/>
                </a:ext>
              </a:extLst>
            </p:cNvPr>
            <p:cNvSpPr txBox="1"/>
            <p:nvPr/>
          </p:nvSpPr>
          <p:spPr>
            <a:xfrm>
              <a:off x="444501" y="2188222"/>
              <a:ext cx="16674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C2F840C-034E-170D-F522-E21D8EC2C750}"/>
                </a:ext>
              </a:extLst>
            </p:cNvPr>
            <p:cNvSpPr txBox="1"/>
            <p:nvPr/>
          </p:nvSpPr>
          <p:spPr>
            <a:xfrm>
              <a:off x="669169" y="1856096"/>
              <a:ext cx="12180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58D1E51-AC0D-1A60-B456-FEDFA59FDBFD}"/>
              </a:ext>
            </a:extLst>
          </p:cNvPr>
          <p:cNvGrpSpPr/>
          <p:nvPr/>
        </p:nvGrpSpPr>
        <p:grpSpPr>
          <a:xfrm>
            <a:off x="3972713" y="3979753"/>
            <a:ext cx="1836414" cy="1322141"/>
            <a:chOff x="360004" y="1856096"/>
            <a:chExt cx="1836414" cy="1322141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DB06407-2958-7AC6-3416-366418D7F667}"/>
                </a:ext>
              </a:extLst>
            </p:cNvPr>
            <p:cNvSpPr txBox="1"/>
            <p:nvPr/>
          </p:nvSpPr>
          <p:spPr>
            <a:xfrm>
              <a:off x="360004" y="2188222"/>
              <a:ext cx="1836414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43D68C8-BB7A-0EBD-6957-FA9CA0C760D4}"/>
                </a:ext>
              </a:extLst>
            </p:cNvPr>
            <p:cNvSpPr txBox="1"/>
            <p:nvPr/>
          </p:nvSpPr>
          <p:spPr>
            <a:xfrm>
              <a:off x="669169" y="1856096"/>
              <a:ext cx="12180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9B25F43-8B2F-C2B1-D48D-8993324A2920}"/>
              </a:ext>
            </a:extLst>
          </p:cNvPr>
          <p:cNvGrpSpPr/>
          <p:nvPr/>
        </p:nvGrpSpPr>
        <p:grpSpPr>
          <a:xfrm>
            <a:off x="6574227" y="3979753"/>
            <a:ext cx="1667420" cy="1326244"/>
            <a:chOff x="444501" y="1856096"/>
            <a:chExt cx="1667420" cy="1326244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9175D07-4B48-CFDD-5E73-EC7315C70C5C}"/>
                </a:ext>
              </a:extLst>
            </p:cNvPr>
            <p:cNvSpPr txBox="1"/>
            <p:nvPr/>
          </p:nvSpPr>
          <p:spPr>
            <a:xfrm>
              <a:off x="444501" y="2188222"/>
              <a:ext cx="16674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1346E2C-F1B7-2C8F-41FA-EF244C7DB589}"/>
                </a:ext>
              </a:extLst>
            </p:cNvPr>
            <p:cNvSpPr txBox="1"/>
            <p:nvPr/>
          </p:nvSpPr>
          <p:spPr>
            <a:xfrm>
              <a:off x="669169" y="1856096"/>
              <a:ext cx="12180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2494B88-4EA5-8A78-5B21-FB14C70F81DD}"/>
              </a:ext>
            </a:extLst>
          </p:cNvPr>
          <p:cNvGrpSpPr/>
          <p:nvPr/>
        </p:nvGrpSpPr>
        <p:grpSpPr>
          <a:xfrm>
            <a:off x="9006747" y="3979753"/>
            <a:ext cx="1667420" cy="1326244"/>
            <a:chOff x="444501" y="1856096"/>
            <a:chExt cx="1667420" cy="1326244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F86D5EB-E34C-9D95-C8F3-AF09895730C3}"/>
                </a:ext>
              </a:extLst>
            </p:cNvPr>
            <p:cNvSpPr txBox="1"/>
            <p:nvPr/>
          </p:nvSpPr>
          <p:spPr>
            <a:xfrm>
              <a:off x="444501" y="2188222"/>
              <a:ext cx="16674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B37AB432-110C-2946-5A7C-B84D6D607312}"/>
                </a:ext>
              </a:extLst>
            </p:cNvPr>
            <p:cNvSpPr txBox="1"/>
            <p:nvPr/>
          </p:nvSpPr>
          <p:spPr>
            <a:xfrm>
              <a:off x="669169" y="1856096"/>
              <a:ext cx="12180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427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E3B8C072-9D85-B313-8BF5-01E7B100CE9A}"/>
              </a:ext>
            </a:extLst>
          </p:cNvPr>
          <p:cNvSpPr/>
          <p:nvPr/>
        </p:nvSpPr>
        <p:spPr>
          <a:xfrm flipH="1">
            <a:off x="1181100" y="1676400"/>
            <a:ext cx="4775200" cy="17526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F0A9195-563A-4DCB-A63A-D9693FB4B7C8}"/>
              </a:ext>
            </a:extLst>
          </p:cNvPr>
          <p:cNvSpPr/>
          <p:nvPr/>
        </p:nvSpPr>
        <p:spPr>
          <a:xfrm flipH="1" flipV="1">
            <a:off x="1181100" y="3517158"/>
            <a:ext cx="4775200" cy="17526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E2CB9E0-65E1-3CF0-09F9-205C99FE7492}"/>
              </a:ext>
            </a:extLst>
          </p:cNvPr>
          <p:cNvGrpSpPr/>
          <p:nvPr/>
        </p:nvGrpSpPr>
        <p:grpSpPr>
          <a:xfrm rot="10800000">
            <a:off x="6257925" y="1676400"/>
            <a:ext cx="4775200" cy="3593358"/>
            <a:chOff x="3098800" y="1676400"/>
            <a:chExt cx="4775200" cy="3593358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AF33F0C4-2199-55D1-F99C-456DD97F647A}"/>
                </a:ext>
              </a:extLst>
            </p:cNvPr>
            <p:cNvSpPr/>
            <p:nvPr/>
          </p:nvSpPr>
          <p:spPr>
            <a:xfrm flipH="1">
              <a:off x="3098800" y="1676400"/>
              <a:ext cx="4775200" cy="1752600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120C4AE7-C60A-2BF0-3BD4-BB6B3CA0179C}"/>
                </a:ext>
              </a:extLst>
            </p:cNvPr>
            <p:cNvSpPr/>
            <p:nvPr/>
          </p:nvSpPr>
          <p:spPr>
            <a:xfrm flipH="1" flipV="1">
              <a:off x="3098800" y="3517158"/>
              <a:ext cx="4775200" cy="1752600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04F261A3-5D8C-F90D-23D8-8E4535DD4513}"/>
              </a:ext>
            </a:extLst>
          </p:cNvPr>
          <p:cNvSpPr/>
          <p:nvPr/>
        </p:nvSpPr>
        <p:spPr>
          <a:xfrm>
            <a:off x="4800600" y="2177679"/>
            <a:ext cx="2590800" cy="2590800"/>
          </a:xfrm>
          <a:prstGeom prst="ellipse">
            <a:avLst/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Oval 12+">
            <a:extLst>
              <a:ext uri="{FF2B5EF4-FFF2-40B4-BE49-F238E27FC236}">
                <a16:creationId xmlns:a16="http://schemas.microsoft.com/office/drawing/2014/main" id="{5346EF4A-DACA-03D2-4A0D-4C50A225C71E}"/>
              </a:ext>
            </a:extLst>
          </p:cNvPr>
          <p:cNvSpPr/>
          <p:nvPr/>
        </p:nvSpPr>
        <p:spPr>
          <a:xfrm>
            <a:off x="4985121" y="2362200"/>
            <a:ext cx="2221758" cy="2221758"/>
          </a:xfrm>
          <a:prstGeom prst="ellipse">
            <a:avLst/>
          </a:prstGeom>
          <a:blipFill>
            <a:blip r:embed="rId3"/>
            <a:stretch>
              <a:fillRect l="-15777" r="-15615"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42964AF-DD82-32BE-F662-1172E535051F}"/>
              </a:ext>
            </a:extLst>
          </p:cNvPr>
          <p:cNvGrpSpPr/>
          <p:nvPr/>
        </p:nvGrpSpPr>
        <p:grpSpPr>
          <a:xfrm>
            <a:off x="2016495" y="2120410"/>
            <a:ext cx="2667001" cy="864579"/>
            <a:chOff x="444500" y="1856096"/>
            <a:chExt cx="2667001" cy="86457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B577C8C-1446-F8A7-2F3A-00A0855CA1D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2CC5321-8700-7250-A8B5-30F68CEF50A1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F656570-70E2-A071-CB73-09E1BEB8A8C7}"/>
              </a:ext>
            </a:extLst>
          </p:cNvPr>
          <p:cNvGrpSpPr/>
          <p:nvPr/>
        </p:nvGrpSpPr>
        <p:grpSpPr>
          <a:xfrm>
            <a:off x="7416799" y="2120410"/>
            <a:ext cx="2667001" cy="864579"/>
            <a:chOff x="444500" y="1856096"/>
            <a:chExt cx="2667001" cy="86457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5630258-036E-AC6E-41C4-E040216A9BE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79DED4-7BF8-4C40-9872-9656CA19FDDC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CA766DE-97C7-8C6F-A301-975BFBBA3B4A}"/>
              </a:ext>
            </a:extLst>
          </p:cNvPr>
          <p:cNvGrpSpPr/>
          <p:nvPr/>
        </p:nvGrpSpPr>
        <p:grpSpPr>
          <a:xfrm>
            <a:off x="2016495" y="3930279"/>
            <a:ext cx="2667001" cy="864579"/>
            <a:chOff x="444500" y="1856096"/>
            <a:chExt cx="2667001" cy="8645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7DF19B1-1AE3-BC92-4D6C-1FAE5CCBC214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27D5B6A-4C6F-7150-3081-8DA4595861E8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07A51C-C10A-D220-6C36-FF4B1ECC0A80}"/>
              </a:ext>
            </a:extLst>
          </p:cNvPr>
          <p:cNvGrpSpPr/>
          <p:nvPr/>
        </p:nvGrpSpPr>
        <p:grpSpPr>
          <a:xfrm>
            <a:off x="7416799" y="3930279"/>
            <a:ext cx="3204309" cy="1091308"/>
            <a:chOff x="444500" y="1856096"/>
            <a:chExt cx="3204309" cy="10913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51827C6-CE8F-90E5-9991-76CD534F543C}"/>
                </a:ext>
              </a:extLst>
            </p:cNvPr>
            <p:cNvSpPr txBox="1"/>
            <p:nvPr/>
          </p:nvSpPr>
          <p:spPr>
            <a:xfrm>
              <a:off x="444500" y="2188222"/>
              <a:ext cx="320430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D602544-F96E-7119-EDE2-83EAEE535FDC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Oval 12+">
            <a:extLst>
              <a:ext uri="{FF2B5EF4-FFF2-40B4-BE49-F238E27FC236}">
                <a16:creationId xmlns:a16="http://schemas.microsoft.com/office/drawing/2014/main" id="{9B3D23C5-DDA0-BCE6-384C-7570310342C8}"/>
              </a:ext>
            </a:extLst>
          </p:cNvPr>
          <p:cNvSpPr/>
          <p:nvPr/>
        </p:nvSpPr>
        <p:spPr>
          <a:xfrm>
            <a:off x="4533900" y="1910979"/>
            <a:ext cx="3124200" cy="312420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28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" name="ïś1íḍé">
            <a:extLst>
              <a:ext uri="{FF2B5EF4-FFF2-40B4-BE49-F238E27FC236}">
                <a16:creationId xmlns:a16="http://schemas.microsoft.com/office/drawing/2014/main" id="{1EA66ADE-8434-69F1-9BAD-D9258DCDA672}"/>
              </a:ext>
            </a:extLst>
          </p:cNvPr>
          <p:cNvSpPr/>
          <p:nvPr/>
        </p:nvSpPr>
        <p:spPr bwMode="auto">
          <a:xfrm>
            <a:off x="4787600" y="1917799"/>
            <a:ext cx="3149154" cy="3122140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iśḻiḍe">
            <a:extLst>
              <a:ext uri="{FF2B5EF4-FFF2-40B4-BE49-F238E27FC236}">
                <a16:creationId xmlns:a16="http://schemas.microsoft.com/office/drawing/2014/main" id="{65288DAF-F147-D14F-7042-AC6F9E7C5AC9}"/>
              </a:ext>
            </a:extLst>
          </p:cNvPr>
          <p:cNvSpPr/>
          <p:nvPr/>
        </p:nvSpPr>
        <p:spPr bwMode="auto">
          <a:xfrm>
            <a:off x="2696633" y="2625096"/>
            <a:ext cx="2090967" cy="2069809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í$ḻïḋê">
            <a:extLst>
              <a:ext uri="{FF2B5EF4-FFF2-40B4-BE49-F238E27FC236}">
                <a16:creationId xmlns:a16="http://schemas.microsoft.com/office/drawing/2014/main" id="{5B836803-EBA5-D122-09F9-55E6F2A98C05}"/>
              </a:ext>
            </a:extLst>
          </p:cNvPr>
          <p:cNvSpPr/>
          <p:nvPr/>
        </p:nvSpPr>
        <p:spPr bwMode="auto">
          <a:xfrm>
            <a:off x="7730635" y="3478868"/>
            <a:ext cx="2090967" cy="2073030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ïṡlîde">
            <a:extLst>
              <a:ext uri="{FF2B5EF4-FFF2-40B4-BE49-F238E27FC236}">
                <a16:creationId xmlns:a16="http://schemas.microsoft.com/office/drawing/2014/main" id="{640365E1-23B8-AE7E-0067-ABBAF84288EF}"/>
              </a:ext>
            </a:extLst>
          </p:cNvPr>
          <p:cNvSpPr/>
          <p:nvPr/>
        </p:nvSpPr>
        <p:spPr bwMode="auto">
          <a:xfrm>
            <a:off x="9198106" y="2397329"/>
            <a:ext cx="1496447" cy="1483611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iṧlïďe">
            <a:extLst>
              <a:ext uri="{FF2B5EF4-FFF2-40B4-BE49-F238E27FC236}">
                <a16:creationId xmlns:a16="http://schemas.microsoft.com/office/drawing/2014/main" id="{9538216A-7272-FD45-6238-5F09FFB8EA35}"/>
              </a:ext>
            </a:extLst>
          </p:cNvPr>
          <p:cNvSpPr/>
          <p:nvPr/>
        </p:nvSpPr>
        <p:spPr bwMode="auto">
          <a:xfrm>
            <a:off x="1497447" y="1881771"/>
            <a:ext cx="1496447" cy="1483611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işlïdé">
            <a:extLst>
              <a:ext uri="{FF2B5EF4-FFF2-40B4-BE49-F238E27FC236}">
                <a16:creationId xmlns:a16="http://schemas.microsoft.com/office/drawing/2014/main" id="{A04EABD9-111F-B45B-2F69-0D12430DE2B4}"/>
              </a:ext>
            </a:extLst>
          </p:cNvPr>
          <p:cNvSpPr/>
          <p:nvPr/>
        </p:nvSpPr>
        <p:spPr bwMode="auto">
          <a:xfrm>
            <a:off x="8469273" y="3935821"/>
            <a:ext cx="613692" cy="59976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s1idé">
            <a:extLst>
              <a:ext uri="{FF2B5EF4-FFF2-40B4-BE49-F238E27FC236}">
                <a16:creationId xmlns:a16="http://schemas.microsoft.com/office/drawing/2014/main" id="{5FDA5D4A-B93C-FA7E-AFE4-1404AB2D7F14}"/>
              </a:ext>
            </a:extLst>
          </p:cNvPr>
          <p:cNvSpPr/>
          <p:nvPr/>
        </p:nvSpPr>
        <p:spPr bwMode="auto">
          <a:xfrm>
            <a:off x="3406156" y="2941235"/>
            <a:ext cx="653363" cy="65222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işlíḍê">
            <a:extLst>
              <a:ext uri="{FF2B5EF4-FFF2-40B4-BE49-F238E27FC236}">
                <a16:creationId xmlns:a16="http://schemas.microsoft.com/office/drawing/2014/main" id="{69C30FE3-D4F3-8834-DFC4-E8B148C55F70}"/>
              </a:ext>
            </a:extLst>
          </p:cNvPr>
          <p:cNvGrpSpPr/>
          <p:nvPr/>
        </p:nvGrpSpPr>
        <p:grpSpPr bwMode="auto">
          <a:xfrm>
            <a:off x="5938156" y="2585236"/>
            <a:ext cx="935170" cy="956588"/>
            <a:chOff x="0" y="0"/>
            <a:chExt cx="560" cy="572"/>
          </a:xfrm>
          <a:solidFill>
            <a:srgbClr val="FFFFFF"/>
          </a:solidFill>
        </p:grpSpPr>
        <p:sp>
          <p:nvSpPr>
            <p:cNvPr id="12" name="ïşḷíḑé">
              <a:extLst>
                <a:ext uri="{FF2B5EF4-FFF2-40B4-BE49-F238E27FC236}">
                  <a16:creationId xmlns:a16="http://schemas.microsoft.com/office/drawing/2014/main" id="{A2D8675A-024F-F8F7-1899-0EC1A607B85F}"/>
                </a:ext>
              </a:extLst>
            </p:cNvPr>
            <p:cNvSpPr/>
            <p:nvPr/>
          </p:nvSpPr>
          <p:spPr bwMode="auto">
            <a:xfrm>
              <a:off x="0" y="0"/>
              <a:ext cx="560" cy="3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600" h="21600">
                  <a:moveTo>
                    <a:pt x="19021" y="9698"/>
                  </a:moveTo>
                  <a:cubicBezTo>
                    <a:pt x="19028" y="9567"/>
                    <a:pt x="19034" y="9431"/>
                    <a:pt x="19034" y="9289"/>
                  </a:cubicBezTo>
                  <a:cubicBezTo>
                    <a:pt x="19034" y="4159"/>
                    <a:pt x="16131" y="2"/>
                    <a:pt x="12549" y="0"/>
                  </a:cubicBezTo>
                  <a:cubicBezTo>
                    <a:pt x="10029" y="2"/>
                    <a:pt x="7851" y="2063"/>
                    <a:pt x="6777" y="5069"/>
                  </a:cubicBezTo>
                  <a:cubicBezTo>
                    <a:pt x="6284" y="4584"/>
                    <a:pt x="5687" y="4297"/>
                    <a:pt x="5045" y="4297"/>
                  </a:cubicBezTo>
                  <a:cubicBezTo>
                    <a:pt x="3348" y="4298"/>
                    <a:pt x="1973" y="6266"/>
                    <a:pt x="1973" y="8697"/>
                  </a:cubicBezTo>
                  <a:cubicBezTo>
                    <a:pt x="1973" y="9094"/>
                    <a:pt x="2010" y="9480"/>
                    <a:pt x="2079" y="9848"/>
                  </a:cubicBezTo>
                  <a:cubicBezTo>
                    <a:pt x="832" y="10972"/>
                    <a:pt x="0" y="12958"/>
                    <a:pt x="0" y="15226"/>
                  </a:cubicBezTo>
                  <a:cubicBezTo>
                    <a:pt x="0" y="18429"/>
                    <a:pt x="1655" y="21073"/>
                    <a:pt x="3806" y="21515"/>
                  </a:cubicBezTo>
                  <a:lnTo>
                    <a:pt x="5117" y="19776"/>
                  </a:lnTo>
                  <a:lnTo>
                    <a:pt x="5350" y="19466"/>
                  </a:lnTo>
                  <a:lnTo>
                    <a:pt x="4459" y="19466"/>
                  </a:lnTo>
                  <a:lnTo>
                    <a:pt x="4425" y="19466"/>
                  </a:lnTo>
                  <a:lnTo>
                    <a:pt x="4395" y="19466"/>
                  </a:lnTo>
                  <a:lnTo>
                    <a:pt x="4395" y="19462"/>
                  </a:lnTo>
                  <a:cubicBezTo>
                    <a:pt x="2788" y="19428"/>
                    <a:pt x="1479" y="17523"/>
                    <a:pt x="1480" y="15226"/>
                  </a:cubicBezTo>
                  <a:cubicBezTo>
                    <a:pt x="1480" y="13717"/>
                    <a:pt x="2021" y="12360"/>
                    <a:pt x="2934" y="11582"/>
                  </a:cubicBezTo>
                  <a:lnTo>
                    <a:pt x="3838" y="10813"/>
                  </a:lnTo>
                  <a:lnTo>
                    <a:pt x="3524" y="9375"/>
                  </a:lnTo>
                  <a:cubicBezTo>
                    <a:pt x="3476" y="9158"/>
                    <a:pt x="3453" y="8928"/>
                    <a:pt x="3453" y="8696"/>
                  </a:cubicBezTo>
                  <a:cubicBezTo>
                    <a:pt x="3454" y="7439"/>
                    <a:pt x="4167" y="6418"/>
                    <a:pt x="5045" y="6416"/>
                  </a:cubicBezTo>
                  <a:cubicBezTo>
                    <a:pt x="5399" y="6416"/>
                    <a:pt x="5733" y="6579"/>
                    <a:pt x="6016" y="6895"/>
                  </a:cubicBezTo>
                  <a:lnTo>
                    <a:pt x="7322" y="8345"/>
                  </a:lnTo>
                  <a:lnTo>
                    <a:pt x="8034" y="6209"/>
                  </a:lnTo>
                  <a:cubicBezTo>
                    <a:pt x="8862" y="3726"/>
                    <a:pt x="10635" y="2118"/>
                    <a:pt x="12549" y="2119"/>
                  </a:cubicBezTo>
                  <a:cubicBezTo>
                    <a:pt x="15309" y="2127"/>
                    <a:pt x="17550" y="5335"/>
                    <a:pt x="17555" y="9288"/>
                  </a:cubicBezTo>
                  <a:cubicBezTo>
                    <a:pt x="17555" y="9373"/>
                    <a:pt x="17550" y="9463"/>
                    <a:pt x="17546" y="9561"/>
                  </a:cubicBezTo>
                  <a:lnTo>
                    <a:pt x="17539" y="9720"/>
                  </a:lnTo>
                  <a:lnTo>
                    <a:pt x="17482" y="11071"/>
                  </a:lnTo>
                  <a:lnTo>
                    <a:pt x="18356" y="11592"/>
                  </a:lnTo>
                  <a:cubicBezTo>
                    <a:pt x="19428" y="12232"/>
                    <a:pt x="20120" y="13716"/>
                    <a:pt x="20121" y="15381"/>
                  </a:cubicBezTo>
                  <a:cubicBezTo>
                    <a:pt x="20118" y="17640"/>
                    <a:pt x="18835" y="19478"/>
                    <a:pt x="17257" y="19482"/>
                  </a:cubicBezTo>
                  <a:cubicBezTo>
                    <a:pt x="17241" y="19482"/>
                    <a:pt x="17219" y="19479"/>
                    <a:pt x="17190" y="19475"/>
                  </a:cubicBezTo>
                  <a:lnTo>
                    <a:pt x="17098" y="19467"/>
                  </a:lnTo>
                  <a:lnTo>
                    <a:pt x="17067" y="19465"/>
                  </a:lnTo>
                  <a:lnTo>
                    <a:pt x="17028" y="19465"/>
                  </a:lnTo>
                  <a:lnTo>
                    <a:pt x="16728" y="19465"/>
                  </a:lnTo>
                  <a:lnTo>
                    <a:pt x="15455" y="21165"/>
                  </a:lnTo>
                  <a:lnTo>
                    <a:pt x="15143" y="21583"/>
                  </a:lnTo>
                  <a:lnTo>
                    <a:pt x="17028" y="21583"/>
                  </a:lnTo>
                  <a:cubicBezTo>
                    <a:pt x="17091" y="21589"/>
                    <a:pt x="17169" y="21600"/>
                    <a:pt x="17256" y="21600"/>
                  </a:cubicBezTo>
                  <a:cubicBezTo>
                    <a:pt x="19654" y="21600"/>
                    <a:pt x="21599" y="18815"/>
                    <a:pt x="21600" y="15380"/>
                  </a:cubicBezTo>
                  <a:cubicBezTo>
                    <a:pt x="21600" y="12847"/>
                    <a:pt x="20541" y="10667"/>
                    <a:pt x="19021" y="9698"/>
                  </a:cubicBezTo>
                  <a:close/>
                  <a:moveTo>
                    <a:pt x="19021" y="9698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$ľïďe">
              <a:extLst>
                <a:ext uri="{FF2B5EF4-FFF2-40B4-BE49-F238E27FC236}">
                  <a16:creationId xmlns:a16="http://schemas.microsoft.com/office/drawing/2014/main" id="{C9BFE357-B03F-97C0-455B-77E000ACBBC1}"/>
                </a:ext>
              </a:extLst>
            </p:cNvPr>
            <p:cNvSpPr/>
            <p:nvPr/>
          </p:nvSpPr>
          <p:spPr bwMode="auto">
            <a:xfrm>
              <a:off x="128" y="183"/>
              <a:ext cx="259" cy="38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0230" y="9012"/>
                  </a:moveTo>
                  <a:lnTo>
                    <a:pt x="13944" y="9016"/>
                  </a:lnTo>
                  <a:lnTo>
                    <a:pt x="21600" y="0"/>
                  </a:lnTo>
                  <a:lnTo>
                    <a:pt x="3141" y="11408"/>
                  </a:lnTo>
                  <a:lnTo>
                    <a:pt x="9465" y="11403"/>
                  </a:lnTo>
                  <a:lnTo>
                    <a:pt x="0" y="21600"/>
                  </a:lnTo>
                  <a:lnTo>
                    <a:pt x="20230" y="9012"/>
                  </a:lnTo>
                  <a:close/>
                  <a:moveTo>
                    <a:pt x="20230" y="9012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" name="îš1îḑé">
            <a:extLst>
              <a:ext uri="{FF2B5EF4-FFF2-40B4-BE49-F238E27FC236}">
                <a16:creationId xmlns:a16="http://schemas.microsoft.com/office/drawing/2014/main" id="{ECD6A04F-9786-3BED-FD3C-21A1D379349A}"/>
              </a:ext>
            </a:extLst>
          </p:cNvPr>
          <p:cNvSpPr/>
          <p:nvPr/>
        </p:nvSpPr>
        <p:spPr bwMode="auto">
          <a:xfrm>
            <a:off x="9676257" y="2874921"/>
            <a:ext cx="463404" cy="543996"/>
          </a:xfrm>
          <a:custGeom>
            <a:avLst/>
            <a:gdLst>
              <a:gd name="T0" fmla="*/ 110186397 w 21600"/>
              <a:gd name="T1" fmla="*/ 9743 h 21600"/>
              <a:gd name="T2" fmla="*/ 97377896 w 21600"/>
              <a:gd name="T3" fmla="*/ 5000954 h 21600"/>
              <a:gd name="T4" fmla="*/ 33405183 w 21600"/>
              <a:gd name="T5" fmla="*/ 29946194 h 21600"/>
              <a:gd name="T6" fmla="*/ 33155233 w 21600"/>
              <a:gd name="T7" fmla="*/ 29946194 h 21600"/>
              <a:gd name="T8" fmla="*/ 33155233 w 21600"/>
              <a:gd name="T9" fmla="*/ 152316694 h 21600"/>
              <a:gd name="T10" fmla="*/ 22994866 w 21600"/>
              <a:gd name="T11" fmla="*/ 149206645 h 21600"/>
              <a:gd name="T12" fmla="*/ 0 w 21600"/>
              <a:gd name="T13" fmla="*/ 179268211 h 21600"/>
              <a:gd name="T14" fmla="*/ 22994866 w 21600"/>
              <a:gd name="T15" fmla="*/ 209330669 h 21600"/>
              <a:gd name="T16" fmla="*/ 45974020 w 21600"/>
              <a:gd name="T17" fmla="*/ 179752657 h 21600"/>
              <a:gd name="T18" fmla="*/ 45999376 w 21600"/>
              <a:gd name="T19" fmla="*/ 179752657 h 21600"/>
              <a:gd name="T20" fmla="*/ 45999376 w 21600"/>
              <a:gd name="T21" fmla="*/ 61665262 h 21600"/>
              <a:gd name="T22" fmla="*/ 97377896 w 21600"/>
              <a:gd name="T23" fmla="*/ 41662417 h 21600"/>
              <a:gd name="T24" fmla="*/ 97377896 w 21600"/>
              <a:gd name="T25" fmla="*/ 115064273 h 21600"/>
              <a:gd name="T26" fmla="*/ 87222322 w 21600"/>
              <a:gd name="T27" fmla="*/ 111943598 h 21600"/>
              <a:gd name="T28" fmla="*/ 64222595 w 21600"/>
              <a:gd name="T29" fmla="*/ 142014817 h 21600"/>
              <a:gd name="T30" fmla="*/ 87222322 w 21600"/>
              <a:gd name="T31" fmla="*/ 172077365 h 21600"/>
              <a:gd name="T32" fmla="*/ 110202118 w 21600"/>
              <a:gd name="T33" fmla="*/ 142500345 h 21600"/>
              <a:gd name="T34" fmla="*/ 110222614 w 21600"/>
              <a:gd name="T35" fmla="*/ 142500345 h 21600"/>
              <a:gd name="T36" fmla="*/ 110222614 w 21600"/>
              <a:gd name="T37" fmla="*/ 20012697 h 21600"/>
              <a:gd name="T38" fmla="*/ 110227474 w 21600"/>
              <a:gd name="T39" fmla="*/ 20012697 h 21600"/>
              <a:gd name="T40" fmla="*/ 110227474 w 21600"/>
              <a:gd name="T41" fmla="*/ 0 h 21600"/>
              <a:gd name="T42" fmla="*/ 110186397 w 21600"/>
              <a:gd name="T43" fmla="*/ 9743 h 21600"/>
              <a:gd name="T44" fmla="*/ 110186397 w 21600"/>
              <a:gd name="T45" fmla="*/ 9743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1600" h="21600">
                <a:moveTo>
                  <a:pt x="21592" y="1"/>
                </a:moveTo>
                <a:lnTo>
                  <a:pt x="19082" y="516"/>
                </a:lnTo>
                <a:lnTo>
                  <a:pt x="6546" y="3090"/>
                </a:lnTo>
                <a:lnTo>
                  <a:pt x="6497" y="3090"/>
                </a:lnTo>
                <a:lnTo>
                  <a:pt x="6497" y="15717"/>
                </a:lnTo>
                <a:cubicBezTo>
                  <a:pt x="5896" y="15513"/>
                  <a:pt x="5222" y="15396"/>
                  <a:pt x="4506" y="15396"/>
                </a:cubicBezTo>
                <a:cubicBezTo>
                  <a:pt x="2018" y="15396"/>
                  <a:pt x="0" y="16784"/>
                  <a:pt x="0" y="18498"/>
                </a:cubicBezTo>
                <a:cubicBezTo>
                  <a:pt x="0" y="20211"/>
                  <a:pt x="2018" y="21600"/>
                  <a:pt x="4506" y="21600"/>
                </a:cubicBezTo>
                <a:cubicBezTo>
                  <a:pt x="6970" y="21600"/>
                  <a:pt x="8969" y="20238"/>
                  <a:pt x="9009" y="18548"/>
                </a:cubicBezTo>
                <a:lnTo>
                  <a:pt x="9014" y="18548"/>
                </a:lnTo>
                <a:lnTo>
                  <a:pt x="9014" y="6363"/>
                </a:lnTo>
                <a:lnTo>
                  <a:pt x="19082" y="4299"/>
                </a:lnTo>
                <a:lnTo>
                  <a:pt x="19082" y="11873"/>
                </a:lnTo>
                <a:cubicBezTo>
                  <a:pt x="18481" y="11669"/>
                  <a:pt x="17807" y="11551"/>
                  <a:pt x="17092" y="11551"/>
                </a:cubicBezTo>
                <a:cubicBezTo>
                  <a:pt x="14603" y="11551"/>
                  <a:pt x="12585" y="12940"/>
                  <a:pt x="12585" y="14654"/>
                </a:cubicBezTo>
                <a:cubicBezTo>
                  <a:pt x="12585" y="16367"/>
                  <a:pt x="14603" y="17756"/>
                  <a:pt x="17092" y="17756"/>
                </a:cubicBezTo>
                <a:cubicBezTo>
                  <a:pt x="19556" y="17756"/>
                  <a:pt x="21555" y="16393"/>
                  <a:pt x="21595" y="14704"/>
                </a:cubicBezTo>
                <a:lnTo>
                  <a:pt x="21599" y="14704"/>
                </a:lnTo>
                <a:lnTo>
                  <a:pt x="21599" y="2065"/>
                </a:lnTo>
                <a:lnTo>
                  <a:pt x="21600" y="2065"/>
                </a:lnTo>
                <a:lnTo>
                  <a:pt x="21600" y="0"/>
                </a:lnTo>
                <a:lnTo>
                  <a:pt x="21592" y="1"/>
                </a:lnTo>
                <a:close/>
                <a:moveTo>
                  <a:pt x="21592" y="1"/>
                </a:moveTo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5" name="ïśľïḓé">
            <a:extLst>
              <a:ext uri="{FF2B5EF4-FFF2-40B4-BE49-F238E27FC236}">
                <a16:creationId xmlns:a16="http://schemas.microsoft.com/office/drawing/2014/main" id="{3DB5C7CC-E99A-C190-153D-F14DEA430E62}"/>
              </a:ext>
            </a:extLst>
          </p:cNvPr>
          <p:cNvGrpSpPr/>
          <p:nvPr/>
        </p:nvGrpSpPr>
        <p:grpSpPr bwMode="auto">
          <a:xfrm>
            <a:off x="2081529" y="2402093"/>
            <a:ext cx="405686" cy="405686"/>
            <a:chOff x="0" y="0"/>
            <a:chExt cx="576" cy="576"/>
          </a:xfrm>
          <a:solidFill>
            <a:srgbClr val="FFFFFF"/>
          </a:solidFill>
        </p:grpSpPr>
        <p:sp>
          <p:nvSpPr>
            <p:cNvPr id="16" name="îŝ1ïḓé">
              <a:extLst>
                <a:ext uri="{FF2B5EF4-FFF2-40B4-BE49-F238E27FC236}">
                  <a16:creationId xmlns:a16="http://schemas.microsoft.com/office/drawing/2014/main" id="{1360FC5B-B520-6D9B-B98D-11E88BF1DAA4}"/>
                </a:ext>
              </a:extLst>
            </p:cNvPr>
            <p:cNvSpPr/>
            <p:nvPr/>
          </p:nvSpPr>
          <p:spPr bwMode="auto">
            <a:xfrm>
              <a:off x="0" y="0"/>
              <a:ext cx="417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5216" y="19801"/>
                  </a:moveTo>
                  <a:lnTo>
                    <a:pt x="2483" y="19801"/>
                  </a:lnTo>
                  <a:lnTo>
                    <a:pt x="2483" y="6325"/>
                  </a:lnTo>
                  <a:lnTo>
                    <a:pt x="8722" y="6325"/>
                  </a:lnTo>
                  <a:lnTo>
                    <a:pt x="8722" y="1799"/>
                  </a:lnTo>
                  <a:lnTo>
                    <a:pt x="19117" y="1799"/>
                  </a:lnTo>
                  <a:lnTo>
                    <a:pt x="19117" y="6267"/>
                  </a:lnTo>
                  <a:lnTo>
                    <a:pt x="21600" y="6267"/>
                  </a:lnTo>
                  <a:lnTo>
                    <a:pt x="21600" y="0"/>
                  </a:lnTo>
                  <a:lnTo>
                    <a:pt x="6239" y="0"/>
                  </a:lnTo>
                  <a:lnTo>
                    <a:pt x="6239" y="13"/>
                  </a:lnTo>
                  <a:lnTo>
                    <a:pt x="0" y="4526"/>
                  </a:lnTo>
                  <a:lnTo>
                    <a:pt x="0" y="21600"/>
                  </a:lnTo>
                  <a:lnTo>
                    <a:pt x="15216" y="21600"/>
                  </a:lnTo>
                  <a:lnTo>
                    <a:pt x="15216" y="21576"/>
                  </a:lnTo>
                  <a:lnTo>
                    <a:pt x="15216" y="19801"/>
                  </a:lnTo>
                  <a:close/>
                  <a:moveTo>
                    <a:pt x="15216" y="19801"/>
                  </a:moveTo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i$ľïďe">
              <a:extLst>
                <a:ext uri="{FF2B5EF4-FFF2-40B4-BE49-F238E27FC236}">
                  <a16:creationId xmlns:a16="http://schemas.microsoft.com/office/drawing/2014/main" id="{5220BD23-AC46-1F41-82D3-2BA7A752BC8C}"/>
                </a:ext>
              </a:extLst>
            </p:cNvPr>
            <p:cNvSpPr/>
            <p:nvPr/>
          </p:nvSpPr>
          <p:spPr bwMode="auto">
            <a:xfrm>
              <a:off x="215" y="216"/>
              <a:ext cx="361" cy="3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3856" y="0"/>
                  </a:moveTo>
                  <a:lnTo>
                    <a:pt x="7745" y="0"/>
                  </a:lnTo>
                  <a:lnTo>
                    <a:pt x="7745" y="7746"/>
                  </a:lnTo>
                  <a:lnTo>
                    <a:pt x="0" y="7746"/>
                  </a:lnTo>
                  <a:lnTo>
                    <a:pt x="0" y="13855"/>
                  </a:lnTo>
                  <a:lnTo>
                    <a:pt x="7745" y="13855"/>
                  </a:lnTo>
                  <a:lnTo>
                    <a:pt x="7745" y="21600"/>
                  </a:lnTo>
                  <a:lnTo>
                    <a:pt x="13856" y="21600"/>
                  </a:lnTo>
                  <a:lnTo>
                    <a:pt x="13856" y="13855"/>
                  </a:lnTo>
                  <a:lnTo>
                    <a:pt x="21600" y="13855"/>
                  </a:lnTo>
                  <a:lnTo>
                    <a:pt x="21600" y="7745"/>
                  </a:lnTo>
                  <a:lnTo>
                    <a:pt x="13856" y="7745"/>
                  </a:lnTo>
                  <a:lnTo>
                    <a:pt x="13856" y="0"/>
                  </a:lnTo>
                  <a:close/>
                  <a:moveTo>
                    <a:pt x="13856" y="0"/>
                  </a:moveTo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8" name="íš1íḍe">
            <a:extLst>
              <a:ext uri="{FF2B5EF4-FFF2-40B4-BE49-F238E27FC236}">
                <a16:creationId xmlns:a16="http://schemas.microsoft.com/office/drawing/2014/main" id="{D25093AF-D10E-A8C5-D178-ADF67A5237C8}"/>
              </a:ext>
            </a:extLst>
          </p:cNvPr>
          <p:cNvSpPr/>
          <p:nvPr/>
        </p:nvSpPr>
        <p:spPr bwMode="auto">
          <a:xfrm>
            <a:off x="4184133" y="2019119"/>
            <a:ext cx="880914" cy="880914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ïšlïďè">
            <a:extLst>
              <a:ext uri="{FF2B5EF4-FFF2-40B4-BE49-F238E27FC236}">
                <a16:creationId xmlns:a16="http://schemas.microsoft.com/office/drawing/2014/main" id="{A6D13CF0-B8E6-0D0F-7B43-C85CDA17D52F}"/>
              </a:ext>
            </a:extLst>
          </p:cNvPr>
          <p:cNvSpPr/>
          <p:nvPr/>
        </p:nvSpPr>
        <p:spPr bwMode="auto">
          <a:xfrm>
            <a:off x="6979710" y="4816041"/>
            <a:ext cx="880914" cy="880914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EE51C3C-17C6-5A98-2D71-1452B288CBAF}"/>
              </a:ext>
            </a:extLst>
          </p:cNvPr>
          <p:cNvSpPr txBox="1"/>
          <p:nvPr/>
        </p:nvSpPr>
        <p:spPr>
          <a:xfrm>
            <a:off x="2858523" y="3767687"/>
            <a:ext cx="17556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F2B5E6-F989-C3FA-BE3A-343E7F494950}"/>
              </a:ext>
            </a:extLst>
          </p:cNvPr>
          <p:cNvSpPr txBox="1"/>
          <p:nvPr/>
        </p:nvSpPr>
        <p:spPr>
          <a:xfrm>
            <a:off x="5261827" y="3599531"/>
            <a:ext cx="2193074" cy="5543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966C0D-552A-216A-113C-0342C23213DC}"/>
              </a:ext>
            </a:extLst>
          </p:cNvPr>
          <p:cNvSpPr txBox="1"/>
          <p:nvPr/>
        </p:nvSpPr>
        <p:spPr>
          <a:xfrm>
            <a:off x="7873324" y="4643909"/>
            <a:ext cx="17556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2287F7B-F7ED-996F-128A-41BBF3974C73}"/>
              </a:ext>
            </a:extLst>
          </p:cNvPr>
          <p:cNvGrpSpPr/>
          <p:nvPr/>
        </p:nvGrpSpPr>
        <p:grpSpPr>
          <a:xfrm>
            <a:off x="5938156" y="906883"/>
            <a:ext cx="5234669" cy="864579"/>
            <a:chOff x="444500" y="1856096"/>
            <a:chExt cx="5234669" cy="8645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DB57884-475C-9099-8177-51DF743241A8}"/>
                </a:ext>
              </a:extLst>
            </p:cNvPr>
            <p:cNvSpPr txBox="1"/>
            <p:nvPr/>
          </p:nvSpPr>
          <p:spPr>
            <a:xfrm>
              <a:off x="444500" y="2188222"/>
              <a:ext cx="52346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ABA574-D097-C7E0-399A-273D66B31E50}"/>
                </a:ext>
              </a:extLst>
            </p:cNvPr>
            <p:cNvSpPr txBox="1"/>
            <p:nvPr/>
          </p:nvSpPr>
          <p:spPr>
            <a:xfrm>
              <a:off x="4485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07FBFC9-DB01-02C0-774E-9244B567D02F}"/>
              </a:ext>
            </a:extLst>
          </p:cNvPr>
          <p:cNvGrpSpPr/>
          <p:nvPr/>
        </p:nvGrpSpPr>
        <p:grpSpPr>
          <a:xfrm>
            <a:off x="939331" y="4901868"/>
            <a:ext cx="4399715" cy="1095412"/>
            <a:chOff x="1279454" y="1856096"/>
            <a:chExt cx="4399715" cy="109541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4DE2940-9F0E-5949-ABDD-EF86F1095ECF}"/>
                </a:ext>
              </a:extLst>
            </p:cNvPr>
            <p:cNvSpPr txBox="1"/>
            <p:nvPr/>
          </p:nvSpPr>
          <p:spPr>
            <a:xfrm>
              <a:off x="1279454" y="2188222"/>
              <a:ext cx="43997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89F905B-D36E-A762-1418-5E4EBE0A5A92}"/>
                </a:ext>
              </a:extLst>
            </p:cNvPr>
            <p:cNvSpPr txBox="1"/>
            <p:nvPr/>
          </p:nvSpPr>
          <p:spPr>
            <a:xfrm>
              <a:off x="3657754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039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8B34EB9B-8A71-82B1-A709-0C71F18ADBDC}"/>
              </a:ext>
            </a:extLst>
          </p:cNvPr>
          <p:cNvSpPr/>
          <p:nvPr/>
        </p:nvSpPr>
        <p:spPr>
          <a:xfrm>
            <a:off x="4542353" y="0"/>
            <a:ext cx="7649647" cy="6858000"/>
          </a:xfrm>
          <a:custGeom>
            <a:avLst/>
            <a:gdLst>
              <a:gd name="connsiteX0" fmla="*/ 5479682 w 7649647"/>
              <a:gd name="connsiteY0" fmla="*/ 0 h 6858000"/>
              <a:gd name="connsiteX1" fmla="*/ 7649647 w 7649647"/>
              <a:gd name="connsiteY1" fmla="*/ 0 h 6858000"/>
              <a:gd name="connsiteX2" fmla="*/ 7649647 w 7649647"/>
              <a:gd name="connsiteY2" fmla="*/ 6858000 h 6858000"/>
              <a:gd name="connsiteX3" fmla="*/ 0 w 7649647"/>
              <a:gd name="connsiteY3" fmla="*/ 6858000 h 6858000"/>
              <a:gd name="connsiteX4" fmla="*/ 171015 w 7649647"/>
              <a:gd name="connsiteY4" fmla="*/ 6674262 h 6858000"/>
              <a:gd name="connsiteX5" fmla="*/ 1235602 w 7649647"/>
              <a:gd name="connsiteY5" fmla="*/ 5886450 h 6858000"/>
              <a:gd name="connsiteX6" fmla="*/ 3635901 w 7649647"/>
              <a:gd name="connsiteY6" fmla="*/ 5505450 h 6858000"/>
              <a:gd name="connsiteX7" fmla="*/ 3483501 w 7649647"/>
              <a:gd name="connsiteY7" fmla="*/ 3600450 h 6858000"/>
              <a:gd name="connsiteX8" fmla="*/ 5521851 w 7649647"/>
              <a:gd name="connsiteY8" fmla="*/ 1695450 h 6858000"/>
              <a:gd name="connsiteX9" fmla="*/ 5534948 w 764964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49647" h="6858000">
                <a:moveTo>
                  <a:pt x="5479682" y="0"/>
                </a:moveTo>
                <a:lnTo>
                  <a:pt x="7649647" y="0"/>
                </a:lnTo>
                <a:lnTo>
                  <a:pt x="7649647" y="6858000"/>
                </a:lnTo>
                <a:lnTo>
                  <a:pt x="0" y="6858000"/>
                </a:lnTo>
                <a:lnTo>
                  <a:pt x="171015" y="6674262"/>
                </a:lnTo>
                <a:cubicBezTo>
                  <a:pt x="480299" y="6354142"/>
                  <a:pt x="818883" y="6070997"/>
                  <a:pt x="1235602" y="5886450"/>
                </a:cubicBezTo>
                <a:cubicBezTo>
                  <a:pt x="1902352" y="5591175"/>
                  <a:pt x="3261251" y="5886450"/>
                  <a:pt x="3635901" y="5505450"/>
                </a:cubicBezTo>
                <a:cubicBezTo>
                  <a:pt x="4010551" y="5124450"/>
                  <a:pt x="3169177" y="4235450"/>
                  <a:pt x="3483501" y="3600450"/>
                </a:cubicBezTo>
                <a:cubicBezTo>
                  <a:pt x="3797826" y="2965450"/>
                  <a:pt x="5255151" y="2530475"/>
                  <a:pt x="5521851" y="1695450"/>
                </a:cubicBezTo>
                <a:cubicBezTo>
                  <a:pt x="5655201" y="1277938"/>
                  <a:pt x="5633770" y="785416"/>
                  <a:pt x="5534948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4295576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635825"/>
            <a:ext cx="5298790" cy="3093312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748351" y="2903737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2970645" y="2979452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811AA430-1BBD-2E4C-9B5F-AF30822A04B1}"/>
              </a:ext>
            </a:extLst>
          </p:cNvPr>
          <p:cNvSpPr/>
          <p:nvPr/>
        </p:nvSpPr>
        <p:spPr>
          <a:xfrm flipH="1">
            <a:off x="3112895" y="1433602"/>
            <a:ext cx="1314486" cy="129535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0" name="图形 37">
            <a:extLst>
              <a:ext uri="{FF2B5EF4-FFF2-40B4-BE49-F238E27FC236}">
                <a16:creationId xmlns:a16="http://schemas.microsoft.com/office/drawing/2014/main" id="{C7F9377B-47A2-373A-DE58-0A7BC0487B06}"/>
              </a:ext>
            </a:extLst>
          </p:cNvPr>
          <p:cNvGrpSpPr/>
          <p:nvPr/>
        </p:nvGrpSpPr>
        <p:grpSpPr>
          <a:xfrm rot="10800000">
            <a:off x="6096000" y="-604039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67CB43C-A85E-3EBC-C4F0-0D848D95695D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E8F24B-2E7A-067B-83F1-CCC1B73B444C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3" name="图形 37">
              <a:extLst>
                <a:ext uri="{FF2B5EF4-FFF2-40B4-BE49-F238E27FC236}">
                  <a16:creationId xmlns:a16="http://schemas.microsoft.com/office/drawing/2014/main" id="{7FF8F377-813E-FD98-93D3-425CB4B10FEB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B5BD790B-14BE-23D0-2CF5-9E45B379EFE9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F84D268-7544-027A-7461-A34DC8D2F458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37F379-4AE8-0B1A-09DD-2A2D4A36DC0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A1B1764-0A13-4825-51A1-475A168B52DF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4982D03-6B0B-6ECF-8298-665DA2D0F065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4" name="图形 37">
              <a:extLst>
                <a:ext uri="{FF2B5EF4-FFF2-40B4-BE49-F238E27FC236}">
                  <a16:creationId xmlns:a16="http://schemas.microsoft.com/office/drawing/2014/main" id="{F408192C-3586-87FD-DF76-31C36EF76847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728617-F758-03EF-E7AB-CE2D79B99CD0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7D68DA7C-2A85-7682-C6CD-B600EBAB2995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41835EA-CF38-88D7-8CAA-D309D97FD305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6" name="图形 37">
                <a:extLst>
                  <a:ext uri="{FF2B5EF4-FFF2-40B4-BE49-F238E27FC236}">
                    <a16:creationId xmlns:a16="http://schemas.microsoft.com/office/drawing/2014/main" id="{DE5E65D8-3C6F-0C05-DFA8-A02C85655958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19E2ABA-06A8-5308-C8B7-5F2D5A1F0F8B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FF808AA1-1882-5ADC-542C-B505B95C7AF7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图形 37">
                <a:extLst>
                  <a:ext uri="{FF2B5EF4-FFF2-40B4-BE49-F238E27FC236}">
                    <a16:creationId xmlns:a16="http://schemas.microsoft.com/office/drawing/2014/main" id="{E454F752-8B8D-D079-01CB-6CEE46B06F9E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34691B94-7037-9AAB-4F7E-5F8DC9A68530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47DF1B-D61A-DB80-9D46-361F24237B64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图形 37">
                <a:extLst>
                  <a:ext uri="{FF2B5EF4-FFF2-40B4-BE49-F238E27FC236}">
                    <a16:creationId xmlns:a16="http://schemas.microsoft.com/office/drawing/2014/main" id="{7C37D4CC-29BF-1642-0386-1E2F91017863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DE8269E4-E534-E257-E15B-4187A15B7A55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23BC886-1540-ED83-CA8D-3A41A98F2216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图形 37">
                <a:extLst>
                  <a:ext uri="{FF2B5EF4-FFF2-40B4-BE49-F238E27FC236}">
                    <a16:creationId xmlns:a16="http://schemas.microsoft.com/office/drawing/2014/main" id="{94AE4501-2BB2-BEB9-2CD3-B6F62E450CAE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CE31E19-717D-8A21-465F-01AC272A4654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85B604C-6E07-524E-30D7-6A64BF1BCC39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图形 37">
              <a:extLst>
                <a:ext uri="{FF2B5EF4-FFF2-40B4-BE49-F238E27FC236}">
                  <a16:creationId xmlns:a16="http://schemas.microsoft.com/office/drawing/2014/main" id="{5B17BA6E-0843-6A0C-90C0-0BBF2EE73C60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BA823CD-3C5C-23FF-09A4-8A47499695F1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7F6CC76-47D1-1BDC-C15F-699030526CF7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CBEA2D3-A86A-61C1-5329-10DE11946E0F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37">
              <a:extLst>
                <a:ext uri="{FF2B5EF4-FFF2-40B4-BE49-F238E27FC236}">
                  <a16:creationId xmlns:a16="http://schemas.microsoft.com/office/drawing/2014/main" id="{D160444B-ADD7-0E96-E84A-DFFC9893B985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CFF6814-5908-97B6-3D5B-5ABD80520ED8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37">
                <a:extLst>
                  <a:ext uri="{FF2B5EF4-FFF2-40B4-BE49-F238E27FC236}">
                    <a16:creationId xmlns:a16="http://schemas.microsoft.com/office/drawing/2014/main" id="{226E85C8-910C-42C4-3CED-31FC14522A4E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B1C3C2B7-D34A-178E-9D7F-E180ECFAB173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ACC342-2BF3-175A-6646-255DACF5688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" name="图形 37">
                <a:extLst>
                  <a:ext uri="{FF2B5EF4-FFF2-40B4-BE49-F238E27FC236}">
                    <a16:creationId xmlns:a16="http://schemas.microsoft.com/office/drawing/2014/main" id="{BA87DDA3-5300-FCA5-9117-881F064D6CDF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26C89A8-C6A2-A2B8-170B-18355D9E4E7C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965C181B-6324-0626-7298-E91588B3CE7F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37">
                <a:extLst>
                  <a:ext uri="{FF2B5EF4-FFF2-40B4-BE49-F238E27FC236}">
                    <a16:creationId xmlns:a16="http://schemas.microsoft.com/office/drawing/2014/main" id="{345B8D70-5C93-2A2A-3753-F1739B710C51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A354273-254A-E846-4A43-C45E52A19DE7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D0713014-32A2-AA27-72C8-0DFB81DC38A7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图形 37">
              <a:extLst>
                <a:ext uri="{FF2B5EF4-FFF2-40B4-BE49-F238E27FC236}">
                  <a16:creationId xmlns:a16="http://schemas.microsoft.com/office/drawing/2014/main" id="{B45E5EF9-81DE-2551-CA26-24900D94CE9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8BDB976-A2AA-9A29-CD2C-70B58B9C1E8A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1" name="图形 37">
                <a:extLst>
                  <a:ext uri="{FF2B5EF4-FFF2-40B4-BE49-F238E27FC236}">
                    <a16:creationId xmlns:a16="http://schemas.microsoft.com/office/drawing/2014/main" id="{37BCA663-220F-A061-79C2-2901CD8F8E7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2FC73D63-C7CB-5A19-2EE2-E11332A89759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CDD40A68-C6A3-AC6E-2997-1D7B5D6DB484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2" name="图形 37">
                <a:extLst>
                  <a:ext uri="{FF2B5EF4-FFF2-40B4-BE49-F238E27FC236}">
                    <a16:creationId xmlns:a16="http://schemas.microsoft.com/office/drawing/2014/main" id="{421A8AA4-F51E-0422-4E32-F49743D790DD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F6331A30-6FA5-0D1E-5BD8-ACCA5F7267B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44BE29D8-007B-C177-A5B8-436505E8B6DA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37">
                <a:extLst>
                  <a:ext uri="{FF2B5EF4-FFF2-40B4-BE49-F238E27FC236}">
                    <a16:creationId xmlns:a16="http://schemas.microsoft.com/office/drawing/2014/main" id="{E2A6C8B7-0658-3E59-98FA-2E69CD254990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5F8DCD3-D8A0-BC4D-4934-FF66A41540DB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BE85E0-D8C9-0D21-026C-99EDFA36C3E1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8" name="图形 37">
              <a:extLst>
                <a:ext uri="{FF2B5EF4-FFF2-40B4-BE49-F238E27FC236}">
                  <a16:creationId xmlns:a16="http://schemas.microsoft.com/office/drawing/2014/main" id="{A698168D-0150-EE4F-AEDE-E15619D43E14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B5622E4-475B-6BD7-34E6-07A3C6481105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37">
                <a:extLst>
                  <a:ext uri="{FF2B5EF4-FFF2-40B4-BE49-F238E27FC236}">
                    <a16:creationId xmlns:a16="http://schemas.microsoft.com/office/drawing/2014/main" id="{6D0B25E2-CB13-8FEE-E3D9-3F043D155102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C13B093-E9B0-5D6A-4165-484598EC1BE6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096D1FB-840C-2136-73AE-8C015A8222ED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37">
                <a:extLst>
                  <a:ext uri="{FF2B5EF4-FFF2-40B4-BE49-F238E27FC236}">
                    <a16:creationId xmlns:a16="http://schemas.microsoft.com/office/drawing/2014/main" id="{FCA47EB3-A56F-2863-6911-C8D3CA59243D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2566267A-CFA5-6294-077C-C66E289A9A13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C816159-6C5E-CD85-1DB3-38767AFD9206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图形 37">
                <a:extLst>
                  <a:ext uri="{FF2B5EF4-FFF2-40B4-BE49-F238E27FC236}">
                    <a16:creationId xmlns:a16="http://schemas.microsoft.com/office/drawing/2014/main" id="{B11FD21D-FE75-6ACC-0251-9DFFCF2733BA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0B6B74C-77AF-2FF8-A067-0CB83573C814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CA7EA14-AA97-2370-6D67-8A5DFF932CEC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37">
              <a:extLst>
                <a:ext uri="{FF2B5EF4-FFF2-40B4-BE49-F238E27FC236}">
                  <a16:creationId xmlns:a16="http://schemas.microsoft.com/office/drawing/2014/main" id="{0866DA53-B5FE-DDC8-A434-1A9F3F006604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70A317C-C663-87AD-79A9-7DA60572D02F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1" name="图形 37">
                <a:extLst>
                  <a:ext uri="{FF2B5EF4-FFF2-40B4-BE49-F238E27FC236}">
                    <a16:creationId xmlns:a16="http://schemas.microsoft.com/office/drawing/2014/main" id="{17D123B2-A5C9-3573-E81D-B619C4206C63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9DF8BFFE-A8CB-2321-5FF8-90BA11B2C51E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B3D9FCA7-E020-6DAB-B2DD-5E9B167251D3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图形 37">
                <a:extLst>
                  <a:ext uri="{FF2B5EF4-FFF2-40B4-BE49-F238E27FC236}">
                    <a16:creationId xmlns:a16="http://schemas.microsoft.com/office/drawing/2014/main" id="{7052E05C-7274-35DA-9EE4-4608A599373B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3E1B996-582E-7DF9-D8FD-D2DBF8A80333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0AB328A-C63A-C4CA-1A51-E3A5D997B08D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3" name="图形 37">
                <a:extLst>
                  <a:ext uri="{FF2B5EF4-FFF2-40B4-BE49-F238E27FC236}">
                    <a16:creationId xmlns:a16="http://schemas.microsoft.com/office/drawing/2014/main" id="{B77B12F9-2E7E-F4A9-851A-82FD7AAFC5D9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B902C3A-426A-C223-ACCA-18013EDB3216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F013DDF3-6E29-EDC3-5F3B-C6EEA5252CF3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0" name="图形 37">
              <a:extLst>
                <a:ext uri="{FF2B5EF4-FFF2-40B4-BE49-F238E27FC236}">
                  <a16:creationId xmlns:a16="http://schemas.microsoft.com/office/drawing/2014/main" id="{920242DE-830A-7361-1407-DAA1FB10923C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A3E8C7A-1843-B843-76BA-2928F627D937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54D5F0CB-265D-93BA-1D04-5756CE62C881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6DC5C48-9188-ED7F-4A07-FD95201D1700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1" name="图形 37">
              <a:extLst>
                <a:ext uri="{FF2B5EF4-FFF2-40B4-BE49-F238E27FC236}">
                  <a16:creationId xmlns:a16="http://schemas.microsoft.com/office/drawing/2014/main" id="{93881A3C-D622-0BA6-CA38-5588A822D48A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F67B698F-3638-8D33-B5F7-6EB84644D424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96690-9B8A-2216-F16A-49A1D8465595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EBD437D-7144-8908-90CF-377795878AE3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37">
              <a:extLst>
                <a:ext uri="{FF2B5EF4-FFF2-40B4-BE49-F238E27FC236}">
                  <a16:creationId xmlns:a16="http://schemas.microsoft.com/office/drawing/2014/main" id="{47447695-F27E-5594-940F-8DE4C181D1C1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52E6AEE-2A88-6D0C-9326-BE199EC5743D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BB679F6-9845-0340-91CA-AEBF26C67695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6EF19B3-D782-7700-817E-7014D03F019F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37">
              <a:extLst>
                <a:ext uri="{FF2B5EF4-FFF2-40B4-BE49-F238E27FC236}">
                  <a16:creationId xmlns:a16="http://schemas.microsoft.com/office/drawing/2014/main" id="{47F75058-40F7-C254-0C06-ADF624F80B80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2828984-E20C-5F51-3B11-2EE797399A1D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3571E80-DDE9-2AA3-4CFF-C22C6867F45B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B4FC0D6-4CC3-8FAD-7E54-489EB9A7407B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37">
              <a:extLst>
                <a:ext uri="{FF2B5EF4-FFF2-40B4-BE49-F238E27FC236}">
                  <a16:creationId xmlns:a16="http://schemas.microsoft.com/office/drawing/2014/main" id="{F0EAE6C9-F89A-C6B2-3366-B6960B4A25A4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D9B65F1-7A30-DFBC-BEC8-D1CD13097019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46D52B8-09B2-6DF9-AE5E-AC3C69ADEBAB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944BA84-CF8E-0607-3188-C2CF3C9BBCAA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37">
              <a:extLst>
                <a:ext uri="{FF2B5EF4-FFF2-40B4-BE49-F238E27FC236}">
                  <a16:creationId xmlns:a16="http://schemas.microsoft.com/office/drawing/2014/main" id="{31C1A048-87B3-010E-7B12-1AAAB813D7E9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FA3AE9A-6E34-FFF3-CA85-06F14B732D5B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23A591D-B457-A12C-5C52-CBC63B322E0D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08FB5058-AA19-B848-896A-410B17EA27E8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6" name="图形 37">
              <a:extLst>
                <a:ext uri="{FF2B5EF4-FFF2-40B4-BE49-F238E27FC236}">
                  <a16:creationId xmlns:a16="http://schemas.microsoft.com/office/drawing/2014/main" id="{6AAE4105-8F68-57B7-3D2C-4BC22312ACB8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3BD4BAE-B8B1-2775-9BED-04E85DB9F8E3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8AAB11A-6157-375E-D6EC-15C9668CD2CC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F20AAEE-D10E-8515-DC19-846A64EC5B23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37">
              <a:extLst>
                <a:ext uri="{FF2B5EF4-FFF2-40B4-BE49-F238E27FC236}">
                  <a16:creationId xmlns:a16="http://schemas.microsoft.com/office/drawing/2014/main" id="{3C788D9E-299D-D404-EF70-1382504E6E0B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0C07B5E-C345-8488-A3A6-2E169B704686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12647E-D19A-FAED-B334-9EB8219A26BC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16ED687E-ED2D-5AE3-101B-79DE3C3BBA82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8" name="图形 37">
              <a:extLst>
                <a:ext uri="{FF2B5EF4-FFF2-40B4-BE49-F238E27FC236}">
                  <a16:creationId xmlns:a16="http://schemas.microsoft.com/office/drawing/2014/main" id="{6D35E35A-B6A0-C385-9491-636B4620768E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94178C8-94C3-CF4A-3070-73325C219304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5421D5C-9398-C6BF-7D20-F483E3CE6C7B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68F4E60-8457-6615-B56D-90576200A109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37">
              <a:extLst>
                <a:ext uri="{FF2B5EF4-FFF2-40B4-BE49-F238E27FC236}">
                  <a16:creationId xmlns:a16="http://schemas.microsoft.com/office/drawing/2014/main" id="{6F22F247-D65F-8542-912D-A6DCA3562900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36183E5-D4B2-D583-D142-BB21EFF7026C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A98681F-197E-8B62-A110-67DFB17D049F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F5E887A-FD00-777E-1641-C3BBBD24CE37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0" name="图形 37">
              <a:extLst>
                <a:ext uri="{FF2B5EF4-FFF2-40B4-BE49-F238E27FC236}">
                  <a16:creationId xmlns:a16="http://schemas.microsoft.com/office/drawing/2014/main" id="{4BE799E4-D493-4F6B-E34D-34649F8330C1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9BDB1DB-96D2-B34A-7128-959751935889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B88D584-1074-9F92-760B-B83AFB281B0C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B9D601E7-8F16-3A96-C74B-17401C1C086F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8" name="图形 37">
                <a:extLst>
                  <a:ext uri="{FF2B5EF4-FFF2-40B4-BE49-F238E27FC236}">
                    <a16:creationId xmlns:a16="http://schemas.microsoft.com/office/drawing/2014/main" id="{AA7502C5-F39C-91C1-25DB-10B1D3F3EF63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4DE98A1-E042-6F93-6667-D41054397615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5C66AF4-24D0-4EFD-F86D-6647EE5DBDA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37">
                <a:extLst>
                  <a:ext uri="{FF2B5EF4-FFF2-40B4-BE49-F238E27FC236}">
                    <a16:creationId xmlns:a16="http://schemas.microsoft.com/office/drawing/2014/main" id="{C4FA9FEA-05EF-B3FF-1711-EE79C89E3E32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58CDB6EF-9BCC-67B4-9A21-EEF767103EA5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51BB704-6D78-BF67-BB20-4783D20B1B5F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0" name="图形 37">
                <a:extLst>
                  <a:ext uri="{FF2B5EF4-FFF2-40B4-BE49-F238E27FC236}">
                    <a16:creationId xmlns:a16="http://schemas.microsoft.com/office/drawing/2014/main" id="{431BA6E4-32BA-FA1F-BDF4-F7D90BDEC9AA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6134C8A-E899-4156-DF62-8198D4D1BF62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8D8F34E9-432A-312A-4943-F307D974BC2B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37">
                <a:extLst>
                  <a:ext uri="{FF2B5EF4-FFF2-40B4-BE49-F238E27FC236}">
                    <a16:creationId xmlns:a16="http://schemas.microsoft.com/office/drawing/2014/main" id="{96087A08-4B86-46F7-0713-B870F7573A1D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266FE7D-93EA-089D-8E0E-E2285ADD6672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9B6262D-33C0-05E3-ED37-AE8F083A14E8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1" name="图形 37">
              <a:extLst>
                <a:ext uri="{FF2B5EF4-FFF2-40B4-BE49-F238E27FC236}">
                  <a16:creationId xmlns:a16="http://schemas.microsoft.com/office/drawing/2014/main" id="{C14B72AE-8FD8-1BF2-F11B-B4B2EC920524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5CE5042-9250-A2A7-B831-545005D319EF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D1A8E8D-30A0-34E9-A73E-69ED1EE38180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0C146BB-59BB-2B57-77D4-0F10C6E5CFA4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3" name="图形 37">
                <a:extLst>
                  <a:ext uri="{FF2B5EF4-FFF2-40B4-BE49-F238E27FC236}">
                    <a16:creationId xmlns:a16="http://schemas.microsoft.com/office/drawing/2014/main" id="{9BD2BEB3-2BFD-E4CF-9102-EFBEE3D0767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B29754E-0648-D181-74F5-62E803F0E7A1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C08D8C30-6141-01E9-C99A-F0A8BC4290CB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图形 37">
                <a:extLst>
                  <a:ext uri="{FF2B5EF4-FFF2-40B4-BE49-F238E27FC236}">
                    <a16:creationId xmlns:a16="http://schemas.microsoft.com/office/drawing/2014/main" id="{532266DD-5E23-1556-570F-C61989CFC47D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4DC21AD-51B5-074A-5723-838360DD5C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5431990-6A4D-4E1F-7BA5-EBB92FE384C6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5" name="图形 37">
                <a:extLst>
                  <a:ext uri="{FF2B5EF4-FFF2-40B4-BE49-F238E27FC236}">
                    <a16:creationId xmlns:a16="http://schemas.microsoft.com/office/drawing/2014/main" id="{9812F9C3-014A-FA07-CEE5-7BFBCA950556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0A800B8-170F-AA1E-64FD-37141BE55388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8FAA286-A657-E5A1-4C27-F64697E2D91D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6" name="图形 37">
                <a:extLst>
                  <a:ext uri="{FF2B5EF4-FFF2-40B4-BE49-F238E27FC236}">
                    <a16:creationId xmlns:a16="http://schemas.microsoft.com/office/drawing/2014/main" id="{596F2BB0-AB92-E8F2-8E32-3F25A1A7F4D5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B3C3DCA4-B8D9-40D8-E7FA-0041520E57E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5B4510DC-0103-051B-0B69-AE8A407167D5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37">
              <a:extLst>
                <a:ext uri="{FF2B5EF4-FFF2-40B4-BE49-F238E27FC236}">
                  <a16:creationId xmlns:a16="http://schemas.microsoft.com/office/drawing/2014/main" id="{B4FD9431-3C91-1836-4C7B-66914F0E58B9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958E5A0-2873-27B3-200D-86625FA15B49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4E4E263-4684-32DE-720F-352EFF67CA78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6602003-4DC4-BC4E-41DC-A91DDC53B629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37">
                <a:extLst>
                  <a:ext uri="{FF2B5EF4-FFF2-40B4-BE49-F238E27FC236}">
                    <a16:creationId xmlns:a16="http://schemas.microsoft.com/office/drawing/2014/main" id="{C3ED5D7B-E118-96DE-5809-8DA49781160B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CBB0323-C871-4BC6-245B-3D6BF18FDB2B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50A76557-AD5B-72F0-E1D9-E38EFDCEABA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37">
                <a:extLst>
                  <a:ext uri="{FF2B5EF4-FFF2-40B4-BE49-F238E27FC236}">
                    <a16:creationId xmlns:a16="http://schemas.microsoft.com/office/drawing/2014/main" id="{67FC266A-0738-94A7-0FBD-99D121580CCD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B15ABAE1-E678-2227-B258-1651524F9BF9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5CD43B7-93CA-77D2-FE8B-7665A5BAC6E2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0" name="图形 37">
                <a:extLst>
                  <a:ext uri="{FF2B5EF4-FFF2-40B4-BE49-F238E27FC236}">
                    <a16:creationId xmlns:a16="http://schemas.microsoft.com/office/drawing/2014/main" id="{A26EA06F-0A5C-10BD-0197-680AC63DB641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5513102-D8F8-E3A8-0BB1-1FE55B9C5E64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6A820C7-1FC1-BB7E-5837-35189565D05E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37">
                <a:extLst>
                  <a:ext uri="{FF2B5EF4-FFF2-40B4-BE49-F238E27FC236}">
                    <a16:creationId xmlns:a16="http://schemas.microsoft.com/office/drawing/2014/main" id="{A4D257D8-E7C4-E630-7790-0C716B76DE3E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2B47432E-1538-0F6D-9B15-069F93EE3E58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236CBFBE-D1C9-7A56-AD81-BA620FB21E8D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5DFED1B-91FB-B097-09D2-0FA7E183D704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23FB34A-A8EC-94CD-D6C7-69AE2D0D030C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5290FCF-C3F4-C399-F472-D94FFF7AE47E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7E526B9-59EE-8547-53D8-AE1FB29D7889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21B30E1-7FA7-63EB-81B2-1926B990E6EA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B11AED9-B997-DA21-CECD-31B5DB80F8E6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EAD9E87-FAC3-E9A4-D6A0-A1646B509158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226F711-3997-364C-FAD0-7FB3FCB9ADFD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79B5C2B-5CB0-C296-BEA4-54EC88D06EAD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C2D4D60-40E2-518E-92DE-E30366BA0328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06194D0-CDFF-B624-CCCE-D97D49EEE228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11A44D8-9A70-E2D7-4FA6-77492A2BF7F2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03652C4-DE19-8DD4-DE7E-8830234502E3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B042642-8C9C-F473-4ECF-977BE9E9F288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37D9FA1-DC32-B433-F9EF-7ABD46DF15E7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158E705-A1B1-5A5F-0904-C0B3D9AEE0C2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F7D6513-E5BC-78B6-3D22-45A188826FA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C7517F6-9811-2B29-F2A4-FE9E1ECD3C58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7E5E190-F095-DBB0-57CD-C783A8E956B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7AD69D-EAD3-9678-2B6B-7F5A5F485A9D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953AED0-0F3E-4AAF-46BE-9AA6F3337812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259858-FA7B-7D8F-FBCF-F7C03BE81C07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13B4F07-8F3C-7492-6A2D-C7734B1203A8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6" name="图形 37">
              <a:extLst>
                <a:ext uri="{FF2B5EF4-FFF2-40B4-BE49-F238E27FC236}">
                  <a16:creationId xmlns:a16="http://schemas.microsoft.com/office/drawing/2014/main" id="{A3E0426B-CC9B-1AF4-AEC7-DC702DD668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D990179-A6FD-8A87-C742-2EADFE9AD681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7603DB2-625F-E901-7898-5DB0025E30F4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8F564-F627-CE79-417B-2ECC8C1AEA9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E75A365-CB2F-7C45-66DC-A534AC00AAAF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C54380E7-EE76-88D0-6F46-2F8F40D3DFD2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97369B6-8067-9829-59C5-D34371869C1F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298FC14-9A8B-7A48-77B6-164072712465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D958BAD-4D71-5E1F-E75E-101AD25D61A1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DC42ED4-871C-E0AB-2C76-A4BCD7F99707}"/>
              </a:ext>
            </a:extLst>
          </p:cNvPr>
          <p:cNvSpPr txBox="1"/>
          <p:nvPr/>
        </p:nvSpPr>
        <p:spPr>
          <a:xfrm>
            <a:off x="1789697" y="3691766"/>
            <a:ext cx="450229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www.51pptmoban .com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95CF9D-8B7E-618B-8C43-6983E30590D8}"/>
              </a:ext>
            </a:extLst>
          </p:cNvPr>
          <p:cNvSpPr txBox="1"/>
          <p:nvPr/>
        </p:nvSpPr>
        <p:spPr>
          <a:xfrm>
            <a:off x="3409207" y="1658416"/>
            <a:ext cx="8242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400" b="1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en-US" altLang="zh-CN" sz="5400" dirty="0"/>
              <a:t>03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314405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7" name="ïŝ1îḓé">
            <a:extLst>
              <a:ext uri="{FF2B5EF4-FFF2-40B4-BE49-F238E27FC236}">
                <a16:creationId xmlns:a16="http://schemas.microsoft.com/office/drawing/2014/main" id="{CC687099-1ABA-B44A-32D9-F55D3A80E4B6}"/>
              </a:ext>
            </a:extLst>
          </p:cNvPr>
          <p:cNvSpPr/>
          <p:nvPr/>
        </p:nvSpPr>
        <p:spPr bwMode="auto">
          <a:xfrm>
            <a:off x="6384222" y="2394293"/>
            <a:ext cx="1167552" cy="1099446"/>
          </a:xfrm>
          <a:custGeom>
            <a:avLst/>
            <a:gdLst/>
            <a:ahLst/>
            <a:cxnLst>
              <a:cxn ang="0">
                <a:pos x="604" y="11"/>
              </a:cxn>
              <a:cxn ang="0">
                <a:pos x="686" y="11"/>
              </a:cxn>
              <a:cxn ang="0">
                <a:pos x="1077" y="465"/>
              </a:cxn>
              <a:cxn ang="0">
                <a:pos x="1275" y="1032"/>
              </a:cxn>
              <a:cxn ang="0">
                <a:pos x="1234" y="1102"/>
              </a:cxn>
              <a:cxn ang="0">
                <a:pos x="645" y="1214"/>
              </a:cxn>
              <a:cxn ang="0">
                <a:pos x="56" y="1102"/>
              </a:cxn>
              <a:cxn ang="0">
                <a:pos x="15" y="1032"/>
              </a:cxn>
              <a:cxn ang="0">
                <a:pos x="213" y="465"/>
              </a:cxn>
              <a:cxn ang="0">
                <a:pos x="604" y="11"/>
              </a:cxn>
            </a:cxnLst>
            <a:rect l="0" t="0" r="r" b="b"/>
            <a:pathLst>
              <a:path w="1290" h="1214">
                <a:moveTo>
                  <a:pt x="604" y="11"/>
                </a:moveTo>
                <a:cubicBezTo>
                  <a:pt x="627" y="0"/>
                  <a:pt x="663" y="0"/>
                  <a:pt x="686" y="11"/>
                </a:cubicBezTo>
                <a:cubicBezTo>
                  <a:pt x="686" y="11"/>
                  <a:pt x="864" y="96"/>
                  <a:pt x="1077" y="465"/>
                </a:cubicBezTo>
                <a:cubicBezTo>
                  <a:pt x="1290" y="835"/>
                  <a:pt x="1275" y="1032"/>
                  <a:pt x="1275" y="1032"/>
                </a:cubicBezTo>
                <a:cubicBezTo>
                  <a:pt x="1273" y="1056"/>
                  <a:pt x="1255" y="1088"/>
                  <a:pt x="1234" y="1102"/>
                </a:cubicBezTo>
                <a:cubicBezTo>
                  <a:pt x="1234" y="1102"/>
                  <a:pt x="1072" y="1214"/>
                  <a:pt x="645" y="1214"/>
                </a:cubicBezTo>
                <a:cubicBezTo>
                  <a:pt x="219" y="1214"/>
                  <a:pt x="56" y="1102"/>
                  <a:pt x="56" y="1102"/>
                </a:cubicBezTo>
                <a:cubicBezTo>
                  <a:pt x="35" y="1088"/>
                  <a:pt x="17" y="1056"/>
                  <a:pt x="15" y="1032"/>
                </a:cubicBezTo>
                <a:cubicBezTo>
                  <a:pt x="15" y="1032"/>
                  <a:pt x="0" y="835"/>
                  <a:pt x="213" y="465"/>
                </a:cubicBezTo>
                <a:cubicBezTo>
                  <a:pt x="426" y="96"/>
                  <a:pt x="604" y="11"/>
                  <a:pt x="604" y="11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25" name="îşļîḑê">
            <a:extLst>
              <a:ext uri="{FF2B5EF4-FFF2-40B4-BE49-F238E27FC236}">
                <a16:creationId xmlns:a16="http://schemas.microsoft.com/office/drawing/2014/main" id="{C785412C-8051-71F1-5B2E-5DFA36BB30EC}"/>
              </a:ext>
            </a:extLst>
          </p:cNvPr>
          <p:cNvSpPr/>
          <p:nvPr/>
        </p:nvSpPr>
        <p:spPr bwMode="auto">
          <a:xfrm>
            <a:off x="5511801" y="2089431"/>
            <a:ext cx="1167552" cy="1099446"/>
          </a:xfrm>
          <a:custGeom>
            <a:avLst/>
            <a:gdLst/>
            <a:ahLst/>
            <a:cxnLst>
              <a:cxn ang="0">
                <a:pos x="15" y="182"/>
              </a:cxn>
              <a:cxn ang="0">
                <a:pos x="56" y="112"/>
              </a:cxn>
              <a:cxn ang="0">
                <a:pos x="645" y="0"/>
              </a:cxn>
              <a:cxn ang="0">
                <a:pos x="1234" y="112"/>
              </a:cxn>
              <a:cxn ang="0">
                <a:pos x="1275" y="182"/>
              </a:cxn>
              <a:cxn ang="0">
                <a:pos x="1077" y="749"/>
              </a:cxn>
              <a:cxn ang="0">
                <a:pos x="686" y="1203"/>
              </a:cxn>
              <a:cxn ang="0">
                <a:pos x="604" y="1203"/>
              </a:cxn>
              <a:cxn ang="0">
                <a:pos x="213" y="749"/>
              </a:cxn>
              <a:cxn ang="0">
                <a:pos x="15" y="182"/>
              </a:cxn>
            </a:cxnLst>
            <a:rect l="0" t="0" r="r" b="b"/>
            <a:pathLst>
              <a:path w="1290" h="1214">
                <a:moveTo>
                  <a:pt x="15" y="182"/>
                </a:moveTo>
                <a:cubicBezTo>
                  <a:pt x="17" y="158"/>
                  <a:pt x="35" y="126"/>
                  <a:pt x="56" y="112"/>
                </a:cubicBezTo>
                <a:cubicBezTo>
                  <a:pt x="56" y="112"/>
                  <a:pt x="219" y="0"/>
                  <a:pt x="645" y="0"/>
                </a:cubicBezTo>
                <a:cubicBezTo>
                  <a:pt x="1072" y="0"/>
                  <a:pt x="1234" y="112"/>
                  <a:pt x="1234" y="112"/>
                </a:cubicBezTo>
                <a:cubicBezTo>
                  <a:pt x="1255" y="126"/>
                  <a:pt x="1273" y="158"/>
                  <a:pt x="1275" y="182"/>
                </a:cubicBezTo>
                <a:cubicBezTo>
                  <a:pt x="1275" y="182"/>
                  <a:pt x="1290" y="379"/>
                  <a:pt x="1077" y="749"/>
                </a:cubicBezTo>
                <a:cubicBezTo>
                  <a:pt x="864" y="1118"/>
                  <a:pt x="686" y="1203"/>
                  <a:pt x="686" y="1203"/>
                </a:cubicBezTo>
                <a:cubicBezTo>
                  <a:pt x="663" y="1214"/>
                  <a:pt x="627" y="1214"/>
                  <a:pt x="604" y="1203"/>
                </a:cubicBezTo>
                <a:cubicBezTo>
                  <a:pt x="604" y="1203"/>
                  <a:pt x="426" y="1118"/>
                  <a:pt x="213" y="749"/>
                </a:cubicBezTo>
                <a:cubicBezTo>
                  <a:pt x="0" y="379"/>
                  <a:pt x="15" y="182"/>
                  <a:pt x="15" y="182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23" name="iṩľïḍe">
            <a:extLst>
              <a:ext uri="{FF2B5EF4-FFF2-40B4-BE49-F238E27FC236}">
                <a16:creationId xmlns:a16="http://schemas.microsoft.com/office/drawing/2014/main" id="{FF913642-6594-7329-6A2C-ABD154E1EBB3}"/>
              </a:ext>
            </a:extLst>
          </p:cNvPr>
          <p:cNvSpPr/>
          <p:nvPr/>
        </p:nvSpPr>
        <p:spPr bwMode="auto">
          <a:xfrm>
            <a:off x="6385843" y="3597522"/>
            <a:ext cx="1167552" cy="1099446"/>
          </a:xfrm>
          <a:custGeom>
            <a:avLst/>
            <a:gdLst/>
            <a:ahLst/>
            <a:cxnLst>
              <a:cxn ang="0">
                <a:pos x="1234" y="112"/>
              </a:cxn>
              <a:cxn ang="0">
                <a:pos x="1275" y="182"/>
              </a:cxn>
              <a:cxn ang="0">
                <a:pos x="1077" y="748"/>
              </a:cxn>
              <a:cxn ang="0">
                <a:pos x="686" y="1203"/>
              </a:cxn>
              <a:cxn ang="0">
                <a:pos x="604" y="1203"/>
              </a:cxn>
              <a:cxn ang="0">
                <a:pos x="213" y="748"/>
              </a:cxn>
              <a:cxn ang="0">
                <a:pos x="15" y="182"/>
              </a:cxn>
              <a:cxn ang="0">
                <a:pos x="56" y="112"/>
              </a:cxn>
              <a:cxn ang="0">
                <a:pos x="645" y="0"/>
              </a:cxn>
              <a:cxn ang="0">
                <a:pos x="1234" y="112"/>
              </a:cxn>
            </a:cxnLst>
            <a:rect l="0" t="0" r="r" b="b"/>
            <a:pathLst>
              <a:path w="1290" h="1214">
                <a:moveTo>
                  <a:pt x="1234" y="112"/>
                </a:moveTo>
                <a:cubicBezTo>
                  <a:pt x="1255" y="126"/>
                  <a:pt x="1273" y="157"/>
                  <a:pt x="1275" y="182"/>
                </a:cubicBezTo>
                <a:cubicBezTo>
                  <a:pt x="1275" y="182"/>
                  <a:pt x="1290" y="379"/>
                  <a:pt x="1077" y="748"/>
                </a:cubicBezTo>
                <a:cubicBezTo>
                  <a:pt x="864" y="1118"/>
                  <a:pt x="686" y="1203"/>
                  <a:pt x="686" y="1203"/>
                </a:cubicBezTo>
                <a:cubicBezTo>
                  <a:pt x="663" y="1214"/>
                  <a:pt x="627" y="1214"/>
                  <a:pt x="604" y="1203"/>
                </a:cubicBezTo>
                <a:cubicBezTo>
                  <a:pt x="604" y="1203"/>
                  <a:pt x="426" y="1118"/>
                  <a:pt x="213" y="748"/>
                </a:cubicBezTo>
                <a:cubicBezTo>
                  <a:pt x="0" y="379"/>
                  <a:pt x="15" y="182"/>
                  <a:pt x="15" y="182"/>
                </a:cubicBezTo>
                <a:cubicBezTo>
                  <a:pt x="17" y="157"/>
                  <a:pt x="35" y="126"/>
                  <a:pt x="56" y="112"/>
                </a:cubicBezTo>
                <a:cubicBezTo>
                  <a:pt x="56" y="112"/>
                  <a:pt x="218" y="0"/>
                  <a:pt x="645" y="0"/>
                </a:cubicBezTo>
                <a:cubicBezTo>
                  <a:pt x="1071" y="0"/>
                  <a:pt x="1234" y="112"/>
                  <a:pt x="1234" y="112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21" name="işlidé">
            <a:extLst>
              <a:ext uri="{FF2B5EF4-FFF2-40B4-BE49-F238E27FC236}">
                <a16:creationId xmlns:a16="http://schemas.microsoft.com/office/drawing/2014/main" id="{0DF6021A-E641-6DA1-E42D-99F922C98705}"/>
              </a:ext>
            </a:extLst>
          </p:cNvPr>
          <p:cNvSpPr/>
          <p:nvPr/>
        </p:nvSpPr>
        <p:spPr bwMode="auto">
          <a:xfrm>
            <a:off x="4641002" y="2399158"/>
            <a:ext cx="1169173" cy="1099446"/>
          </a:xfrm>
          <a:custGeom>
            <a:avLst/>
            <a:gdLst/>
            <a:ahLst/>
            <a:cxnLst>
              <a:cxn ang="0">
                <a:pos x="56" y="1102"/>
              </a:cxn>
              <a:cxn ang="0">
                <a:pos x="15" y="1032"/>
              </a:cxn>
              <a:cxn ang="0">
                <a:pos x="213" y="466"/>
              </a:cxn>
              <a:cxn ang="0">
                <a:pos x="604" y="11"/>
              </a:cxn>
              <a:cxn ang="0">
                <a:pos x="686" y="11"/>
              </a:cxn>
              <a:cxn ang="0">
                <a:pos x="1077" y="466"/>
              </a:cxn>
              <a:cxn ang="0">
                <a:pos x="1275" y="1032"/>
              </a:cxn>
              <a:cxn ang="0">
                <a:pos x="1234" y="1102"/>
              </a:cxn>
              <a:cxn ang="0">
                <a:pos x="645" y="1214"/>
              </a:cxn>
              <a:cxn ang="0">
                <a:pos x="56" y="1102"/>
              </a:cxn>
            </a:cxnLst>
            <a:rect l="0" t="0" r="r" b="b"/>
            <a:pathLst>
              <a:path w="1290" h="1214">
                <a:moveTo>
                  <a:pt x="56" y="1102"/>
                </a:moveTo>
                <a:cubicBezTo>
                  <a:pt x="35" y="1088"/>
                  <a:pt x="17" y="1057"/>
                  <a:pt x="15" y="1032"/>
                </a:cubicBezTo>
                <a:cubicBezTo>
                  <a:pt x="15" y="1032"/>
                  <a:pt x="0" y="835"/>
                  <a:pt x="213" y="466"/>
                </a:cubicBezTo>
                <a:cubicBezTo>
                  <a:pt x="426" y="96"/>
                  <a:pt x="604" y="11"/>
                  <a:pt x="604" y="11"/>
                </a:cubicBezTo>
                <a:cubicBezTo>
                  <a:pt x="627" y="0"/>
                  <a:pt x="663" y="0"/>
                  <a:pt x="686" y="11"/>
                </a:cubicBezTo>
                <a:cubicBezTo>
                  <a:pt x="686" y="11"/>
                  <a:pt x="864" y="96"/>
                  <a:pt x="1077" y="466"/>
                </a:cubicBezTo>
                <a:cubicBezTo>
                  <a:pt x="1290" y="835"/>
                  <a:pt x="1275" y="1032"/>
                  <a:pt x="1275" y="1032"/>
                </a:cubicBezTo>
                <a:cubicBezTo>
                  <a:pt x="1273" y="1057"/>
                  <a:pt x="1255" y="1088"/>
                  <a:pt x="1234" y="1102"/>
                </a:cubicBezTo>
                <a:cubicBezTo>
                  <a:pt x="1234" y="1102"/>
                  <a:pt x="1071" y="1214"/>
                  <a:pt x="645" y="1214"/>
                </a:cubicBezTo>
                <a:cubicBezTo>
                  <a:pt x="218" y="1214"/>
                  <a:pt x="56" y="1102"/>
                  <a:pt x="56" y="1102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9" name="iṩlîḋê">
            <a:extLst>
              <a:ext uri="{FF2B5EF4-FFF2-40B4-BE49-F238E27FC236}">
                <a16:creationId xmlns:a16="http://schemas.microsoft.com/office/drawing/2014/main" id="{09361D10-53C6-EBD9-ED16-47450EE6BB46}"/>
              </a:ext>
            </a:extLst>
          </p:cNvPr>
          <p:cNvSpPr/>
          <p:nvPr/>
        </p:nvSpPr>
        <p:spPr bwMode="auto">
          <a:xfrm>
            <a:off x="5515046" y="3905625"/>
            <a:ext cx="1169173" cy="1101068"/>
          </a:xfrm>
          <a:custGeom>
            <a:avLst/>
            <a:gdLst/>
            <a:ahLst/>
            <a:cxnLst>
              <a:cxn ang="0">
                <a:pos x="1276" y="1032"/>
              </a:cxn>
              <a:cxn ang="0">
                <a:pos x="1235" y="1102"/>
              </a:cxn>
              <a:cxn ang="0">
                <a:pos x="646" y="1214"/>
              </a:cxn>
              <a:cxn ang="0">
                <a:pos x="56" y="1102"/>
              </a:cxn>
              <a:cxn ang="0">
                <a:pos x="16" y="1032"/>
              </a:cxn>
              <a:cxn ang="0">
                <a:pos x="214" y="465"/>
              </a:cxn>
              <a:cxn ang="0">
                <a:pos x="605" y="11"/>
              </a:cxn>
              <a:cxn ang="0">
                <a:pos x="687" y="11"/>
              </a:cxn>
              <a:cxn ang="0">
                <a:pos x="1078" y="465"/>
              </a:cxn>
              <a:cxn ang="0">
                <a:pos x="1276" y="1032"/>
              </a:cxn>
            </a:cxnLst>
            <a:rect l="0" t="0" r="r" b="b"/>
            <a:pathLst>
              <a:path w="1291" h="1214">
                <a:moveTo>
                  <a:pt x="1276" y="1032"/>
                </a:moveTo>
                <a:cubicBezTo>
                  <a:pt x="1274" y="1056"/>
                  <a:pt x="1256" y="1088"/>
                  <a:pt x="1235" y="1102"/>
                </a:cubicBezTo>
                <a:cubicBezTo>
                  <a:pt x="1235" y="1102"/>
                  <a:pt x="1072" y="1214"/>
                  <a:pt x="646" y="1214"/>
                </a:cubicBezTo>
                <a:cubicBezTo>
                  <a:pt x="219" y="1214"/>
                  <a:pt x="56" y="1102"/>
                  <a:pt x="56" y="1102"/>
                </a:cubicBezTo>
                <a:cubicBezTo>
                  <a:pt x="36" y="1088"/>
                  <a:pt x="18" y="1056"/>
                  <a:pt x="16" y="1032"/>
                </a:cubicBezTo>
                <a:cubicBezTo>
                  <a:pt x="16" y="1032"/>
                  <a:pt x="0" y="835"/>
                  <a:pt x="214" y="465"/>
                </a:cubicBezTo>
                <a:cubicBezTo>
                  <a:pt x="427" y="96"/>
                  <a:pt x="605" y="11"/>
                  <a:pt x="605" y="11"/>
                </a:cubicBezTo>
                <a:cubicBezTo>
                  <a:pt x="627" y="0"/>
                  <a:pt x="664" y="0"/>
                  <a:pt x="687" y="11"/>
                </a:cubicBezTo>
                <a:cubicBezTo>
                  <a:pt x="687" y="11"/>
                  <a:pt x="865" y="96"/>
                  <a:pt x="1078" y="465"/>
                </a:cubicBezTo>
                <a:cubicBezTo>
                  <a:pt x="1291" y="835"/>
                  <a:pt x="1276" y="1032"/>
                  <a:pt x="1276" y="1032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7" name="íṥľïḓé">
            <a:extLst>
              <a:ext uri="{FF2B5EF4-FFF2-40B4-BE49-F238E27FC236}">
                <a16:creationId xmlns:a16="http://schemas.microsoft.com/office/drawing/2014/main" id="{B13D696E-81AA-ED9C-9F31-F170E4E56EBD}"/>
              </a:ext>
            </a:extLst>
          </p:cNvPr>
          <p:cNvSpPr/>
          <p:nvPr/>
        </p:nvSpPr>
        <p:spPr bwMode="auto">
          <a:xfrm>
            <a:off x="4642624" y="3600763"/>
            <a:ext cx="1169173" cy="1099446"/>
          </a:xfrm>
          <a:custGeom>
            <a:avLst/>
            <a:gdLst/>
            <a:ahLst/>
            <a:cxnLst>
              <a:cxn ang="0">
                <a:pos x="687" y="1203"/>
              </a:cxn>
              <a:cxn ang="0">
                <a:pos x="605" y="1203"/>
              </a:cxn>
              <a:cxn ang="0">
                <a:pos x="214" y="749"/>
              </a:cxn>
              <a:cxn ang="0">
                <a:pos x="16" y="182"/>
              </a:cxn>
              <a:cxn ang="0">
                <a:pos x="56" y="112"/>
              </a:cxn>
              <a:cxn ang="0">
                <a:pos x="646" y="0"/>
              </a:cxn>
              <a:cxn ang="0">
                <a:pos x="1235" y="112"/>
              </a:cxn>
              <a:cxn ang="0">
                <a:pos x="1276" y="182"/>
              </a:cxn>
              <a:cxn ang="0">
                <a:pos x="1078" y="749"/>
              </a:cxn>
              <a:cxn ang="0">
                <a:pos x="687" y="1203"/>
              </a:cxn>
            </a:cxnLst>
            <a:rect l="0" t="0" r="r" b="b"/>
            <a:pathLst>
              <a:path w="1291" h="1214">
                <a:moveTo>
                  <a:pt x="687" y="1203"/>
                </a:moveTo>
                <a:cubicBezTo>
                  <a:pt x="664" y="1214"/>
                  <a:pt x="627" y="1214"/>
                  <a:pt x="605" y="1203"/>
                </a:cubicBezTo>
                <a:cubicBezTo>
                  <a:pt x="605" y="1203"/>
                  <a:pt x="427" y="1118"/>
                  <a:pt x="214" y="749"/>
                </a:cubicBezTo>
                <a:cubicBezTo>
                  <a:pt x="0" y="379"/>
                  <a:pt x="16" y="182"/>
                  <a:pt x="16" y="182"/>
                </a:cubicBezTo>
                <a:cubicBezTo>
                  <a:pt x="18" y="158"/>
                  <a:pt x="36" y="126"/>
                  <a:pt x="56" y="112"/>
                </a:cubicBezTo>
                <a:cubicBezTo>
                  <a:pt x="56" y="112"/>
                  <a:pt x="219" y="0"/>
                  <a:pt x="646" y="0"/>
                </a:cubicBezTo>
                <a:cubicBezTo>
                  <a:pt x="1072" y="0"/>
                  <a:pt x="1235" y="112"/>
                  <a:pt x="1235" y="112"/>
                </a:cubicBezTo>
                <a:cubicBezTo>
                  <a:pt x="1256" y="126"/>
                  <a:pt x="1274" y="158"/>
                  <a:pt x="1276" y="182"/>
                </a:cubicBezTo>
                <a:cubicBezTo>
                  <a:pt x="1276" y="182"/>
                  <a:pt x="1291" y="379"/>
                  <a:pt x="1078" y="749"/>
                </a:cubicBezTo>
                <a:cubicBezTo>
                  <a:pt x="865" y="1118"/>
                  <a:pt x="687" y="1203"/>
                  <a:pt x="687" y="1203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1" name="î$ḻiḋê">
            <a:extLst>
              <a:ext uri="{FF2B5EF4-FFF2-40B4-BE49-F238E27FC236}">
                <a16:creationId xmlns:a16="http://schemas.microsoft.com/office/drawing/2014/main" id="{DC88FDC8-4F95-269C-2C7A-F7E40D09B405}"/>
              </a:ext>
            </a:extLst>
          </p:cNvPr>
          <p:cNvSpPr txBox="1"/>
          <p:nvPr/>
        </p:nvSpPr>
        <p:spPr>
          <a:xfrm>
            <a:off x="5831724" y="2298011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 dirty="0">
                <a:solidFill>
                  <a:srgbClr val="477606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2" name="ïşļîḓê">
            <a:extLst>
              <a:ext uri="{FF2B5EF4-FFF2-40B4-BE49-F238E27FC236}">
                <a16:creationId xmlns:a16="http://schemas.microsoft.com/office/drawing/2014/main" id="{FB610DBB-5553-8D43-6991-74D76B741FE6}"/>
              </a:ext>
            </a:extLst>
          </p:cNvPr>
          <p:cNvSpPr txBox="1"/>
          <p:nvPr/>
        </p:nvSpPr>
        <p:spPr>
          <a:xfrm>
            <a:off x="6704143" y="2792336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3" name="işļïḓe">
            <a:extLst>
              <a:ext uri="{FF2B5EF4-FFF2-40B4-BE49-F238E27FC236}">
                <a16:creationId xmlns:a16="http://schemas.microsoft.com/office/drawing/2014/main" id="{CBF0368F-D14B-4438-20AF-0E36D863F84E}"/>
              </a:ext>
            </a:extLst>
          </p:cNvPr>
          <p:cNvSpPr txBox="1"/>
          <p:nvPr/>
        </p:nvSpPr>
        <p:spPr>
          <a:xfrm>
            <a:off x="6705764" y="381298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4" name="ïşľïḓè">
            <a:extLst>
              <a:ext uri="{FF2B5EF4-FFF2-40B4-BE49-F238E27FC236}">
                <a16:creationId xmlns:a16="http://schemas.microsoft.com/office/drawing/2014/main" id="{B8B1327D-00CC-3691-AB7D-E7D7572E22D7}"/>
              </a:ext>
            </a:extLst>
          </p:cNvPr>
          <p:cNvSpPr txBox="1"/>
          <p:nvPr/>
        </p:nvSpPr>
        <p:spPr>
          <a:xfrm>
            <a:off x="5835778" y="4286488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>
                <a:solidFill>
                  <a:srgbClr val="477606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5" name="iślíde">
            <a:extLst>
              <a:ext uri="{FF2B5EF4-FFF2-40B4-BE49-F238E27FC236}">
                <a16:creationId xmlns:a16="http://schemas.microsoft.com/office/drawing/2014/main" id="{86C1B6BE-C12A-CF1C-6A54-4C7422B56D15}"/>
              </a:ext>
            </a:extLst>
          </p:cNvPr>
          <p:cNvSpPr txBox="1"/>
          <p:nvPr/>
        </p:nvSpPr>
        <p:spPr>
          <a:xfrm>
            <a:off x="4963357" y="381298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6" name="i$1îde">
            <a:extLst>
              <a:ext uri="{FF2B5EF4-FFF2-40B4-BE49-F238E27FC236}">
                <a16:creationId xmlns:a16="http://schemas.microsoft.com/office/drawing/2014/main" id="{F03EBD17-3860-9FA2-5518-D03D2F7FABDF}"/>
              </a:ext>
            </a:extLst>
          </p:cNvPr>
          <p:cNvSpPr txBox="1"/>
          <p:nvPr/>
        </p:nvSpPr>
        <p:spPr>
          <a:xfrm>
            <a:off x="4961735" y="2792334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1194D61-C93E-D510-9B59-38C5F4C14BD4}"/>
              </a:ext>
            </a:extLst>
          </p:cNvPr>
          <p:cNvGrpSpPr/>
          <p:nvPr/>
        </p:nvGrpSpPr>
        <p:grpSpPr>
          <a:xfrm>
            <a:off x="1266825" y="2394293"/>
            <a:ext cx="3317337" cy="864579"/>
            <a:chOff x="-205836" y="1856096"/>
            <a:chExt cx="3317337" cy="8645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502DA5-DE63-C301-533D-9EAFE0023E61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F77BBD-A459-6DBB-B4CB-9C99AD5F5686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3296529-F07A-A539-0C9B-7C82A20DD46E}"/>
              </a:ext>
            </a:extLst>
          </p:cNvPr>
          <p:cNvGrpSpPr/>
          <p:nvPr/>
        </p:nvGrpSpPr>
        <p:grpSpPr>
          <a:xfrm>
            <a:off x="4762499" y="1098314"/>
            <a:ext cx="2667001" cy="864579"/>
            <a:chOff x="444500" y="1856096"/>
            <a:chExt cx="2667001" cy="8645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DE49F72-3C69-56D3-FE6B-BB84DAFD1AA8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2496CBE-8D74-BEB2-55A1-71E4AA3D9595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9FEEC2-EB68-123B-2B17-3BBC9AA83CBE}"/>
              </a:ext>
            </a:extLst>
          </p:cNvPr>
          <p:cNvGrpSpPr/>
          <p:nvPr/>
        </p:nvGrpSpPr>
        <p:grpSpPr>
          <a:xfrm>
            <a:off x="4762499" y="5129016"/>
            <a:ext cx="2667001" cy="864579"/>
            <a:chOff x="444500" y="1856096"/>
            <a:chExt cx="2667001" cy="8645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0FE825-3256-9A39-009F-4EB30905EE2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7121AC-F819-A3FC-24CD-AC86BE924596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109B10-178A-01DE-2175-4A760AF008FC}"/>
              </a:ext>
            </a:extLst>
          </p:cNvPr>
          <p:cNvGrpSpPr/>
          <p:nvPr/>
        </p:nvGrpSpPr>
        <p:grpSpPr>
          <a:xfrm>
            <a:off x="7606992" y="2394293"/>
            <a:ext cx="3317337" cy="864579"/>
            <a:chOff x="-205836" y="1856096"/>
            <a:chExt cx="3317337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EC93DD0-A125-1DC2-54FF-5DCB6C09DD26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3E615AD-7D10-B291-EBF1-850C353409F8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31FBAE2-7E92-9422-2D47-FFB97C6A99CB}"/>
              </a:ext>
            </a:extLst>
          </p:cNvPr>
          <p:cNvGrpSpPr/>
          <p:nvPr/>
        </p:nvGrpSpPr>
        <p:grpSpPr>
          <a:xfrm>
            <a:off x="1266825" y="3798601"/>
            <a:ext cx="3317337" cy="864579"/>
            <a:chOff x="-205836" y="1856096"/>
            <a:chExt cx="3317337" cy="8645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86264A-3945-9A5C-F0DD-8DE65A29562B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EAAE586-FE66-D027-5601-4DAFB859DC47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CEF4D5A-BFFE-B011-D56B-57B38B96617C}"/>
              </a:ext>
            </a:extLst>
          </p:cNvPr>
          <p:cNvGrpSpPr/>
          <p:nvPr/>
        </p:nvGrpSpPr>
        <p:grpSpPr>
          <a:xfrm>
            <a:off x="7606992" y="3798601"/>
            <a:ext cx="3317337" cy="864579"/>
            <a:chOff x="-205836" y="1856096"/>
            <a:chExt cx="3317337" cy="8645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633106-0A9D-59C9-25DB-DEDB949E1955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34DC3E-F515-CBD0-F88A-0A0FFBCB786A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819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6" name="îSļíḓê">
            <a:extLst>
              <a:ext uri="{FF2B5EF4-FFF2-40B4-BE49-F238E27FC236}">
                <a16:creationId xmlns:a16="http://schemas.microsoft.com/office/drawing/2014/main" id="{9758F1E7-A088-CB84-932F-690FFA681CBA}"/>
              </a:ext>
            </a:extLst>
          </p:cNvPr>
          <p:cNvSpPr/>
          <p:nvPr/>
        </p:nvSpPr>
        <p:spPr bwMode="auto">
          <a:xfrm>
            <a:off x="1503385" y="2772250"/>
            <a:ext cx="652738" cy="656750"/>
          </a:xfrm>
          <a:custGeom>
            <a:avLst/>
            <a:gdLst>
              <a:gd name="T0" fmla="*/ 774661 w 19679"/>
              <a:gd name="T1" fmla="*/ 855551 h 19679"/>
              <a:gd name="T2" fmla="*/ 774661 w 19679"/>
              <a:gd name="T3" fmla="*/ 855551 h 19679"/>
              <a:gd name="T4" fmla="*/ 774661 w 19679"/>
              <a:gd name="T5" fmla="*/ 855551 h 19679"/>
              <a:gd name="T6" fmla="*/ 774661 w 19679"/>
              <a:gd name="T7" fmla="*/ 8555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îṩḷíďe">
            <a:extLst>
              <a:ext uri="{FF2B5EF4-FFF2-40B4-BE49-F238E27FC236}">
                <a16:creationId xmlns:a16="http://schemas.microsoft.com/office/drawing/2014/main" id="{221FDF6D-BED8-F987-6ACF-563E26A5008B}"/>
              </a:ext>
            </a:extLst>
          </p:cNvPr>
          <p:cNvSpPr/>
          <p:nvPr/>
        </p:nvSpPr>
        <p:spPr bwMode="auto">
          <a:xfrm>
            <a:off x="1660551" y="2993618"/>
            <a:ext cx="338407" cy="214682"/>
          </a:xfrm>
          <a:custGeom>
            <a:avLst/>
            <a:gdLst>
              <a:gd name="T0" fmla="*/ 401638 w 21130"/>
              <a:gd name="T1" fmla="*/ 263932 h 21219"/>
              <a:gd name="T2" fmla="*/ 401638 w 21130"/>
              <a:gd name="T3" fmla="*/ 263932 h 21219"/>
              <a:gd name="T4" fmla="*/ 401638 w 21130"/>
              <a:gd name="T5" fmla="*/ 263932 h 21219"/>
              <a:gd name="T6" fmla="*/ 401638 w 21130"/>
              <a:gd name="T7" fmla="*/ 263932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7"/>
                  <a:pt x="425" y="16369"/>
                </a:cubicBezTo>
                <a:lnTo>
                  <a:pt x="5769" y="5878"/>
                </a:lnTo>
                <a:cubicBezTo>
                  <a:pt x="6353" y="4732"/>
                  <a:pt x="7383" y="4424"/>
                  <a:pt x="8191" y="5173"/>
                </a:cubicBezTo>
                <a:lnTo>
                  <a:pt x="13284" y="9889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7" y="3586"/>
                  <a:pt x="20716" y="4864"/>
                </a:cubicBezTo>
                <a:lnTo>
                  <a:pt x="15205" y="15620"/>
                </a:lnTo>
                <a:cubicBezTo>
                  <a:pt x="14621" y="16722"/>
                  <a:pt x="13590" y="17031"/>
                  <a:pt x="12783" y="16282"/>
                </a:cubicBezTo>
                <a:lnTo>
                  <a:pt x="7689" y="11608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ïṧ1íḑe">
            <a:extLst>
              <a:ext uri="{FF2B5EF4-FFF2-40B4-BE49-F238E27FC236}">
                <a16:creationId xmlns:a16="http://schemas.microsoft.com/office/drawing/2014/main" id="{B5D38F6E-893E-996D-858F-F657B5E68636}"/>
              </a:ext>
            </a:extLst>
          </p:cNvPr>
          <p:cNvSpPr/>
          <p:nvPr/>
        </p:nvSpPr>
        <p:spPr bwMode="auto">
          <a:xfrm>
            <a:off x="1503385" y="4621450"/>
            <a:ext cx="652738" cy="658757"/>
          </a:xfrm>
          <a:custGeom>
            <a:avLst/>
            <a:gdLst>
              <a:gd name="T0" fmla="*/ 774661 w 19679"/>
              <a:gd name="T1" fmla="*/ 858165 h 19679"/>
              <a:gd name="T2" fmla="*/ 774661 w 19679"/>
              <a:gd name="T3" fmla="*/ 858165 h 19679"/>
              <a:gd name="T4" fmla="*/ 774661 w 19679"/>
              <a:gd name="T5" fmla="*/ 858165 h 19679"/>
              <a:gd name="T6" fmla="*/ 774661 w 19679"/>
              <a:gd name="T7" fmla="*/ 85816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ïšḷïḓè">
            <a:extLst>
              <a:ext uri="{FF2B5EF4-FFF2-40B4-BE49-F238E27FC236}">
                <a16:creationId xmlns:a16="http://schemas.microsoft.com/office/drawing/2014/main" id="{0A7575D4-A24F-6389-20CA-64B13C4BA34E}"/>
              </a:ext>
            </a:extLst>
          </p:cNvPr>
          <p:cNvSpPr/>
          <p:nvPr/>
        </p:nvSpPr>
        <p:spPr bwMode="auto">
          <a:xfrm>
            <a:off x="1708703" y="4818743"/>
            <a:ext cx="242101" cy="264841"/>
          </a:xfrm>
          <a:custGeom>
            <a:avLst/>
            <a:gdLst>
              <a:gd name="T0" fmla="*/ 287338 w 21600"/>
              <a:gd name="T1" fmla="*/ 314325 h 21600"/>
              <a:gd name="T2" fmla="*/ 287338 w 21600"/>
              <a:gd name="T3" fmla="*/ 314325 h 21600"/>
              <a:gd name="T4" fmla="*/ 287338 w 21600"/>
              <a:gd name="T5" fmla="*/ 314325 h 21600"/>
              <a:gd name="T6" fmla="*/ 287338 w 21600"/>
              <a:gd name="T7" fmla="*/ 3143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90"/>
                </a:lnTo>
                <a:lnTo>
                  <a:pt x="5717" y="5990"/>
                </a:lnTo>
                <a:cubicBezTo>
                  <a:pt x="5717" y="5990"/>
                  <a:pt x="5717" y="21600"/>
                  <a:pt x="5717" y="21600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8F1FF4A-F212-3E84-ADF9-9D6DF5831D9B}"/>
              </a:ext>
            </a:extLst>
          </p:cNvPr>
          <p:cNvSpPr/>
          <p:nvPr/>
        </p:nvSpPr>
        <p:spPr bwMode="auto">
          <a:xfrm>
            <a:off x="1767556" y="1724258"/>
            <a:ext cx="3988338" cy="1427129"/>
          </a:xfrm>
          <a:custGeom>
            <a:avLst/>
            <a:gdLst>
              <a:gd name="connsiteX0" fmla="*/ 175712 w 3988338"/>
              <a:gd name="connsiteY0" fmla="*/ 0 h 1427129"/>
              <a:gd name="connsiteX1" fmla="*/ 1020385 w 3988338"/>
              <a:gd name="connsiteY1" fmla="*/ 0 h 1427129"/>
              <a:gd name="connsiteX2" fmla="*/ 1253483 w 3988338"/>
              <a:gd name="connsiteY2" fmla="*/ 0 h 1427129"/>
              <a:gd name="connsiteX3" fmla="*/ 1362127 w 3988338"/>
              <a:gd name="connsiteY3" fmla="*/ 0 h 1427129"/>
              <a:gd name="connsiteX4" fmla="*/ 1655139 w 3988338"/>
              <a:gd name="connsiteY4" fmla="*/ 0 h 1427129"/>
              <a:gd name="connsiteX5" fmla="*/ 1703934 w 3988338"/>
              <a:gd name="connsiteY5" fmla="*/ 0 h 1427129"/>
              <a:gd name="connsiteX6" fmla="*/ 1903168 w 3988338"/>
              <a:gd name="connsiteY6" fmla="*/ 0 h 1427129"/>
              <a:gd name="connsiteX7" fmla="*/ 2098156 w 3988338"/>
              <a:gd name="connsiteY7" fmla="*/ 0 h 1427129"/>
              <a:gd name="connsiteX8" fmla="*/ 2109962 w 3988338"/>
              <a:gd name="connsiteY8" fmla="*/ 0 h 1427129"/>
              <a:gd name="connsiteX9" fmla="*/ 2279272 w 3988338"/>
              <a:gd name="connsiteY9" fmla="*/ 0 h 1427129"/>
              <a:gd name="connsiteX10" fmla="*/ 2414844 w 3988338"/>
              <a:gd name="connsiteY10" fmla="*/ 0 h 1427129"/>
              <a:gd name="connsiteX11" fmla="*/ 2439898 w 3988338"/>
              <a:gd name="connsiteY11" fmla="*/ 0 h 1427129"/>
              <a:gd name="connsiteX12" fmla="*/ 2520428 w 3988338"/>
              <a:gd name="connsiteY12" fmla="*/ 0 h 1427129"/>
              <a:gd name="connsiteX13" fmla="*/ 2599773 w 3988338"/>
              <a:gd name="connsiteY13" fmla="*/ 0 h 1427129"/>
              <a:gd name="connsiteX14" fmla="*/ 2656626 w 3988338"/>
              <a:gd name="connsiteY14" fmla="*/ 0 h 1427129"/>
              <a:gd name="connsiteX15" fmla="*/ 2694736 w 3988338"/>
              <a:gd name="connsiteY15" fmla="*/ 0 h 1427129"/>
              <a:gd name="connsiteX16" fmla="*/ 2729722 w 3988338"/>
              <a:gd name="connsiteY16" fmla="*/ 0 h 1427129"/>
              <a:gd name="connsiteX17" fmla="*/ 2732910 w 3988338"/>
              <a:gd name="connsiteY17" fmla="*/ 0 h 1427129"/>
              <a:gd name="connsiteX18" fmla="*/ 2734720 w 3988338"/>
              <a:gd name="connsiteY18" fmla="*/ 0 h 1427129"/>
              <a:gd name="connsiteX19" fmla="*/ 2980939 w 3988338"/>
              <a:gd name="connsiteY19" fmla="*/ 0 h 1427129"/>
              <a:gd name="connsiteX20" fmla="*/ 3812491 w 3988338"/>
              <a:gd name="connsiteY20" fmla="*/ 0 h 1427129"/>
              <a:gd name="connsiteX21" fmla="*/ 3988338 w 3988338"/>
              <a:gd name="connsiteY21" fmla="*/ 176021 h 1427129"/>
              <a:gd name="connsiteX22" fmla="*/ 3988338 w 3988338"/>
              <a:gd name="connsiteY22" fmla="*/ 1251108 h 1427129"/>
              <a:gd name="connsiteX23" fmla="*/ 3812491 w 3988338"/>
              <a:gd name="connsiteY23" fmla="*/ 1427129 h 1427129"/>
              <a:gd name="connsiteX24" fmla="*/ 2734720 w 3988338"/>
              <a:gd name="connsiteY24" fmla="*/ 1427129 h 1427129"/>
              <a:gd name="connsiteX25" fmla="*/ 1540497 w 3988338"/>
              <a:gd name="connsiteY25" fmla="*/ 1427129 h 1427129"/>
              <a:gd name="connsiteX26" fmla="*/ 462726 w 3988338"/>
              <a:gd name="connsiteY26" fmla="*/ 1427129 h 1427129"/>
              <a:gd name="connsiteX27" fmla="*/ 467308 w 3988338"/>
              <a:gd name="connsiteY27" fmla="*/ 1366936 h 1427129"/>
              <a:gd name="connsiteX28" fmla="*/ 55516 w 3988338"/>
              <a:gd name="connsiteY28" fmla="*/ 959128 h 1427129"/>
              <a:gd name="connsiteX29" fmla="*/ 0 w 3988338"/>
              <a:gd name="connsiteY29" fmla="*/ 963819 h 1427129"/>
              <a:gd name="connsiteX30" fmla="*/ 0 w 3988338"/>
              <a:gd name="connsiteY30" fmla="*/ 176021 h 1427129"/>
              <a:gd name="connsiteX31" fmla="*/ 175712 w 3988338"/>
              <a:gd name="connsiteY31" fmla="*/ 0 h 142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88338" h="1427129">
                <a:moveTo>
                  <a:pt x="175712" y="0"/>
                </a:moveTo>
                <a:cubicBezTo>
                  <a:pt x="495588" y="0"/>
                  <a:pt x="775479" y="0"/>
                  <a:pt x="1020385" y="0"/>
                </a:cubicBezTo>
                <a:lnTo>
                  <a:pt x="1253483" y="0"/>
                </a:lnTo>
                <a:lnTo>
                  <a:pt x="1362127" y="0"/>
                </a:lnTo>
                <a:lnTo>
                  <a:pt x="1655139" y="0"/>
                </a:lnTo>
                <a:lnTo>
                  <a:pt x="1703934" y="0"/>
                </a:lnTo>
                <a:lnTo>
                  <a:pt x="1903168" y="0"/>
                </a:lnTo>
                <a:lnTo>
                  <a:pt x="2098156" y="0"/>
                </a:lnTo>
                <a:lnTo>
                  <a:pt x="2109962" y="0"/>
                </a:lnTo>
                <a:lnTo>
                  <a:pt x="2279272" y="0"/>
                </a:lnTo>
                <a:lnTo>
                  <a:pt x="2414844" y="0"/>
                </a:lnTo>
                <a:lnTo>
                  <a:pt x="2439898" y="0"/>
                </a:lnTo>
                <a:lnTo>
                  <a:pt x="2520428" y="0"/>
                </a:lnTo>
                <a:lnTo>
                  <a:pt x="2599773" y="0"/>
                </a:lnTo>
                <a:lnTo>
                  <a:pt x="2656626" y="0"/>
                </a:lnTo>
                <a:lnTo>
                  <a:pt x="2694736" y="0"/>
                </a:lnTo>
                <a:lnTo>
                  <a:pt x="2729722" y="0"/>
                </a:lnTo>
                <a:lnTo>
                  <a:pt x="2732910" y="0"/>
                </a:lnTo>
                <a:lnTo>
                  <a:pt x="2734720" y="0"/>
                </a:lnTo>
                <a:lnTo>
                  <a:pt x="2980939" y="0"/>
                </a:lnTo>
                <a:cubicBezTo>
                  <a:pt x="3812491" y="0"/>
                  <a:pt x="3812491" y="0"/>
                  <a:pt x="3812491" y="0"/>
                </a:cubicBezTo>
                <a:cubicBezTo>
                  <a:pt x="3909645" y="0"/>
                  <a:pt x="3988338" y="78760"/>
                  <a:pt x="3988338" y="176021"/>
                </a:cubicBezTo>
                <a:cubicBezTo>
                  <a:pt x="3988338" y="1251108"/>
                  <a:pt x="3988338" y="1251108"/>
                  <a:pt x="3988338" y="1251108"/>
                </a:cubicBezTo>
                <a:cubicBezTo>
                  <a:pt x="3988338" y="1348369"/>
                  <a:pt x="3909645" y="1427129"/>
                  <a:pt x="3812491" y="1427129"/>
                </a:cubicBezTo>
                <a:lnTo>
                  <a:pt x="2734720" y="1427129"/>
                </a:lnTo>
                <a:lnTo>
                  <a:pt x="1540497" y="1427129"/>
                </a:lnTo>
                <a:lnTo>
                  <a:pt x="462726" y="1427129"/>
                </a:lnTo>
                <a:cubicBezTo>
                  <a:pt x="462726" y="1408628"/>
                  <a:pt x="467308" y="1390062"/>
                  <a:pt x="467308" y="1366936"/>
                </a:cubicBezTo>
                <a:cubicBezTo>
                  <a:pt x="467308" y="1144531"/>
                  <a:pt x="282163" y="959128"/>
                  <a:pt x="55516" y="959128"/>
                </a:cubicBezTo>
                <a:cubicBezTo>
                  <a:pt x="36921" y="959128"/>
                  <a:pt x="18460" y="959128"/>
                  <a:pt x="0" y="963819"/>
                </a:cubicBezTo>
                <a:cubicBezTo>
                  <a:pt x="0" y="176021"/>
                  <a:pt x="0" y="176021"/>
                  <a:pt x="0" y="176021"/>
                </a:cubicBezTo>
                <a:cubicBezTo>
                  <a:pt x="0" y="78760"/>
                  <a:pt x="78558" y="0"/>
                  <a:pt x="175712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EB68136-AEBB-A97D-6659-D6D9D82CAA5E}"/>
              </a:ext>
            </a:extLst>
          </p:cNvPr>
          <p:cNvSpPr/>
          <p:nvPr/>
        </p:nvSpPr>
        <p:spPr bwMode="auto">
          <a:xfrm>
            <a:off x="1767557" y="3577471"/>
            <a:ext cx="3988337" cy="1423182"/>
          </a:xfrm>
          <a:custGeom>
            <a:avLst/>
            <a:gdLst>
              <a:gd name="connsiteX0" fmla="*/ 175712 w 3988337"/>
              <a:gd name="connsiteY0" fmla="*/ 0 h 1423182"/>
              <a:gd name="connsiteX1" fmla="*/ 1020384 w 3988337"/>
              <a:gd name="connsiteY1" fmla="*/ 0 h 1423182"/>
              <a:gd name="connsiteX2" fmla="*/ 1253482 w 3988337"/>
              <a:gd name="connsiteY2" fmla="*/ 0 h 1423182"/>
              <a:gd name="connsiteX3" fmla="*/ 1362127 w 3988337"/>
              <a:gd name="connsiteY3" fmla="*/ 0 h 1423182"/>
              <a:gd name="connsiteX4" fmla="*/ 1655139 w 3988337"/>
              <a:gd name="connsiteY4" fmla="*/ 0 h 1423182"/>
              <a:gd name="connsiteX5" fmla="*/ 1703933 w 3988337"/>
              <a:gd name="connsiteY5" fmla="*/ 0 h 1423182"/>
              <a:gd name="connsiteX6" fmla="*/ 1903168 w 3988337"/>
              <a:gd name="connsiteY6" fmla="*/ 0 h 1423182"/>
              <a:gd name="connsiteX7" fmla="*/ 2098155 w 3988337"/>
              <a:gd name="connsiteY7" fmla="*/ 0 h 1423182"/>
              <a:gd name="connsiteX8" fmla="*/ 2109962 w 3988337"/>
              <a:gd name="connsiteY8" fmla="*/ 0 h 1423182"/>
              <a:gd name="connsiteX9" fmla="*/ 2279272 w 3988337"/>
              <a:gd name="connsiteY9" fmla="*/ 0 h 1423182"/>
              <a:gd name="connsiteX10" fmla="*/ 2414844 w 3988337"/>
              <a:gd name="connsiteY10" fmla="*/ 0 h 1423182"/>
              <a:gd name="connsiteX11" fmla="*/ 2439897 w 3988337"/>
              <a:gd name="connsiteY11" fmla="*/ 0 h 1423182"/>
              <a:gd name="connsiteX12" fmla="*/ 2520428 w 3988337"/>
              <a:gd name="connsiteY12" fmla="*/ 0 h 1423182"/>
              <a:gd name="connsiteX13" fmla="*/ 2599773 w 3988337"/>
              <a:gd name="connsiteY13" fmla="*/ 0 h 1423182"/>
              <a:gd name="connsiteX14" fmla="*/ 2656626 w 3988337"/>
              <a:gd name="connsiteY14" fmla="*/ 0 h 1423182"/>
              <a:gd name="connsiteX15" fmla="*/ 2694736 w 3988337"/>
              <a:gd name="connsiteY15" fmla="*/ 0 h 1423182"/>
              <a:gd name="connsiteX16" fmla="*/ 2729722 w 3988337"/>
              <a:gd name="connsiteY16" fmla="*/ 0 h 1423182"/>
              <a:gd name="connsiteX17" fmla="*/ 2732909 w 3988337"/>
              <a:gd name="connsiteY17" fmla="*/ 0 h 1423182"/>
              <a:gd name="connsiteX18" fmla="*/ 2734720 w 3988337"/>
              <a:gd name="connsiteY18" fmla="*/ 0 h 1423182"/>
              <a:gd name="connsiteX19" fmla="*/ 2980938 w 3988337"/>
              <a:gd name="connsiteY19" fmla="*/ 0 h 1423182"/>
              <a:gd name="connsiteX20" fmla="*/ 3812490 w 3988337"/>
              <a:gd name="connsiteY20" fmla="*/ 0 h 1423182"/>
              <a:gd name="connsiteX21" fmla="*/ 3988337 w 3988337"/>
              <a:gd name="connsiteY21" fmla="*/ 171507 h 1423182"/>
              <a:gd name="connsiteX22" fmla="*/ 3988337 w 3988337"/>
              <a:gd name="connsiteY22" fmla="*/ 1246998 h 1423182"/>
              <a:gd name="connsiteX23" fmla="*/ 3812490 w 3988337"/>
              <a:gd name="connsiteY23" fmla="*/ 1423182 h 1423182"/>
              <a:gd name="connsiteX24" fmla="*/ 2734720 w 3988337"/>
              <a:gd name="connsiteY24" fmla="*/ 1423182 h 1423182"/>
              <a:gd name="connsiteX25" fmla="*/ 1540496 w 3988337"/>
              <a:gd name="connsiteY25" fmla="*/ 1423182 h 1423182"/>
              <a:gd name="connsiteX26" fmla="*/ 462726 w 3988337"/>
              <a:gd name="connsiteY26" fmla="*/ 1423182 h 1423182"/>
              <a:gd name="connsiteX27" fmla="*/ 467308 w 3988337"/>
              <a:gd name="connsiteY27" fmla="*/ 1367507 h 1423182"/>
              <a:gd name="connsiteX28" fmla="*/ 55516 w 3988337"/>
              <a:gd name="connsiteY28" fmla="*/ 954916 h 1423182"/>
              <a:gd name="connsiteX29" fmla="*/ 0 w 3988337"/>
              <a:gd name="connsiteY29" fmla="*/ 959594 h 1423182"/>
              <a:gd name="connsiteX30" fmla="*/ 0 w 3988337"/>
              <a:gd name="connsiteY30" fmla="*/ 171507 h 1423182"/>
              <a:gd name="connsiteX31" fmla="*/ 175712 w 3988337"/>
              <a:gd name="connsiteY31" fmla="*/ 0 h 14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88337" h="1423182">
                <a:moveTo>
                  <a:pt x="175712" y="0"/>
                </a:moveTo>
                <a:cubicBezTo>
                  <a:pt x="495588" y="0"/>
                  <a:pt x="775479" y="0"/>
                  <a:pt x="1020384" y="0"/>
                </a:cubicBezTo>
                <a:lnTo>
                  <a:pt x="1253482" y="0"/>
                </a:lnTo>
                <a:lnTo>
                  <a:pt x="1362127" y="0"/>
                </a:lnTo>
                <a:lnTo>
                  <a:pt x="1655139" y="0"/>
                </a:lnTo>
                <a:lnTo>
                  <a:pt x="1703933" y="0"/>
                </a:lnTo>
                <a:lnTo>
                  <a:pt x="1903168" y="0"/>
                </a:lnTo>
                <a:lnTo>
                  <a:pt x="2098155" y="0"/>
                </a:lnTo>
                <a:lnTo>
                  <a:pt x="2109962" y="0"/>
                </a:lnTo>
                <a:lnTo>
                  <a:pt x="2279272" y="0"/>
                </a:lnTo>
                <a:lnTo>
                  <a:pt x="2414844" y="0"/>
                </a:lnTo>
                <a:lnTo>
                  <a:pt x="2439897" y="0"/>
                </a:lnTo>
                <a:lnTo>
                  <a:pt x="2520428" y="0"/>
                </a:lnTo>
                <a:lnTo>
                  <a:pt x="2599773" y="0"/>
                </a:lnTo>
                <a:lnTo>
                  <a:pt x="2656626" y="0"/>
                </a:lnTo>
                <a:lnTo>
                  <a:pt x="2694736" y="0"/>
                </a:lnTo>
                <a:lnTo>
                  <a:pt x="2729722" y="0"/>
                </a:lnTo>
                <a:lnTo>
                  <a:pt x="2732909" y="0"/>
                </a:lnTo>
                <a:lnTo>
                  <a:pt x="2734720" y="0"/>
                </a:lnTo>
                <a:lnTo>
                  <a:pt x="2980938" y="0"/>
                </a:lnTo>
                <a:cubicBezTo>
                  <a:pt x="3812490" y="0"/>
                  <a:pt x="3812490" y="0"/>
                  <a:pt x="3812490" y="0"/>
                </a:cubicBezTo>
                <a:cubicBezTo>
                  <a:pt x="3909644" y="0"/>
                  <a:pt x="3988337" y="78802"/>
                  <a:pt x="3988337" y="171507"/>
                </a:cubicBezTo>
                <a:cubicBezTo>
                  <a:pt x="3988337" y="1246998"/>
                  <a:pt x="3988337" y="1246998"/>
                  <a:pt x="3988337" y="1246998"/>
                </a:cubicBezTo>
                <a:cubicBezTo>
                  <a:pt x="3988337" y="1344314"/>
                  <a:pt x="3909644" y="1423182"/>
                  <a:pt x="3812490" y="1423182"/>
                </a:cubicBezTo>
                <a:lnTo>
                  <a:pt x="2734720" y="1423182"/>
                </a:lnTo>
                <a:lnTo>
                  <a:pt x="1540496" y="1423182"/>
                </a:lnTo>
                <a:lnTo>
                  <a:pt x="462726" y="1423182"/>
                </a:lnTo>
                <a:cubicBezTo>
                  <a:pt x="462726" y="1404602"/>
                  <a:pt x="467308" y="1386087"/>
                  <a:pt x="467308" y="1367507"/>
                </a:cubicBezTo>
                <a:cubicBezTo>
                  <a:pt x="467308" y="1140391"/>
                  <a:pt x="282163" y="954916"/>
                  <a:pt x="55516" y="954916"/>
                </a:cubicBezTo>
                <a:cubicBezTo>
                  <a:pt x="36921" y="954916"/>
                  <a:pt x="18461" y="954916"/>
                  <a:pt x="0" y="959594"/>
                </a:cubicBezTo>
                <a:cubicBezTo>
                  <a:pt x="0" y="171507"/>
                  <a:pt x="0" y="171507"/>
                  <a:pt x="0" y="171507"/>
                </a:cubicBezTo>
                <a:cubicBezTo>
                  <a:pt x="0" y="78802"/>
                  <a:pt x="78558" y="0"/>
                  <a:pt x="175712" y="0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8" name="îSļíḓê">
            <a:extLst>
              <a:ext uri="{FF2B5EF4-FFF2-40B4-BE49-F238E27FC236}">
                <a16:creationId xmlns:a16="http://schemas.microsoft.com/office/drawing/2014/main" id="{62C35F2E-E516-24DA-3695-C3B7E9F6919D}"/>
              </a:ext>
            </a:extLst>
          </p:cNvPr>
          <p:cNvSpPr/>
          <p:nvPr/>
        </p:nvSpPr>
        <p:spPr bwMode="auto">
          <a:xfrm>
            <a:off x="6230788" y="2772250"/>
            <a:ext cx="652738" cy="656750"/>
          </a:xfrm>
          <a:custGeom>
            <a:avLst/>
            <a:gdLst>
              <a:gd name="T0" fmla="*/ 774661 w 19679"/>
              <a:gd name="T1" fmla="*/ 855551 h 19679"/>
              <a:gd name="T2" fmla="*/ 774661 w 19679"/>
              <a:gd name="T3" fmla="*/ 855551 h 19679"/>
              <a:gd name="T4" fmla="*/ 774661 w 19679"/>
              <a:gd name="T5" fmla="*/ 855551 h 19679"/>
              <a:gd name="T6" fmla="*/ 774661 w 19679"/>
              <a:gd name="T7" fmla="*/ 8555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0" name="ïṧ1íḑe">
            <a:extLst>
              <a:ext uri="{FF2B5EF4-FFF2-40B4-BE49-F238E27FC236}">
                <a16:creationId xmlns:a16="http://schemas.microsoft.com/office/drawing/2014/main" id="{CFADD131-363C-2695-9551-5D5A74CEF0F5}"/>
              </a:ext>
            </a:extLst>
          </p:cNvPr>
          <p:cNvSpPr/>
          <p:nvPr/>
        </p:nvSpPr>
        <p:spPr bwMode="auto">
          <a:xfrm>
            <a:off x="6230788" y="4621450"/>
            <a:ext cx="652738" cy="658757"/>
          </a:xfrm>
          <a:custGeom>
            <a:avLst/>
            <a:gdLst>
              <a:gd name="T0" fmla="*/ 774661 w 19679"/>
              <a:gd name="T1" fmla="*/ 858165 h 19679"/>
              <a:gd name="T2" fmla="*/ 774661 w 19679"/>
              <a:gd name="T3" fmla="*/ 858165 h 19679"/>
              <a:gd name="T4" fmla="*/ 774661 w 19679"/>
              <a:gd name="T5" fmla="*/ 858165 h 19679"/>
              <a:gd name="T6" fmla="*/ 774661 w 19679"/>
              <a:gd name="T7" fmla="*/ 85816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A264E16-870D-8C0A-AE13-51A8CB30368F}"/>
              </a:ext>
            </a:extLst>
          </p:cNvPr>
          <p:cNvSpPr/>
          <p:nvPr/>
        </p:nvSpPr>
        <p:spPr bwMode="auto">
          <a:xfrm>
            <a:off x="6494959" y="1724258"/>
            <a:ext cx="3988338" cy="1427129"/>
          </a:xfrm>
          <a:custGeom>
            <a:avLst/>
            <a:gdLst>
              <a:gd name="connsiteX0" fmla="*/ 175712 w 3988338"/>
              <a:gd name="connsiteY0" fmla="*/ 0 h 1427129"/>
              <a:gd name="connsiteX1" fmla="*/ 1020385 w 3988338"/>
              <a:gd name="connsiteY1" fmla="*/ 0 h 1427129"/>
              <a:gd name="connsiteX2" fmla="*/ 1253483 w 3988338"/>
              <a:gd name="connsiteY2" fmla="*/ 0 h 1427129"/>
              <a:gd name="connsiteX3" fmla="*/ 1362127 w 3988338"/>
              <a:gd name="connsiteY3" fmla="*/ 0 h 1427129"/>
              <a:gd name="connsiteX4" fmla="*/ 1655139 w 3988338"/>
              <a:gd name="connsiteY4" fmla="*/ 0 h 1427129"/>
              <a:gd name="connsiteX5" fmla="*/ 1703934 w 3988338"/>
              <a:gd name="connsiteY5" fmla="*/ 0 h 1427129"/>
              <a:gd name="connsiteX6" fmla="*/ 1903168 w 3988338"/>
              <a:gd name="connsiteY6" fmla="*/ 0 h 1427129"/>
              <a:gd name="connsiteX7" fmla="*/ 2098156 w 3988338"/>
              <a:gd name="connsiteY7" fmla="*/ 0 h 1427129"/>
              <a:gd name="connsiteX8" fmla="*/ 2109962 w 3988338"/>
              <a:gd name="connsiteY8" fmla="*/ 0 h 1427129"/>
              <a:gd name="connsiteX9" fmla="*/ 2279272 w 3988338"/>
              <a:gd name="connsiteY9" fmla="*/ 0 h 1427129"/>
              <a:gd name="connsiteX10" fmla="*/ 2414844 w 3988338"/>
              <a:gd name="connsiteY10" fmla="*/ 0 h 1427129"/>
              <a:gd name="connsiteX11" fmla="*/ 2439898 w 3988338"/>
              <a:gd name="connsiteY11" fmla="*/ 0 h 1427129"/>
              <a:gd name="connsiteX12" fmla="*/ 2520428 w 3988338"/>
              <a:gd name="connsiteY12" fmla="*/ 0 h 1427129"/>
              <a:gd name="connsiteX13" fmla="*/ 2599773 w 3988338"/>
              <a:gd name="connsiteY13" fmla="*/ 0 h 1427129"/>
              <a:gd name="connsiteX14" fmla="*/ 2656626 w 3988338"/>
              <a:gd name="connsiteY14" fmla="*/ 0 h 1427129"/>
              <a:gd name="connsiteX15" fmla="*/ 2694736 w 3988338"/>
              <a:gd name="connsiteY15" fmla="*/ 0 h 1427129"/>
              <a:gd name="connsiteX16" fmla="*/ 2729722 w 3988338"/>
              <a:gd name="connsiteY16" fmla="*/ 0 h 1427129"/>
              <a:gd name="connsiteX17" fmla="*/ 2732910 w 3988338"/>
              <a:gd name="connsiteY17" fmla="*/ 0 h 1427129"/>
              <a:gd name="connsiteX18" fmla="*/ 2734720 w 3988338"/>
              <a:gd name="connsiteY18" fmla="*/ 0 h 1427129"/>
              <a:gd name="connsiteX19" fmla="*/ 2980939 w 3988338"/>
              <a:gd name="connsiteY19" fmla="*/ 0 h 1427129"/>
              <a:gd name="connsiteX20" fmla="*/ 3812491 w 3988338"/>
              <a:gd name="connsiteY20" fmla="*/ 0 h 1427129"/>
              <a:gd name="connsiteX21" fmla="*/ 3988338 w 3988338"/>
              <a:gd name="connsiteY21" fmla="*/ 176021 h 1427129"/>
              <a:gd name="connsiteX22" fmla="*/ 3988338 w 3988338"/>
              <a:gd name="connsiteY22" fmla="*/ 1251108 h 1427129"/>
              <a:gd name="connsiteX23" fmla="*/ 3812491 w 3988338"/>
              <a:gd name="connsiteY23" fmla="*/ 1427129 h 1427129"/>
              <a:gd name="connsiteX24" fmla="*/ 2734720 w 3988338"/>
              <a:gd name="connsiteY24" fmla="*/ 1427129 h 1427129"/>
              <a:gd name="connsiteX25" fmla="*/ 1540497 w 3988338"/>
              <a:gd name="connsiteY25" fmla="*/ 1427129 h 1427129"/>
              <a:gd name="connsiteX26" fmla="*/ 462726 w 3988338"/>
              <a:gd name="connsiteY26" fmla="*/ 1427129 h 1427129"/>
              <a:gd name="connsiteX27" fmla="*/ 467308 w 3988338"/>
              <a:gd name="connsiteY27" fmla="*/ 1366936 h 1427129"/>
              <a:gd name="connsiteX28" fmla="*/ 55516 w 3988338"/>
              <a:gd name="connsiteY28" fmla="*/ 959128 h 1427129"/>
              <a:gd name="connsiteX29" fmla="*/ 0 w 3988338"/>
              <a:gd name="connsiteY29" fmla="*/ 963819 h 1427129"/>
              <a:gd name="connsiteX30" fmla="*/ 0 w 3988338"/>
              <a:gd name="connsiteY30" fmla="*/ 176021 h 1427129"/>
              <a:gd name="connsiteX31" fmla="*/ 175712 w 3988338"/>
              <a:gd name="connsiteY31" fmla="*/ 0 h 142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88338" h="1427129">
                <a:moveTo>
                  <a:pt x="175712" y="0"/>
                </a:moveTo>
                <a:cubicBezTo>
                  <a:pt x="495588" y="0"/>
                  <a:pt x="775479" y="0"/>
                  <a:pt x="1020385" y="0"/>
                </a:cubicBezTo>
                <a:lnTo>
                  <a:pt x="1253483" y="0"/>
                </a:lnTo>
                <a:lnTo>
                  <a:pt x="1362127" y="0"/>
                </a:lnTo>
                <a:lnTo>
                  <a:pt x="1655139" y="0"/>
                </a:lnTo>
                <a:lnTo>
                  <a:pt x="1703934" y="0"/>
                </a:lnTo>
                <a:lnTo>
                  <a:pt x="1903168" y="0"/>
                </a:lnTo>
                <a:lnTo>
                  <a:pt x="2098156" y="0"/>
                </a:lnTo>
                <a:lnTo>
                  <a:pt x="2109962" y="0"/>
                </a:lnTo>
                <a:lnTo>
                  <a:pt x="2279272" y="0"/>
                </a:lnTo>
                <a:lnTo>
                  <a:pt x="2414844" y="0"/>
                </a:lnTo>
                <a:lnTo>
                  <a:pt x="2439898" y="0"/>
                </a:lnTo>
                <a:lnTo>
                  <a:pt x="2520428" y="0"/>
                </a:lnTo>
                <a:lnTo>
                  <a:pt x="2599773" y="0"/>
                </a:lnTo>
                <a:lnTo>
                  <a:pt x="2656626" y="0"/>
                </a:lnTo>
                <a:lnTo>
                  <a:pt x="2694736" y="0"/>
                </a:lnTo>
                <a:lnTo>
                  <a:pt x="2729722" y="0"/>
                </a:lnTo>
                <a:lnTo>
                  <a:pt x="2732910" y="0"/>
                </a:lnTo>
                <a:lnTo>
                  <a:pt x="2734720" y="0"/>
                </a:lnTo>
                <a:lnTo>
                  <a:pt x="2980939" y="0"/>
                </a:lnTo>
                <a:cubicBezTo>
                  <a:pt x="3812491" y="0"/>
                  <a:pt x="3812491" y="0"/>
                  <a:pt x="3812491" y="0"/>
                </a:cubicBezTo>
                <a:cubicBezTo>
                  <a:pt x="3909645" y="0"/>
                  <a:pt x="3988338" y="78760"/>
                  <a:pt x="3988338" y="176021"/>
                </a:cubicBezTo>
                <a:cubicBezTo>
                  <a:pt x="3988338" y="1251108"/>
                  <a:pt x="3988338" y="1251108"/>
                  <a:pt x="3988338" y="1251108"/>
                </a:cubicBezTo>
                <a:cubicBezTo>
                  <a:pt x="3988338" y="1348369"/>
                  <a:pt x="3909645" y="1427129"/>
                  <a:pt x="3812491" y="1427129"/>
                </a:cubicBezTo>
                <a:lnTo>
                  <a:pt x="2734720" y="1427129"/>
                </a:lnTo>
                <a:lnTo>
                  <a:pt x="1540497" y="1427129"/>
                </a:lnTo>
                <a:lnTo>
                  <a:pt x="462726" y="1427129"/>
                </a:lnTo>
                <a:cubicBezTo>
                  <a:pt x="462726" y="1408628"/>
                  <a:pt x="467308" y="1390062"/>
                  <a:pt x="467308" y="1366936"/>
                </a:cubicBezTo>
                <a:cubicBezTo>
                  <a:pt x="467308" y="1144531"/>
                  <a:pt x="282163" y="959128"/>
                  <a:pt x="55516" y="959128"/>
                </a:cubicBezTo>
                <a:cubicBezTo>
                  <a:pt x="36921" y="959128"/>
                  <a:pt x="18460" y="959128"/>
                  <a:pt x="0" y="963819"/>
                </a:cubicBezTo>
                <a:cubicBezTo>
                  <a:pt x="0" y="176021"/>
                  <a:pt x="0" y="176021"/>
                  <a:pt x="0" y="176021"/>
                </a:cubicBezTo>
                <a:cubicBezTo>
                  <a:pt x="0" y="78760"/>
                  <a:pt x="78558" y="0"/>
                  <a:pt x="175712" y="0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F8DD235F-73D2-8958-4A1B-0647354D5883}"/>
              </a:ext>
            </a:extLst>
          </p:cNvPr>
          <p:cNvSpPr/>
          <p:nvPr/>
        </p:nvSpPr>
        <p:spPr bwMode="auto">
          <a:xfrm>
            <a:off x="6494960" y="3577471"/>
            <a:ext cx="3988337" cy="1423182"/>
          </a:xfrm>
          <a:custGeom>
            <a:avLst/>
            <a:gdLst>
              <a:gd name="connsiteX0" fmla="*/ 175712 w 3988337"/>
              <a:gd name="connsiteY0" fmla="*/ 0 h 1423182"/>
              <a:gd name="connsiteX1" fmla="*/ 1020384 w 3988337"/>
              <a:gd name="connsiteY1" fmla="*/ 0 h 1423182"/>
              <a:gd name="connsiteX2" fmla="*/ 1253482 w 3988337"/>
              <a:gd name="connsiteY2" fmla="*/ 0 h 1423182"/>
              <a:gd name="connsiteX3" fmla="*/ 1362127 w 3988337"/>
              <a:gd name="connsiteY3" fmla="*/ 0 h 1423182"/>
              <a:gd name="connsiteX4" fmla="*/ 1655139 w 3988337"/>
              <a:gd name="connsiteY4" fmla="*/ 0 h 1423182"/>
              <a:gd name="connsiteX5" fmla="*/ 1703933 w 3988337"/>
              <a:gd name="connsiteY5" fmla="*/ 0 h 1423182"/>
              <a:gd name="connsiteX6" fmla="*/ 1903168 w 3988337"/>
              <a:gd name="connsiteY6" fmla="*/ 0 h 1423182"/>
              <a:gd name="connsiteX7" fmla="*/ 2098155 w 3988337"/>
              <a:gd name="connsiteY7" fmla="*/ 0 h 1423182"/>
              <a:gd name="connsiteX8" fmla="*/ 2109962 w 3988337"/>
              <a:gd name="connsiteY8" fmla="*/ 0 h 1423182"/>
              <a:gd name="connsiteX9" fmla="*/ 2279272 w 3988337"/>
              <a:gd name="connsiteY9" fmla="*/ 0 h 1423182"/>
              <a:gd name="connsiteX10" fmla="*/ 2414844 w 3988337"/>
              <a:gd name="connsiteY10" fmla="*/ 0 h 1423182"/>
              <a:gd name="connsiteX11" fmla="*/ 2439897 w 3988337"/>
              <a:gd name="connsiteY11" fmla="*/ 0 h 1423182"/>
              <a:gd name="connsiteX12" fmla="*/ 2520428 w 3988337"/>
              <a:gd name="connsiteY12" fmla="*/ 0 h 1423182"/>
              <a:gd name="connsiteX13" fmla="*/ 2599773 w 3988337"/>
              <a:gd name="connsiteY13" fmla="*/ 0 h 1423182"/>
              <a:gd name="connsiteX14" fmla="*/ 2656626 w 3988337"/>
              <a:gd name="connsiteY14" fmla="*/ 0 h 1423182"/>
              <a:gd name="connsiteX15" fmla="*/ 2694736 w 3988337"/>
              <a:gd name="connsiteY15" fmla="*/ 0 h 1423182"/>
              <a:gd name="connsiteX16" fmla="*/ 2729722 w 3988337"/>
              <a:gd name="connsiteY16" fmla="*/ 0 h 1423182"/>
              <a:gd name="connsiteX17" fmla="*/ 2732909 w 3988337"/>
              <a:gd name="connsiteY17" fmla="*/ 0 h 1423182"/>
              <a:gd name="connsiteX18" fmla="*/ 2734720 w 3988337"/>
              <a:gd name="connsiteY18" fmla="*/ 0 h 1423182"/>
              <a:gd name="connsiteX19" fmla="*/ 2980938 w 3988337"/>
              <a:gd name="connsiteY19" fmla="*/ 0 h 1423182"/>
              <a:gd name="connsiteX20" fmla="*/ 3812490 w 3988337"/>
              <a:gd name="connsiteY20" fmla="*/ 0 h 1423182"/>
              <a:gd name="connsiteX21" fmla="*/ 3988337 w 3988337"/>
              <a:gd name="connsiteY21" fmla="*/ 171507 h 1423182"/>
              <a:gd name="connsiteX22" fmla="*/ 3988337 w 3988337"/>
              <a:gd name="connsiteY22" fmla="*/ 1246998 h 1423182"/>
              <a:gd name="connsiteX23" fmla="*/ 3812490 w 3988337"/>
              <a:gd name="connsiteY23" fmla="*/ 1423182 h 1423182"/>
              <a:gd name="connsiteX24" fmla="*/ 2734720 w 3988337"/>
              <a:gd name="connsiteY24" fmla="*/ 1423182 h 1423182"/>
              <a:gd name="connsiteX25" fmla="*/ 1540496 w 3988337"/>
              <a:gd name="connsiteY25" fmla="*/ 1423182 h 1423182"/>
              <a:gd name="connsiteX26" fmla="*/ 462726 w 3988337"/>
              <a:gd name="connsiteY26" fmla="*/ 1423182 h 1423182"/>
              <a:gd name="connsiteX27" fmla="*/ 467308 w 3988337"/>
              <a:gd name="connsiteY27" fmla="*/ 1367507 h 1423182"/>
              <a:gd name="connsiteX28" fmla="*/ 55516 w 3988337"/>
              <a:gd name="connsiteY28" fmla="*/ 954916 h 1423182"/>
              <a:gd name="connsiteX29" fmla="*/ 0 w 3988337"/>
              <a:gd name="connsiteY29" fmla="*/ 959594 h 1423182"/>
              <a:gd name="connsiteX30" fmla="*/ 0 w 3988337"/>
              <a:gd name="connsiteY30" fmla="*/ 171507 h 1423182"/>
              <a:gd name="connsiteX31" fmla="*/ 175712 w 3988337"/>
              <a:gd name="connsiteY31" fmla="*/ 0 h 14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88337" h="1423182">
                <a:moveTo>
                  <a:pt x="175712" y="0"/>
                </a:moveTo>
                <a:cubicBezTo>
                  <a:pt x="495588" y="0"/>
                  <a:pt x="775479" y="0"/>
                  <a:pt x="1020384" y="0"/>
                </a:cubicBezTo>
                <a:lnTo>
                  <a:pt x="1253482" y="0"/>
                </a:lnTo>
                <a:lnTo>
                  <a:pt x="1362127" y="0"/>
                </a:lnTo>
                <a:lnTo>
                  <a:pt x="1655139" y="0"/>
                </a:lnTo>
                <a:lnTo>
                  <a:pt x="1703933" y="0"/>
                </a:lnTo>
                <a:lnTo>
                  <a:pt x="1903168" y="0"/>
                </a:lnTo>
                <a:lnTo>
                  <a:pt x="2098155" y="0"/>
                </a:lnTo>
                <a:lnTo>
                  <a:pt x="2109962" y="0"/>
                </a:lnTo>
                <a:lnTo>
                  <a:pt x="2279272" y="0"/>
                </a:lnTo>
                <a:lnTo>
                  <a:pt x="2414844" y="0"/>
                </a:lnTo>
                <a:lnTo>
                  <a:pt x="2439897" y="0"/>
                </a:lnTo>
                <a:lnTo>
                  <a:pt x="2520428" y="0"/>
                </a:lnTo>
                <a:lnTo>
                  <a:pt x="2599773" y="0"/>
                </a:lnTo>
                <a:lnTo>
                  <a:pt x="2656626" y="0"/>
                </a:lnTo>
                <a:lnTo>
                  <a:pt x="2694736" y="0"/>
                </a:lnTo>
                <a:lnTo>
                  <a:pt x="2729722" y="0"/>
                </a:lnTo>
                <a:lnTo>
                  <a:pt x="2732909" y="0"/>
                </a:lnTo>
                <a:lnTo>
                  <a:pt x="2734720" y="0"/>
                </a:lnTo>
                <a:lnTo>
                  <a:pt x="2980938" y="0"/>
                </a:lnTo>
                <a:cubicBezTo>
                  <a:pt x="3812490" y="0"/>
                  <a:pt x="3812490" y="0"/>
                  <a:pt x="3812490" y="0"/>
                </a:cubicBezTo>
                <a:cubicBezTo>
                  <a:pt x="3909644" y="0"/>
                  <a:pt x="3988337" y="78802"/>
                  <a:pt x="3988337" y="171507"/>
                </a:cubicBezTo>
                <a:cubicBezTo>
                  <a:pt x="3988337" y="1246998"/>
                  <a:pt x="3988337" y="1246998"/>
                  <a:pt x="3988337" y="1246998"/>
                </a:cubicBezTo>
                <a:cubicBezTo>
                  <a:pt x="3988337" y="1344314"/>
                  <a:pt x="3909644" y="1423182"/>
                  <a:pt x="3812490" y="1423182"/>
                </a:cubicBezTo>
                <a:lnTo>
                  <a:pt x="2734720" y="1423182"/>
                </a:lnTo>
                <a:lnTo>
                  <a:pt x="1540496" y="1423182"/>
                </a:lnTo>
                <a:lnTo>
                  <a:pt x="462726" y="1423182"/>
                </a:lnTo>
                <a:cubicBezTo>
                  <a:pt x="462726" y="1404602"/>
                  <a:pt x="467308" y="1386087"/>
                  <a:pt x="467308" y="1367507"/>
                </a:cubicBezTo>
                <a:cubicBezTo>
                  <a:pt x="467308" y="1140391"/>
                  <a:pt x="282163" y="954916"/>
                  <a:pt x="55516" y="954916"/>
                </a:cubicBezTo>
                <a:cubicBezTo>
                  <a:pt x="36921" y="954916"/>
                  <a:pt x="18461" y="954916"/>
                  <a:pt x="0" y="959594"/>
                </a:cubicBezTo>
                <a:cubicBezTo>
                  <a:pt x="0" y="171507"/>
                  <a:pt x="0" y="171507"/>
                  <a:pt x="0" y="171507"/>
                </a:cubicBezTo>
                <a:cubicBezTo>
                  <a:pt x="0" y="78802"/>
                  <a:pt x="78558" y="0"/>
                  <a:pt x="175712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4" name="ïš1îḋé">
            <a:extLst>
              <a:ext uri="{FF2B5EF4-FFF2-40B4-BE49-F238E27FC236}">
                <a16:creationId xmlns:a16="http://schemas.microsoft.com/office/drawing/2014/main" id="{FCA82451-A005-337A-A738-FCA33B732DF9}"/>
              </a:ext>
            </a:extLst>
          </p:cNvPr>
          <p:cNvSpPr/>
          <p:nvPr/>
        </p:nvSpPr>
        <p:spPr bwMode="auto">
          <a:xfrm>
            <a:off x="6410357" y="2953124"/>
            <a:ext cx="273535" cy="274203"/>
          </a:xfrm>
          <a:custGeom>
            <a:avLst/>
            <a:gdLst>
              <a:gd name="T0" fmla="*/ 324644 w 21600"/>
              <a:gd name="T1" fmla="*/ 325438 h 21600"/>
              <a:gd name="T2" fmla="*/ 324644 w 21600"/>
              <a:gd name="T3" fmla="*/ 325438 h 21600"/>
              <a:gd name="T4" fmla="*/ 324644 w 21600"/>
              <a:gd name="T5" fmla="*/ 325438 h 21600"/>
              <a:gd name="T6" fmla="*/ 324644 w 21600"/>
              <a:gd name="T7" fmla="*/ 325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600" y="4150"/>
                  <a:pt x="21600" y="9322"/>
                </a:cubicBezTo>
                <a:cubicBezTo>
                  <a:pt x="21600" y="9357"/>
                  <a:pt x="21600" y="9392"/>
                  <a:pt x="21600" y="9427"/>
                </a:cubicBezTo>
                <a:cubicBezTo>
                  <a:pt x="21600" y="9427"/>
                  <a:pt x="12277" y="9427"/>
                  <a:pt x="12277" y="9427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9"/>
                  <a:pt x="14493" y="21599"/>
                  <a:pt x="9322" y="21599"/>
                </a:cubicBezTo>
                <a:cubicBezTo>
                  <a:pt x="4151" y="21599"/>
                  <a:pt x="0" y="17449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5" name="îšliḍê">
            <a:extLst>
              <a:ext uri="{FF2B5EF4-FFF2-40B4-BE49-F238E27FC236}">
                <a16:creationId xmlns:a16="http://schemas.microsoft.com/office/drawing/2014/main" id="{8B3F1998-F65C-6F80-5A2B-443595501C1F}"/>
              </a:ext>
            </a:extLst>
          </p:cNvPr>
          <p:cNvSpPr/>
          <p:nvPr/>
        </p:nvSpPr>
        <p:spPr bwMode="auto">
          <a:xfrm>
            <a:off x="6430421" y="4812056"/>
            <a:ext cx="253471" cy="271528"/>
          </a:xfrm>
          <a:custGeom>
            <a:avLst/>
            <a:gdLst>
              <a:gd name="T0" fmla="*/ 300832 w 21600"/>
              <a:gd name="T1" fmla="*/ 322263 h 21600"/>
              <a:gd name="T2" fmla="*/ 300832 w 21600"/>
              <a:gd name="T3" fmla="*/ 322263 h 21600"/>
              <a:gd name="T4" fmla="*/ 300832 w 21600"/>
              <a:gd name="T5" fmla="*/ 322263 h 21600"/>
              <a:gd name="T6" fmla="*/ 300832 w 21600"/>
              <a:gd name="T7" fmla="*/ 3222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0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600" y="17976"/>
                </a:moveTo>
                <a:cubicBezTo>
                  <a:pt x="21600" y="20463"/>
                  <a:pt x="14805" y="21600"/>
                  <a:pt x="10781" y="21600"/>
                </a:cubicBezTo>
                <a:cubicBezTo>
                  <a:pt x="6756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600" y="17585"/>
                  <a:pt x="21600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60276E0-6515-867C-23AD-AF5AF096CDCE}"/>
              </a:ext>
            </a:extLst>
          </p:cNvPr>
          <p:cNvGrpSpPr/>
          <p:nvPr/>
        </p:nvGrpSpPr>
        <p:grpSpPr>
          <a:xfrm>
            <a:off x="2362372" y="2005532"/>
            <a:ext cx="2667001" cy="864579"/>
            <a:chOff x="444500" y="1856096"/>
            <a:chExt cx="2667001" cy="8645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DCFB063-11C5-E2C7-7498-2305B832F98A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rgbClr val="477606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rgbClr val="477606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D31F18B-49C8-7E08-C1DB-5BEDED8E28A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477606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AF8D877-15C0-1B4A-7ED2-E353D62315A5}"/>
              </a:ext>
            </a:extLst>
          </p:cNvPr>
          <p:cNvGrpSpPr/>
          <p:nvPr/>
        </p:nvGrpSpPr>
        <p:grpSpPr>
          <a:xfrm>
            <a:off x="7170403" y="2005532"/>
            <a:ext cx="2667001" cy="864579"/>
            <a:chOff x="444500" y="1856096"/>
            <a:chExt cx="2667001" cy="86457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028F4D5-8C97-745A-6027-BCB9D7082E6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C952331-C01A-EA46-D931-169E98BEEAA7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49DE9BE-958D-C67F-FF5E-B78EE3A4170D}"/>
              </a:ext>
            </a:extLst>
          </p:cNvPr>
          <p:cNvGrpSpPr/>
          <p:nvPr/>
        </p:nvGrpSpPr>
        <p:grpSpPr>
          <a:xfrm>
            <a:off x="2362372" y="3864546"/>
            <a:ext cx="2667001" cy="864579"/>
            <a:chOff x="444500" y="1856096"/>
            <a:chExt cx="2667001" cy="86457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4A78E3A-C7AA-6FC4-EBDE-FA103CBC2EF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AA67A9-ECD7-69EE-3A9E-4A74FA498D7E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0C4505-C451-96B3-D2AA-953D7B3040EB}"/>
              </a:ext>
            </a:extLst>
          </p:cNvPr>
          <p:cNvGrpSpPr/>
          <p:nvPr/>
        </p:nvGrpSpPr>
        <p:grpSpPr>
          <a:xfrm>
            <a:off x="7170403" y="3864546"/>
            <a:ext cx="2667001" cy="864579"/>
            <a:chOff x="444500" y="1856096"/>
            <a:chExt cx="2667001" cy="86457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295CC93-AC93-FEE2-0463-4D48A2BA6AFA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rgbClr val="477606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rgbClr val="477606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00E8B84-4B65-EF13-A693-B44810A69984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477606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046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E9416-C210-8963-2BB2-16BEF6C0C84A}"/>
              </a:ext>
            </a:extLst>
          </p:cNvPr>
          <p:cNvGrpSpPr/>
          <p:nvPr/>
        </p:nvGrpSpPr>
        <p:grpSpPr>
          <a:xfrm>
            <a:off x="997128" y="1698171"/>
            <a:ext cx="3205802" cy="4126543"/>
            <a:chOff x="874714" y="1378857"/>
            <a:chExt cx="3205802" cy="412654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5454CEA-52E6-D20F-BDEC-2738C36D001D}"/>
                </a:ext>
              </a:extLst>
            </p:cNvPr>
            <p:cNvGrpSpPr/>
            <p:nvPr/>
          </p:nvGrpSpPr>
          <p:grpSpPr>
            <a:xfrm>
              <a:off x="874714" y="1378857"/>
              <a:ext cx="3205802" cy="4126543"/>
              <a:chOff x="1481667" y="566128"/>
              <a:chExt cx="2899576" cy="3732365"/>
            </a:xfrm>
          </p:grpSpPr>
          <p:sp>
            <p:nvSpPr>
              <p:cNvPr id="8" name="îŝlîḍe">
                <a:extLst>
                  <a:ext uri="{FF2B5EF4-FFF2-40B4-BE49-F238E27FC236}">
                    <a16:creationId xmlns:a16="http://schemas.microsoft.com/office/drawing/2014/main" id="{8238EF5E-CFE8-0D1E-8EB9-4981FAA974E4}"/>
                  </a:ext>
                </a:extLst>
              </p:cNvPr>
              <p:cNvSpPr/>
              <p:nvPr/>
            </p:nvSpPr>
            <p:spPr bwMode="auto">
              <a:xfrm>
                <a:off x="1762297" y="566128"/>
                <a:ext cx="2338316" cy="373236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85000"/>
                  </a:schemeClr>
                </a:solidFill>
                <a:prstDash val="dash"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ïśľïdé">
                <a:extLst>
                  <a:ext uri="{FF2B5EF4-FFF2-40B4-BE49-F238E27FC236}">
                    <a16:creationId xmlns:a16="http://schemas.microsoft.com/office/drawing/2014/main" id="{30E65909-949C-791F-55AE-0DF13E6BA0F0}"/>
                  </a:ext>
                </a:extLst>
              </p:cNvPr>
              <p:cNvGrpSpPr/>
              <p:nvPr/>
            </p:nvGrpSpPr>
            <p:grpSpPr>
              <a:xfrm>
                <a:off x="1481667" y="3147032"/>
                <a:ext cx="2899576" cy="929561"/>
                <a:chOff x="3821112" y="2586038"/>
                <a:chExt cx="1912938" cy="573886"/>
              </a:xfrm>
            </p:grpSpPr>
            <p:sp>
              <p:nvSpPr>
                <p:cNvPr id="10" name="íṡľiḋe">
                  <a:extLst>
                    <a:ext uri="{FF2B5EF4-FFF2-40B4-BE49-F238E27FC236}">
                      <a16:creationId xmlns:a16="http://schemas.microsoft.com/office/drawing/2014/main" id="{ACD86153-E865-A4D1-7B67-0EC2DEDE6B69}"/>
                    </a:ext>
                  </a:extLst>
                </p:cNvPr>
                <p:cNvSpPr/>
                <p:nvPr/>
              </p:nvSpPr>
              <p:spPr bwMode="auto">
                <a:xfrm>
                  <a:off x="3821112" y="2814638"/>
                  <a:ext cx="1912938" cy="345286"/>
                </a:xfrm>
                <a:prstGeom prst="rect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  <p:sp>
              <p:nvSpPr>
                <p:cNvPr id="11" name="ïṡľíḓe">
                  <a:extLst>
                    <a:ext uri="{FF2B5EF4-FFF2-40B4-BE49-F238E27FC236}">
                      <a16:creationId xmlns:a16="http://schemas.microsoft.com/office/drawing/2014/main" id="{01906F22-BBD6-5232-F406-67A5CBAAA9D2}"/>
                    </a:ext>
                  </a:extLst>
                </p:cNvPr>
                <p:cNvSpPr/>
                <p:nvPr/>
              </p:nvSpPr>
              <p:spPr>
                <a:xfrm flipH="1">
                  <a:off x="3821906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  <p:sp>
              <p:nvSpPr>
                <p:cNvPr id="12" name="i$ľidê">
                  <a:extLst>
                    <a:ext uri="{FF2B5EF4-FFF2-40B4-BE49-F238E27FC236}">
                      <a16:creationId xmlns:a16="http://schemas.microsoft.com/office/drawing/2014/main" id="{1255A5C2-C230-2548-E1BB-3805BF2766DE}"/>
                    </a:ext>
                  </a:extLst>
                </p:cNvPr>
                <p:cNvSpPr/>
                <p:nvPr/>
              </p:nvSpPr>
              <p:spPr>
                <a:xfrm>
                  <a:off x="5548314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59A523F-B735-2406-255E-6BF4BC553A29}"/>
                </a:ext>
              </a:extLst>
            </p:cNvPr>
            <p:cNvSpPr txBox="1"/>
            <p:nvPr/>
          </p:nvSpPr>
          <p:spPr>
            <a:xfrm>
              <a:off x="1410724" y="4766224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77606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018AA9-7E1E-054B-9F34-2D32B5E9B16C}"/>
              </a:ext>
            </a:extLst>
          </p:cNvPr>
          <p:cNvGrpSpPr/>
          <p:nvPr/>
        </p:nvGrpSpPr>
        <p:grpSpPr>
          <a:xfrm>
            <a:off x="1601407" y="2982312"/>
            <a:ext cx="2019301" cy="1557077"/>
            <a:chOff x="382321" y="1856096"/>
            <a:chExt cx="2019301" cy="155707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92BCAE-68D5-5974-58C3-E3B9B15E4CFC}"/>
                </a:ext>
              </a:extLst>
            </p:cNvPr>
            <p:cNvSpPr txBox="1"/>
            <p:nvPr/>
          </p:nvSpPr>
          <p:spPr>
            <a:xfrm>
              <a:off x="444500" y="2188222"/>
              <a:ext cx="1894945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字以内。。。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FBCDBCF-E8F8-54E1-6310-7F5D98E769C8}"/>
                </a:ext>
              </a:extLst>
            </p:cNvPr>
            <p:cNvSpPr txBox="1"/>
            <p:nvPr/>
          </p:nvSpPr>
          <p:spPr>
            <a:xfrm>
              <a:off x="382321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图形 20" descr="日程表 纯色填充">
            <a:extLst>
              <a:ext uri="{FF2B5EF4-FFF2-40B4-BE49-F238E27FC236}">
                <a16:creationId xmlns:a16="http://schemas.microsoft.com/office/drawing/2014/main" id="{2327476E-1AC9-C5BD-EEEF-619D9C886A86}"/>
              </a:ext>
            </a:extLst>
          </p:cNvPr>
          <p:cNvGrpSpPr/>
          <p:nvPr/>
        </p:nvGrpSpPr>
        <p:grpSpPr>
          <a:xfrm>
            <a:off x="2276178" y="1957385"/>
            <a:ext cx="647700" cy="647700"/>
            <a:chOff x="2574678" y="2015442"/>
            <a:chExt cx="647700" cy="647700"/>
          </a:xfrm>
          <a:solidFill>
            <a:srgbClr val="000000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C070E12-4A3C-5C6E-CF23-87ACE11B6390}"/>
                </a:ext>
              </a:extLst>
            </p:cNvPr>
            <p:cNvSpPr/>
            <p:nvPr/>
          </p:nvSpPr>
          <p:spPr>
            <a:xfrm>
              <a:off x="2688978" y="20154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18047D2-9673-DDAC-FBDE-FC7CBD8DFF56}"/>
                </a:ext>
              </a:extLst>
            </p:cNvPr>
            <p:cNvSpPr/>
            <p:nvPr/>
          </p:nvSpPr>
          <p:spPr>
            <a:xfrm>
              <a:off x="2574678" y="224404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F04A68A-AECD-B3B0-D31E-BF6D1428663D}"/>
                </a:ext>
              </a:extLst>
            </p:cNvPr>
            <p:cNvSpPr/>
            <p:nvPr/>
          </p:nvSpPr>
          <p:spPr>
            <a:xfrm>
              <a:off x="3050928" y="20154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09B5492-DD72-B01D-8B8F-A7902FF23577}"/>
                </a:ext>
              </a:extLst>
            </p:cNvPr>
            <p:cNvSpPr/>
            <p:nvPr/>
          </p:nvSpPr>
          <p:spPr>
            <a:xfrm>
              <a:off x="2574678" y="207259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47E99F0-95B1-D652-FE9F-DAA9A3CE80B8}"/>
              </a:ext>
            </a:extLst>
          </p:cNvPr>
          <p:cNvGrpSpPr/>
          <p:nvPr/>
        </p:nvGrpSpPr>
        <p:grpSpPr>
          <a:xfrm>
            <a:off x="4524100" y="1698171"/>
            <a:ext cx="3205802" cy="4126543"/>
            <a:chOff x="874714" y="1378857"/>
            <a:chExt cx="3205802" cy="412654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9BB25EF-9E43-7F4A-1018-AA5A5FD05970}"/>
                </a:ext>
              </a:extLst>
            </p:cNvPr>
            <p:cNvGrpSpPr/>
            <p:nvPr/>
          </p:nvGrpSpPr>
          <p:grpSpPr>
            <a:xfrm>
              <a:off x="874714" y="1378857"/>
              <a:ext cx="3205802" cy="4126543"/>
              <a:chOff x="1481667" y="566128"/>
              <a:chExt cx="2899576" cy="3732365"/>
            </a:xfrm>
          </p:grpSpPr>
          <p:sp>
            <p:nvSpPr>
              <p:cNvPr id="31" name="îŝlîḍe">
                <a:extLst>
                  <a:ext uri="{FF2B5EF4-FFF2-40B4-BE49-F238E27FC236}">
                    <a16:creationId xmlns:a16="http://schemas.microsoft.com/office/drawing/2014/main" id="{310D4E1E-8E99-8881-C837-4AECD1E7AC54}"/>
                  </a:ext>
                </a:extLst>
              </p:cNvPr>
              <p:cNvSpPr/>
              <p:nvPr/>
            </p:nvSpPr>
            <p:spPr bwMode="auto">
              <a:xfrm>
                <a:off x="1762297" y="566128"/>
                <a:ext cx="2338316" cy="373236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85000"/>
                  </a:schemeClr>
                </a:solidFill>
                <a:prstDash val="dash"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" name="ïśľïdé">
                <a:extLst>
                  <a:ext uri="{FF2B5EF4-FFF2-40B4-BE49-F238E27FC236}">
                    <a16:creationId xmlns:a16="http://schemas.microsoft.com/office/drawing/2014/main" id="{57025846-74BB-C1F4-993C-2C90E29B7235}"/>
                  </a:ext>
                </a:extLst>
              </p:cNvPr>
              <p:cNvGrpSpPr/>
              <p:nvPr/>
            </p:nvGrpSpPr>
            <p:grpSpPr>
              <a:xfrm>
                <a:off x="1481667" y="3147032"/>
                <a:ext cx="2899576" cy="929561"/>
                <a:chOff x="3821112" y="2586038"/>
                <a:chExt cx="1912938" cy="573886"/>
              </a:xfrm>
            </p:grpSpPr>
            <p:sp>
              <p:nvSpPr>
                <p:cNvPr id="34" name="íṡľiḋe">
                  <a:extLst>
                    <a:ext uri="{FF2B5EF4-FFF2-40B4-BE49-F238E27FC236}">
                      <a16:creationId xmlns:a16="http://schemas.microsoft.com/office/drawing/2014/main" id="{1F02D81F-84D5-E97C-64E2-0994C6739FC2}"/>
                    </a:ext>
                  </a:extLst>
                </p:cNvPr>
                <p:cNvSpPr/>
                <p:nvPr/>
              </p:nvSpPr>
              <p:spPr bwMode="auto">
                <a:xfrm>
                  <a:off x="3821112" y="2814638"/>
                  <a:ext cx="1912938" cy="3452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749F50"/>
                    </a:gs>
                    <a:gs pos="100000">
                      <a:srgbClr val="477606"/>
                    </a:gs>
                  </a:gsLst>
                  <a:lin ang="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olidFill>
                      <a:schemeClr val="lt1"/>
                    </a:solidFill>
                    <a:sym typeface="+mn-lt"/>
                  </a:endParaRPr>
                </a:p>
              </p:txBody>
            </p:sp>
            <p:sp>
              <p:nvSpPr>
                <p:cNvPr id="35" name="ïṡľíḓe">
                  <a:extLst>
                    <a:ext uri="{FF2B5EF4-FFF2-40B4-BE49-F238E27FC236}">
                      <a16:creationId xmlns:a16="http://schemas.microsoft.com/office/drawing/2014/main" id="{B8A5433F-4D86-4CDD-6BA6-6053F03966DE}"/>
                    </a:ext>
                  </a:extLst>
                </p:cNvPr>
                <p:cNvSpPr/>
                <p:nvPr/>
              </p:nvSpPr>
              <p:spPr>
                <a:xfrm flipH="1">
                  <a:off x="3821906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rgbClr val="749F50"/>
                    </a:gs>
                    <a:gs pos="100000">
                      <a:srgbClr val="477606"/>
                    </a:gs>
                  </a:gsLst>
                  <a:lin ang="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  <p:sp>
              <p:nvSpPr>
                <p:cNvPr id="36" name="i$ľidê">
                  <a:extLst>
                    <a:ext uri="{FF2B5EF4-FFF2-40B4-BE49-F238E27FC236}">
                      <a16:creationId xmlns:a16="http://schemas.microsoft.com/office/drawing/2014/main" id="{32420CC4-EE21-AAD8-3677-829141169808}"/>
                    </a:ext>
                  </a:extLst>
                </p:cNvPr>
                <p:cNvSpPr/>
                <p:nvPr/>
              </p:nvSpPr>
              <p:spPr>
                <a:xfrm>
                  <a:off x="5548314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rgbClr val="749F50"/>
                    </a:gs>
                    <a:gs pos="100000">
                      <a:srgbClr val="477606"/>
                    </a:gs>
                  </a:gsLst>
                  <a:lin ang="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</p:grp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2676D75-7F74-BA82-4F98-10ABB9DE4FE5}"/>
                </a:ext>
              </a:extLst>
            </p:cNvPr>
            <p:cNvSpPr txBox="1"/>
            <p:nvPr/>
          </p:nvSpPr>
          <p:spPr>
            <a:xfrm>
              <a:off x="1410724" y="4766224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06746D-5C4B-7393-24BC-607D0E144917}"/>
              </a:ext>
            </a:extLst>
          </p:cNvPr>
          <p:cNvGrpSpPr/>
          <p:nvPr/>
        </p:nvGrpSpPr>
        <p:grpSpPr>
          <a:xfrm>
            <a:off x="5128379" y="2982312"/>
            <a:ext cx="2019301" cy="1322141"/>
            <a:chOff x="382321" y="1856096"/>
            <a:chExt cx="2019301" cy="132214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8502F9B-D0E4-64A3-6193-7C21ECCBB7B5}"/>
                </a:ext>
              </a:extLst>
            </p:cNvPr>
            <p:cNvSpPr txBox="1"/>
            <p:nvPr/>
          </p:nvSpPr>
          <p:spPr>
            <a:xfrm>
              <a:off x="444500" y="2188222"/>
              <a:ext cx="1894945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  <a:endPara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AF741C5-1355-85B7-092D-91332B057631}"/>
                </a:ext>
              </a:extLst>
            </p:cNvPr>
            <p:cNvSpPr txBox="1"/>
            <p:nvPr/>
          </p:nvSpPr>
          <p:spPr>
            <a:xfrm>
              <a:off x="382321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68D5EA6-379A-AAF4-B134-2E8FAD1486FC}"/>
              </a:ext>
            </a:extLst>
          </p:cNvPr>
          <p:cNvGrpSpPr/>
          <p:nvPr/>
        </p:nvGrpSpPr>
        <p:grpSpPr>
          <a:xfrm>
            <a:off x="8051072" y="1698171"/>
            <a:ext cx="3205802" cy="4126543"/>
            <a:chOff x="874714" y="1378857"/>
            <a:chExt cx="3205802" cy="4126543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E5D1C60-8E5C-41F8-3211-EE51DE329288}"/>
                </a:ext>
              </a:extLst>
            </p:cNvPr>
            <p:cNvGrpSpPr/>
            <p:nvPr/>
          </p:nvGrpSpPr>
          <p:grpSpPr>
            <a:xfrm>
              <a:off x="874714" y="1378857"/>
              <a:ext cx="3205802" cy="4126543"/>
              <a:chOff x="1481667" y="566128"/>
              <a:chExt cx="2899576" cy="3732365"/>
            </a:xfrm>
          </p:grpSpPr>
          <p:sp>
            <p:nvSpPr>
              <p:cNvPr id="48" name="îŝlîḍe">
                <a:extLst>
                  <a:ext uri="{FF2B5EF4-FFF2-40B4-BE49-F238E27FC236}">
                    <a16:creationId xmlns:a16="http://schemas.microsoft.com/office/drawing/2014/main" id="{741AA900-D7AA-0FF5-09C3-8692F73107CD}"/>
                  </a:ext>
                </a:extLst>
              </p:cNvPr>
              <p:cNvSpPr/>
              <p:nvPr/>
            </p:nvSpPr>
            <p:spPr bwMode="auto">
              <a:xfrm>
                <a:off x="1762297" y="566128"/>
                <a:ext cx="2338316" cy="373236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85000"/>
                  </a:schemeClr>
                </a:solidFill>
                <a:prstDash val="dash"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9" name="ïśľïdé">
                <a:extLst>
                  <a:ext uri="{FF2B5EF4-FFF2-40B4-BE49-F238E27FC236}">
                    <a16:creationId xmlns:a16="http://schemas.microsoft.com/office/drawing/2014/main" id="{637F70D6-A367-69C6-F425-FE3756A64AF6}"/>
                  </a:ext>
                </a:extLst>
              </p:cNvPr>
              <p:cNvGrpSpPr/>
              <p:nvPr/>
            </p:nvGrpSpPr>
            <p:grpSpPr>
              <a:xfrm>
                <a:off x="1481667" y="3147032"/>
                <a:ext cx="2899576" cy="929561"/>
                <a:chOff x="3821112" y="2586038"/>
                <a:chExt cx="1912938" cy="573886"/>
              </a:xfrm>
            </p:grpSpPr>
            <p:sp>
              <p:nvSpPr>
                <p:cNvPr id="50" name="íṡľiḋe">
                  <a:extLst>
                    <a:ext uri="{FF2B5EF4-FFF2-40B4-BE49-F238E27FC236}">
                      <a16:creationId xmlns:a16="http://schemas.microsoft.com/office/drawing/2014/main" id="{D71823E2-E237-3AB0-36DD-041E8CD52435}"/>
                    </a:ext>
                  </a:extLst>
                </p:cNvPr>
                <p:cNvSpPr/>
                <p:nvPr/>
              </p:nvSpPr>
              <p:spPr bwMode="auto">
                <a:xfrm>
                  <a:off x="3821112" y="2814638"/>
                  <a:ext cx="1912938" cy="345286"/>
                </a:xfrm>
                <a:prstGeom prst="rect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  <p:sp>
              <p:nvSpPr>
                <p:cNvPr id="51" name="ïṡľíḓe">
                  <a:extLst>
                    <a:ext uri="{FF2B5EF4-FFF2-40B4-BE49-F238E27FC236}">
                      <a16:creationId xmlns:a16="http://schemas.microsoft.com/office/drawing/2014/main" id="{703E6A62-E2B4-9685-2B51-6B7E251CAF2F}"/>
                    </a:ext>
                  </a:extLst>
                </p:cNvPr>
                <p:cNvSpPr/>
                <p:nvPr/>
              </p:nvSpPr>
              <p:spPr>
                <a:xfrm flipH="1">
                  <a:off x="3821906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  <p:sp>
              <p:nvSpPr>
                <p:cNvPr id="52" name="i$ľidê">
                  <a:extLst>
                    <a:ext uri="{FF2B5EF4-FFF2-40B4-BE49-F238E27FC236}">
                      <a16:creationId xmlns:a16="http://schemas.microsoft.com/office/drawing/2014/main" id="{A16103A8-6B39-11C7-096D-13292D670C44}"/>
                    </a:ext>
                  </a:extLst>
                </p:cNvPr>
                <p:cNvSpPr/>
                <p:nvPr/>
              </p:nvSpPr>
              <p:spPr>
                <a:xfrm>
                  <a:off x="5548314" y="2586038"/>
                  <a:ext cx="182558" cy="228598"/>
                </a:xfrm>
                <a:prstGeom prst="rtTriangle">
                  <a:avLst/>
                </a:prstGeom>
                <a:gradFill flip="none" rotWithShape="1">
                  <a:gsLst>
                    <a:gs pos="45900">
                      <a:srgbClr val="CDE925">
                        <a:alpha val="27000"/>
                      </a:srgbClr>
                    </a:gs>
                    <a:gs pos="0">
                      <a:srgbClr val="92D050"/>
                    </a:gs>
                    <a:gs pos="100000">
                      <a:srgbClr val="92D050"/>
                    </a:gs>
                  </a:gsLst>
                  <a:lin ang="13500000" scaled="1"/>
                  <a:tileRect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</p:grp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B429966-2247-6280-531A-5E0DFA69C4AE}"/>
                </a:ext>
              </a:extLst>
            </p:cNvPr>
            <p:cNvSpPr txBox="1"/>
            <p:nvPr/>
          </p:nvSpPr>
          <p:spPr>
            <a:xfrm>
              <a:off x="1410724" y="4766224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b="1">
                  <a:solidFill>
                    <a:srgbClr val="477606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F7C00DD-C9EF-029C-6930-19A3425E12FE}"/>
              </a:ext>
            </a:extLst>
          </p:cNvPr>
          <p:cNvGrpSpPr/>
          <p:nvPr/>
        </p:nvGrpSpPr>
        <p:grpSpPr>
          <a:xfrm>
            <a:off x="8655351" y="2982312"/>
            <a:ext cx="2019301" cy="1557077"/>
            <a:chOff x="382321" y="1856096"/>
            <a:chExt cx="2019301" cy="155707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8C6B2F8-26C3-4283-B648-DC62C10DDD76}"/>
                </a:ext>
              </a:extLst>
            </p:cNvPr>
            <p:cNvSpPr txBox="1"/>
            <p:nvPr/>
          </p:nvSpPr>
          <p:spPr>
            <a:xfrm>
              <a:off x="444500" y="2188222"/>
              <a:ext cx="1894945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字以内。。。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BB4667C-EC05-6AC1-71D5-847A7A6211F2}"/>
                </a:ext>
              </a:extLst>
            </p:cNvPr>
            <p:cNvSpPr txBox="1"/>
            <p:nvPr/>
          </p:nvSpPr>
          <p:spPr>
            <a:xfrm>
              <a:off x="382321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E01E759-002A-1877-EF48-996E402C06B0}"/>
              </a:ext>
            </a:extLst>
          </p:cNvPr>
          <p:cNvGrpSpPr/>
          <p:nvPr/>
        </p:nvGrpSpPr>
        <p:grpSpPr>
          <a:xfrm>
            <a:off x="5849144" y="1965177"/>
            <a:ext cx="595312" cy="762000"/>
            <a:chOff x="5797867" y="1951232"/>
            <a:chExt cx="595312" cy="762000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4A87ACA-85E7-A1D9-64F3-C414DBC91314}"/>
                </a:ext>
              </a:extLst>
            </p:cNvPr>
            <p:cNvSpPr/>
            <p:nvPr/>
          </p:nvSpPr>
          <p:spPr>
            <a:xfrm>
              <a:off x="5797867" y="2236982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9B09C59-ACDC-C21F-EA08-74686FA57310}"/>
                </a:ext>
              </a:extLst>
            </p:cNvPr>
            <p:cNvSpPr/>
            <p:nvPr/>
          </p:nvSpPr>
          <p:spPr>
            <a:xfrm>
              <a:off x="5989319" y="1951232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9BE5964-D4E3-B15C-57E2-23DD0F82BB3F}"/>
                </a:ext>
              </a:extLst>
            </p:cNvPr>
            <p:cNvSpPr/>
            <p:nvPr/>
          </p:nvSpPr>
          <p:spPr>
            <a:xfrm>
              <a:off x="6093142" y="2006477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962259F-41D6-DCD8-286C-F14F526598D6}"/>
                </a:ext>
              </a:extLst>
            </p:cNvPr>
            <p:cNvSpPr/>
            <p:nvPr/>
          </p:nvSpPr>
          <p:spPr>
            <a:xfrm>
              <a:off x="5894070" y="2005524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9" name="图形 67" descr="书籍 纯色填充">
            <a:extLst>
              <a:ext uri="{FF2B5EF4-FFF2-40B4-BE49-F238E27FC236}">
                <a16:creationId xmlns:a16="http://schemas.microsoft.com/office/drawing/2014/main" id="{30BD8AC6-6DC7-296B-090D-E9134D155A80}"/>
              </a:ext>
            </a:extLst>
          </p:cNvPr>
          <p:cNvSpPr/>
          <p:nvPr/>
        </p:nvSpPr>
        <p:spPr>
          <a:xfrm>
            <a:off x="9259236" y="1957385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64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0B765DC-27BE-CC5C-7222-D4537553E042}"/>
              </a:ext>
            </a:extLst>
          </p:cNvPr>
          <p:cNvSpPr/>
          <p:nvPr/>
        </p:nvSpPr>
        <p:spPr>
          <a:xfrm rot="3600000">
            <a:off x="1824148" y="3186739"/>
            <a:ext cx="1789423" cy="2051943"/>
          </a:xfrm>
          <a:custGeom>
            <a:avLst/>
            <a:gdLst>
              <a:gd name="connsiteX0" fmla="*/ 102662 w 1789423"/>
              <a:gd name="connsiteY0" fmla="*/ 1365149 h 2051943"/>
              <a:gd name="connsiteX1" fmla="*/ 1625094 w 1789423"/>
              <a:gd name="connsiteY1" fmla="*/ 118956 h 2051943"/>
              <a:gd name="connsiteX2" fmla="*/ 1667327 w 1789423"/>
              <a:gd name="connsiteY2" fmla="*/ 38920 h 2051943"/>
              <a:gd name="connsiteX3" fmla="*/ 1680321 w 1789423"/>
              <a:gd name="connsiteY3" fmla="*/ 0 h 2051943"/>
              <a:gd name="connsiteX4" fmla="*/ 1694538 w 1789423"/>
              <a:gd name="connsiteY4" fmla="*/ 33151 h 2051943"/>
              <a:gd name="connsiteX5" fmla="*/ 1588886 w 1789423"/>
              <a:gd name="connsiteY5" fmla="*/ 1304208 h 2051943"/>
              <a:gd name="connsiteX6" fmla="*/ 109406 w 1789423"/>
              <a:gd name="connsiteY6" fmla="*/ 2040618 h 2051943"/>
              <a:gd name="connsiteX7" fmla="*/ 34894 w 1789423"/>
              <a:gd name="connsiteY7" fmla="*/ 2027617 h 2051943"/>
              <a:gd name="connsiteX8" fmla="*/ 19999 w 1789423"/>
              <a:gd name="connsiteY8" fmla="*/ 1956910 h 2051943"/>
              <a:gd name="connsiteX9" fmla="*/ 48641 w 1789423"/>
              <a:gd name="connsiteY9" fmla="*/ 1475439 h 2051943"/>
              <a:gd name="connsiteX10" fmla="*/ 102662 w 1789423"/>
              <a:gd name="connsiteY10" fmla="*/ 1365149 h 205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9423" h="2051943">
                <a:moveTo>
                  <a:pt x="102662" y="1365149"/>
                </a:moveTo>
                <a:cubicBezTo>
                  <a:pt x="417478" y="828918"/>
                  <a:pt x="1373045" y="514215"/>
                  <a:pt x="1625094" y="118956"/>
                </a:cubicBezTo>
                <a:cubicBezTo>
                  <a:pt x="1641897" y="92605"/>
                  <a:pt x="1655860" y="65896"/>
                  <a:pt x="1667327" y="38920"/>
                </a:cubicBezTo>
                <a:lnTo>
                  <a:pt x="1680321" y="0"/>
                </a:lnTo>
                <a:lnTo>
                  <a:pt x="1694538" y="33151"/>
                </a:lnTo>
                <a:cubicBezTo>
                  <a:pt x="1845178" y="436742"/>
                  <a:pt x="1821100" y="902001"/>
                  <a:pt x="1588886" y="1304208"/>
                </a:cubicBezTo>
                <a:cubicBezTo>
                  <a:pt x="1279267" y="1840483"/>
                  <a:pt x="687563" y="2112358"/>
                  <a:pt x="109406" y="2040618"/>
                </a:cubicBezTo>
                <a:lnTo>
                  <a:pt x="34894" y="2027617"/>
                </a:lnTo>
                <a:lnTo>
                  <a:pt x="19999" y="1956910"/>
                </a:lnTo>
                <a:cubicBezTo>
                  <a:pt x="-9789" y="1787063"/>
                  <a:pt x="-10935" y="1626668"/>
                  <a:pt x="48641" y="1475439"/>
                </a:cubicBezTo>
                <a:cubicBezTo>
                  <a:pt x="63535" y="1437631"/>
                  <a:pt x="81675" y="1400898"/>
                  <a:pt x="102662" y="136514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BAEF229-489B-5F8A-F868-E016565A62D5}"/>
              </a:ext>
            </a:extLst>
          </p:cNvPr>
          <p:cNvSpPr/>
          <p:nvPr/>
        </p:nvSpPr>
        <p:spPr>
          <a:xfrm rot="3600000">
            <a:off x="1367574" y="1921647"/>
            <a:ext cx="2881340" cy="2966117"/>
          </a:xfrm>
          <a:custGeom>
            <a:avLst/>
            <a:gdLst>
              <a:gd name="connsiteX0" fmla="*/ 200538 w 2881340"/>
              <a:gd name="connsiteY0" fmla="*/ 747736 h 2966117"/>
              <a:gd name="connsiteX1" fmla="*/ 2242707 w 2881340"/>
              <a:gd name="connsiteY1" fmla="*/ 200538 h 2966117"/>
              <a:gd name="connsiteX2" fmla="*/ 2838918 w 2881340"/>
              <a:gd name="connsiteY2" fmla="*/ 839576 h 2966117"/>
              <a:gd name="connsiteX3" fmla="*/ 2881340 w 2881340"/>
              <a:gd name="connsiteY3" fmla="*/ 938500 h 2966117"/>
              <a:gd name="connsiteX4" fmla="*/ 2868346 w 2881340"/>
              <a:gd name="connsiteY4" fmla="*/ 977420 h 2966117"/>
              <a:gd name="connsiteX5" fmla="*/ 2826113 w 2881340"/>
              <a:gd name="connsiteY5" fmla="*/ 1057456 h 2966117"/>
              <a:gd name="connsiteX6" fmla="*/ 1249660 w 2881340"/>
              <a:gd name="connsiteY6" fmla="*/ 2413939 h 2966117"/>
              <a:gd name="connsiteX7" fmla="*/ 1221018 w 2881340"/>
              <a:gd name="connsiteY7" fmla="*/ 2895410 h 2966117"/>
              <a:gd name="connsiteX8" fmla="*/ 1235913 w 2881340"/>
              <a:gd name="connsiteY8" fmla="*/ 2966117 h 2966117"/>
              <a:gd name="connsiteX9" fmla="*/ 1166340 w 2881340"/>
              <a:gd name="connsiteY9" fmla="*/ 2953979 h 2966117"/>
              <a:gd name="connsiteX10" fmla="*/ 747735 w 2881340"/>
              <a:gd name="connsiteY10" fmla="*/ 2789905 h 2966117"/>
              <a:gd name="connsiteX11" fmla="*/ 200538 w 2881340"/>
              <a:gd name="connsiteY11" fmla="*/ 747736 h 296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1340" h="2966117">
                <a:moveTo>
                  <a:pt x="200538" y="747736"/>
                </a:moveTo>
                <a:cubicBezTo>
                  <a:pt x="613363" y="32702"/>
                  <a:pt x="1527673" y="-212287"/>
                  <a:pt x="2242707" y="200538"/>
                </a:cubicBezTo>
                <a:cubicBezTo>
                  <a:pt x="2510845" y="355347"/>
                  <a:pt x="2712883" y="580678"/>
                  <a:pt x="2838918" y="839576"/>
                </a:cubicBezTo>
                <a:lnTo>
                  <a:pt x="2881340" y="938500"/>
                </a:lnTo>
                <a:lnTo>
                  <a:pt x="2868346" y="977420"/>
                </a:lnTo>
                <a:cubicBezTo>
                  <a:pt x="2856879" y="1004396"/>
                  <a:pt x="2842916" y="1031105"/>
                  <a:pt x="2826113" y="1057456"/>
                </a:cubicBezTo>
                <a:cubicBezTo>
                  <a:pt x="2557260" y="1479066"/>
                  <a:pt x="1487961" y="1809021"/>
                  <a:pt x="1249660" y="2413939"/>
                </a:cubicBezTo>
                <a:cubicBezTo>
                  <a:pt x="1190084" y="2565168"/>
                  <a:pt x="1191230" y="2725563"/>
                  <a:pt x="1221018" y="2895410"/>
                </a:cubicBezTo>
                <a:lnTo>
                  <a:pt x="1235913" y="2966117"/>
                </a:lnTo>
                <a:lnTo>
                  <a:pt x="1166340" y="2953979"/>
                </a:lnTo>
                <a:cubicBezTo>
                  <a:pt x="1022879" y="2921589"/>
                  <a:pt x="881804" y="2867310"/>
                  <a:pt x="747735" y="2789905"/>
                </a:cubicBezTo>
                <a:cubicBezTo>
                  <a:pt x="32701" y="2377080"/>
                  <a:pt x="-212287" y="1462770"/>
                  <a:pt x="200538" y="74773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6250058-9447-06E1-4F10-70DF0184185C}"/>
              </a:ext>
            </a:extLst>
          </p:cNvPr>
          <p:cNvGrpSpPr/>
          <p:nvPr/>
        </p:nvGrpSpPr>
        <p:grpSpPr>
          <a:xfrm>
            <a:off x="1798593" y="2540126"/>
            <a:ext cx="2019302" cy="1095412"/>
            <a:chOff x="768349" y="1856096"/>
            <a:chExt cx="2019302" cy="109541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33F5583-5524-A3B8-1439-E3D8496B872E}"/>
                </a:ext>
              </a:extLst>
            </p:cNvPr>
            <p:cNvSpPr txBox="1"/>
            <p:nvPr/>
          </p:nvSpPr>
          <p:spPr>
            <a:xfrm>
              <a:off x="768351" y="2188222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4C671CB-CA90-4A26-2F2D-7DC06E4418A7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house-with-tree-leaf_62888">
            <a:extLst>
              <a:ext uri="{FF2B5EF4-FFF2-40B4-BE49-F238E27FC236}">
                <a16:creationId xmlns:a16="http://schemas.microsoft.com/office/drawing/2014/main" id="{0C57182C-B5C4-BFF9-B019-6E32DE93A500}"/>
              </a:ext>
            </a:extLst>
          </p:cNvPr>
          <p:cNvSpPr/>
          <p:nvPr/>
        </p:nvSpPr>
        <p:spPr>
          <a:xfrm>
            <a:off x="2198558" y="4034065"/>
            <a:ext cx="609685" cy="604234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7709" h="602276">
                <a:moveTo>
                  <a:pt x="303911" y="133369"/>
                </a:moveTo>
                <a:lnTo>
                  <a:pt x="527739" y="230640"/>
                </a:lnTo>
                <a:lnTo>
                  <a:pt x="527739" y="527014"/>
                </a:lnTo>
                <a:lnTo>
                  <a:pt x="549208" y="527014"/>
                </a:lnTo>
                <a:cubicBezTo>
                  <a:pt x="572733" y="527014"/>
                  <a:pt x="591690" y="543891"/>
                  <a:pt x="591690" y="564645"/>
                </a:cubicBezTo>
                <a:cubicBezTo>
                  <a:pt x="591690" y="585399"/>
                  <a:pt x="572619" y="602276"/>
                  <a:pt x="549208" y="602276"/>
                </a:cubicBezTo>
                <a:lnTo>
                  <a:pt x="443347" y="602276"/>
                </a:lnTo>
                <a:cubicBezTo>
                  <a:pt x="440149" y="592013"/>
                  <a:pt x="436267" y="581750"/>
                  <a:pt x="432155" y="571715"/>
                </a:cubicBezTo>
                <a:cubicBezTo>
                  <a:pt x="428044" y="561794"/>
                  <a:pt x="423476" y="552101"/>
                  <a:pt x="419023" y="542408"/>
                </a:cubicBezTo>
                <a:cubicBezTo>
                  <a:pt x="409887" y="521996"/>
                  <a:pt x="399723" y="502154"/>
                  <a:pt x="388303" y="482769"/>
                </a:cubicBezTo>
                <a:cubicBezTo>
                  <a:pt x="372087" y="455400"/>
                  <a:pt x="352674" y="429401"/>
                  <a:pt x="328007" y="407278"/>
                </a:cubicBezTo>
                <a:cubicBezTo>
                  <a:pt x="322069" y="402033"/>
                  <a:pt x="315788" y="397015"/>
                  <a:pt x="309393" y="392112"/>
                </a:cubicBezTo>
                <a:cubicBezTo>
                  <a:pt x="307451" y="390629"/>
                  <a:pt x="308136" y="389603"/>
                  <a:pt x="310535" y="390629"/>
                </a:cubicBezTo>
                <a:cubicBezTo>
                  <a:pt x="315217" y="392682"/>
                  <a:pt x="319785" y="394963"/>
                  <a:pt x="324353" y="397357"/>
                </a:cubicBezTo>
                <a:cubicBezTo>
                  <a:pt x="330291" y="400436"/>
                  <a:pt x="336001" y="403743"/>
                  <a:pt x="341482" y="407506"/>
                </a:cubicBezTo>
                <a:cubicBezTo>
                  <a:pt x="347306" y="411611"/>
                  <a:pt x="352559" y="416287"/>
                  <a:pt x="357698" y="420962"/>
                </a:cubicBezTo>
                <a:cubicBezTo>
                  <a:pt x="376998" y="438295"/>
                  <a:pt x="394242" y="457453"/>
                  <a:pt x="410001" y="477409"/>
                </a:cubicBezTo>
                <a:cubicBezTo>
                  <a:pt x="414226" y="482883"/>
                  <a:pt x="418337" y="488356"/>
                  <a:pt x="422449" y="493944"/>
                </a:cubicBezTo>
                <a:cubicBezTo>
                  <a:pt x="426674" y="499532"/>
                  <a:pt x="438550" y="496909"/>
                  <a:pt x="442091" y="491663"/>
                </a:cubicBezTo>
                <a:cubicBezTo>
                  <a:pt x="443804" y="489269"/>
                  <a:pt x="444489" y="486532"/>
                  <a:pt x="444032" y="483795"/>
                </a:cubicBezTo>
                <a:cubicBezTo>
                  <a:pt x="443689" y="480488"/>
                  <a:pt x="443118" y="477295"/>
                  <a:pt x="442547" y="474102"/>
                </a:cubicBezTo>
                <a:cubicBezTo>
                  <a:pt x="441405" y="467716"/>
                  <a:pt x="439921" y="461444"/>
                  <a:pt x="438208" y="455172"/>
                </a:cubicBezTo>
                <a:cubicBezTo>
                  <a:pt x="434896" y="443085"/>
                  <a:pt x="430442" y="431339"/>
                  <a:pt x="424733" y="419936"/>
                </a:cubicBezTo>
                <a:cubicBezTo>
                  <a:pt x="413770" y="397927"/>
                  <a:pt x="398239" y="377743"/>
                  <a:pt x="378939" y="360752"/>
                </a:cubicBezTo>
                <a:cubicBezTo>
                  <a:pt x="359069" y="343305"/>
                  <a:pt x="335544" y="329279"/>
                  <a:pt x="310078" y="319016"/>
                </a:cubicBezTo>
                <a:cubicBezTo>
                  <a:pt x="282784" y="308069"/>
                  <a:pt x="253550" y="301341"/>
                  <a:pt x="223858" y="298034"/>
                </a:cubicBezTo>
                <a:cubicBezTo>
                  <a:pt x="215979" y="297236"/>
                  <a:pt x="207985" y="296665"/>
                  <a:pt x="200105" y="296209"/>
                </a:cubicBezTo>
                <a:cubicBezTo>
                  <a:pt x="196108" y="296095"/>
                  <a:pt x="191997" y="295981"/>
                  <a:pt x="188000" y="295867"/>
                </a:cubicBezTo>
                <a:cubicBezTo>
                  <a:pt x="184460" y="295753"/>
                  <a:pt x="180577" y="295411"/>
                  <a:pt x="177151" y="296209"/>
                </a:cubicBezTo>
                <a:cubicBezTo>
                  <a:pt x="174182" y="296893"/>
                  <a:pt x="171441" y="298376"/>
                  <a:pt x="169614" y="300657"/>
                </a:cubicBezTo>
                <a:cubicBezTo>
                  <a:pt x="167445" y="303051"/>
                  <a:pt x="166874" y="305902"/>
                  <a:pt x="166303" y="308981"/>
                </a:cubicBezTo>
                <a:cubicBezTo>
                  <a:pt x="165046" y="315595"/>
                  <a:pt x="164019" y="322209"/>
                  <a:pt x="163448" y="328937"/>
                </a:cubicBezTo>
                <a:cubicBezTo>
                  <a:pt x="161278" y="355621"/>
                  <a:pt x="164818" y="382647"/>
                  <a:pt x="173840" y="408190"/>
                </a:cubicBezTo>
                <a:cubicBezTo>
                  <a:pt x="182519" y="432822"/>
                  <a:pt x="196337" y="456085"/>
                  <a:pt x="214837" y="476155"/>
                </a:cubicBezTo>
                <a:cubicBezTo>
                  <a:pt x="226713" y="489040"/>
                  <a:pt x="240531" y="500672"/>
                  <a:pt x="255834" y="510479"/>
                </a:cubicBezTo>
                <a:cubicBezTo>
                  <a:pt x="275133" y="522794"/>
                  <a:pt x="296488" y="532373"/>
                  <a:pt x="319099" y="538987"/>
                </a:cubicBezTo>
                <a:cubicBezTo>
                  <a:pt x="332461" y="542978"/>
                  <a:pt x="346279" y="545829"/>
                  <a:pt x="360211" y="547996"/>
                </a:cubicBezTo>
                <a:cubicBezTo>
                  <a:pt x="367862" y="549022"/>
                  <a:pt x="375627" y="549934"/>
                  <a:pt x="383393" y="550505"/>
                </a:cubicBezTo>
                <a:cubicBezTo>
                  <a:pt x="387390" y="550847"/>
                  <a:pt x="391501" y="551075"/>
                  <a:pt x="395612" y="551303"/>
                </a:cubicBezTo>
                <a:cubicBezTo>
                  <a:pt x="396640" y="551303"/>
                  <a:pt x="397668" y="551417"/>
                  <a:pt x="398581" y="551417"/>
                </a:cubicBezTo>
                <a:cubicBezTo>
                  <a:pt x="399381" y="551417"/>
                  <a:pt x="400408" y="551303"/>
                  <a:pt x="400637" y="551987"/>
                </a:cubicBezTo>
                <a:cubicBezTo>
                  <a:pt x="401322" y="553926"/>
                  <a:pt x="402007" y="555636"/>
                  <a:pt x="402692" y="557575"/>
                </a:cubicBezTo>
                <a:cubicBezTo>
                  <a:pt x="407260" y="571031"/>
                  <a:pt x="411371" y="584601"/>
                  <a:pt x="414683" y="598285"/>
                </a:cubicBezTo>
                <a:cubicBezTo>
                  <a:pt x="414912" y="599653"/>
                  <a:pt x="415254" y="601022"/>
                  <a:pt x="415483" y="602276"/>
                </a:cubicBezTo>
                <a:lnTo>
                  <a:pt x="58500" y="602276"/>
                </a:lnTo>
                <a:cubicBezTo>
                  <a:pt x="35089" y="602276"/>
                  <a:pt x="16018" y="585399"/>
                  <a:pt x="16018" y="564645"/>
                </a:cubicBezTo>
                <a:cubicBezTo>
                  <a:pt x="16018" y="543891"/>
                  <a:pt x="35089" y="527014"/>
                  <a:pt x="58500" y="527014"/>
                </a:cubicBezTo>
                <a:lnTo>
                  <a:pt x="79969" y="527014"/>
                </a:lnTo>
                <a:lnTo>
                  <a:pt x="79969" y="230640"/>
                </a:lnTo>
                <a:close/>
                <a:moveTo>
                  <a:pt x="303912" y="0"/>
                </a:moveTo>
                <a:cubicBezTo>
                  <a:pt x="312820" y="0"/>
                  <a:pt x="321386" y="1711"/>
                  <a:pt x="329609" y="5018"/>
                </a:cubicBezTo>
                <a:cubicBezTo>
                  <a:pt x="329609" y="5018"/>
                  <a:pt x="329723" y="5132"/>
                  <a:pt x="329723" y="5132"/>
                </a:cubicBezTo>
                <a:lnTo>
                  <a:pt x="330180" y="5246"/>
                </a:lnTo>
                <a:cubicBezTo>
                  <a:pt x="330180" y="5360"/>
                  <a:pt x="330294" y="5360"/>
                  <a:pt x="330294" y="5360"/>
                </a:cubicBezTo>
                <a:lnTo>
                  <a:pt x="456496" y="64889"/>
                </a:lnTo>
                <a:lnTo>
                  <a:pt x="456496" y="20299"/>
                </a:lnTo>
                <a:cubicBezTo>
                  <a:pt x="456496" y="17106"/>
                  <a:pt x="459122" y="14483"/>
                  <a:pt x="462320" y="14483"/>
                </a:cubicBezTo>
                <a:lnTo>
                  <a:pt x="547635" y="14483"/>
                </a:lnTo>
                <a:cubicBezTo>
                  <a:pt x="550947" y="14483"/>
                  <a:pt x="553459" y="17106"/>
                  <a:pt x="553459" y="20299"/>
                </a:cubicBezTo>
                <a:lnTo>
                  <a:pt x="553459" y="104119"/>
                </a:lnTo>
                <a:lnTo>
                  <a:pt x="602798" y="124304"/>
                </a:lnTo>
                <a:cubicBezTo>
                  <a:pt x="605767" y="125444"/>
                  <a:pt x="607709" y="128409"/>
                  <a:pt x="607709" y="131602"/>
                </a:cubicBezTo>
                <a:lnTo>
                  <a:pt x="607709" y="215536"/>
                </a:lnTo>
                <a:cubicBezTo>
                  <a:pt x="607709" y="218159"/>
                  <a:pt x="606453" y="220554"/>
                  <a:pt x="604397" y="222036"/>
                </a:cubicBezTo>
                <a:cubicBezTo>
                  <a:pt x="603026" y="223063"/>
                  <a:pt x="601428" y="223519"/>
                  <a:pt x="599714" y="223519"/>
                </a:cubicBezTo>
                <a:cubicBezTo>
                  <a:pt x="598915" y="223519"/>
                  <a:pt x="598001" y="223405"/>
                  <a:pt x="597202" y="223177"/>
                </a:cubicBezTo>
                <a:lnTo>
                  <a:pt x="303912" y="96706"/>
                </a:lnTo>
                <a:lnTo>
                  <a:pt x="10621" y="223177"/>
                </a:lnTo>
                <a:cubicBezTo>
                  <a:pt x="8109" y="223975"/>
                  <a:pt x="5482" y="223519"/>
                  <a:pt x="3312" y="222036"/>
                </a:cubicBezTo>
                <a:cubicBezTo>
                  <a:pt x="1256" y="220554"/>
                  <a:pt x="0" y="218159"/>
                  <a:pt x="0" y="215536"/>
                </a:cubicBezTo>
                <a:lnTo>
                  <a:pt x="0" y="130918"/>
                </a:lnTo>
                <a:cubicBezTo>
                  <a:pt x="0" y="127725"/>
                  <a:pt x="1942" y="124760"/>
                  <a:pt x="4797" y="123506"/>
                </a:cubicBezTo>
                <a:lnTo>
                  <a:pt x="277986" y="5132"/>
                </a:lnTo>
                <a:cubicBezTo>
                  <a:pt x="278100" y="5018"/>
                  <a:pt x="278100" y="5018"/>
                  <a:pt x="278214" y="5018"/>
                </a:cubicBezTo>
                <a:cubicBezTo>
                  <a:pt x="286323" y="1711"/>
                  <a:pt x="295003" y="0"/>
                  <a:pt x="303912" y="0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BA776A5-B58A-8ABE-8069-DAED9B9C450A}"/>
              </a:ext>
            </a:extLst>
          </p:cNvPr>
          <p:cNvSpPr/>
          <p:nvPr/>
        </p:nvSpPr>
        <p:spPr>
          <a:xfrm rot="3600000">
            <a:off x="5075337" y="3186739"/>
            <a:ext cx="1789423" cy="2051943"/>
          </a:xfrm>
          <a:custGeom>
            <a:avLst/>
            <a:gdLst>
              <a:gd name="connsiteX0" fmla="*/ 102662 w 1789423"/>
              <a:gd name="connsiteY0" fmla="*/ 1365149 h 2051943"/>
              <a:gd name="connsiteX1" fmla="*/ 1625094 w 1789423"/>
              <a:gd name="connsiteY1" fmla="*/ 118956 h 2051943"/>
              <a:gd name="connsiteX2" fmla="*/ 1667327 w 1789423"/>
              <a:gd name="connsiteY2" fmla="*/ 38920 h 2051943"/>
              <a:gd name="connsiteX3" fmla="*/ 1680321 w 1789423"/>
              <a:gd name="connsiteY3" fmla="*/ 0 h 2051943"/>
              <a:gd name="connsiteX4" fmla="*/ 1694538 w 1789423"/>
              <a:gd name="connsiteY4" fmla="*/ 33151 h 2051943"/>
              <a:gd name="connsiteX5" fmla="*/ 1588886 w 1789423"/>
              <a:gd name="connsiteY5" fmla="*/ 1304208 h 2051943"/>
              <a:gd name="connsiteX6" fmla="*/ 109406 w 1789423"/>
              <a:gd name="connsiteY6" fmla="*/ 2040618 h 2051943"/>
              <a:gd name="connsiteX7" fmla="*/ 34894 w 1789423"/>
              <a:gd name="connsiteY7" fmla="*/ 2027617 h 2051943"/>
              <a:gd name="connsiteX8" fmla="*/ 19999 w 1789423"/>
              <a:gd name="connsiteY8" fmla="*/ 1956910 h 2051943"/>
              <a:gd name="connsiteX9" fmla="*/ 48641 w 1789423"/>
              <a:gd name="connsiteY9" fmla="*/ 1475439 h 2051943"/>
              <a:gd name="connsiteX10" fmla="*/ 102662 w 1789423"/>
              <a:gd name="connsiteY10" fmla="*/ 1365149 h 205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9423" h="2051943">
                <a:moveTo>
                  <a:pt x="102662" y="1365149"/>
                </a:moveTo>
                <a:cubicBezTo>
                  <a:pt x="417478" y="828918"/>
                  <a:pt x="1373045" y="514215"/>
                  <a:pt x="1625094" y="118956"/>
                </a:cubicBezTo>
                <a:cubicBezTo>
                  <a:pt x="1641897" y="92605"/>
                  <a:pt x="1655860" y="65896"/>
                  <a:pt x="1667327" y="38920"/>
                </a:cubicBezTo>
                <a:lnTo>
                  <a:pt x="1680321" y="0"/>
                </a:lnTo>
                <a:lnTo>
                  <a:pt x="1694538" y="33151"/>
                </a:lnTo>
                <a:cubicBezTo>
                  <a:pt x="1845178" y="436742"/>
                  <a:pt x="1821100" y="902001"/>
                  <a:pt x="1588886" y="1304208"/>
                </a:cubicBezTo>
                <a:cubicBezTo>
                  <a:pt x="1279267" y="1840483"/>
                  <a:pt x="687563" y="2112358"/>
                  <a:pt x="109406" y="2040618"/>
                </a:cubicBezTo>
                <a:lnTo>
                  <a:pt x="34894" y="2027617"/>
                </a:lnTo>
                <a:lnTo>
                  <a:pt x="19999" y="1956910"/>
                </a:lnTo>
                <a:cubicBezTo>
                  <a:pt x="-9789" y="1787063"/>
                  <a:pt x="-10935" y="1626668"/>
                  <a:pt x="48641" y="1475439"/>
                </a:cubicBezTo>
                <a:cubicBezTo>
                  <a:pt x="63535" y="1437631"/>
                  <a:pt x="81675" y="1400898"/>
                  <a:pt x="102662" y="136514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142D558-4DCA-F29E-0D8D-22ABD3E9DF09}"/>
              </a:ext>
            </a:extLst>
          </p:cNvPr>
          <p:cNvSpPr/>
          <p:nvPr/>
        </p:nvSpPr>
        <p:spPr>
          <a:xfrm rot="3600000">
            <a:off x="4618763" y="1921647"/>
            <a:ext cx="2881340" cy="2966117"/>
          </a:xfrm>
          <a:custGeom>
            <a:avLst/>
            <a:gdLst>
              <a:gd name="connsiteX0" fmla="*/ 200538 w 2881340"/>
              <a:gd name="connsiteY0" fmla="*/ 747736 h 2966117"/>
              <a:gd name="connsiteX1" fmla="*/ 2242707 w 2881340"/>
              <a:gd name="connsiteY1" fmla="*/ 200538 h 2966117"/>
              <a:gd name="connsiteX2" fmla="*/ 2838918 w 2881340"/>
              <a:gd name="connsiteY2" fmla="*/ 839576 h 2966117"/>
              <a:gd name="connsiteX3" fmla="*/ 2881340 w 2881340"/>
              <a:gd name="connsiteY3" fmla="*/ 938500 h 2966117"/>
              <a:gd name="connsiteX4" fmla="*/ 2868346 w 2881340"/>
              <a:gd name="connsiteY4" fmla="*/ 977420 h 2966117"/>
              <a:gd name="connsiteX5" fmla="*/ 2826113 w 2881340"/>
              <a:gd name="connsiteY5" fmla="*/ 1057456 h 2966117"/>
              <a:gd name="connsiteX6" fmla="*/ 1249660 w 2881340"/>
              <a:gd name="connsiteY6" fmla="*/ 2413939 h 2966117"/>
              <a:gd name="connsiteX7" fmla="*/ 1221018 w 2881340"/>
              <a:gd name="connsiteY7" fmla="*/ 2895410 h 2966117"/>
              <a:gd name="connsiteX8" fmla="*/ 1235913 w 2881340"/>
              <a:gd name="connsiteY8" fmla="*/ 2966117 h 2966117"/>
              <a:gd name="connsiteX9" fmla="*/ 1166340 w 2881340"/>
              <a:gd name="connsiteY9" fmla="*/ 2953979 h 2966117"/>
              <a:gd name="connsiteX10" fmla="*/ 747735 w 2881340"/>
              <a:gd name="connsiteY10" fmla="*/ 2789905 h 2966117"/>
              <a:gd name="connsiteX11" fmla="*/ 200538 w 2881340"/>
              <a:gd name="connsiteY11" fmla="*/ 747736 h 296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1340" h="2966117">
                <a:moveTo>
                  <a:pt x="200538" y="747736"/>
                </a:moveTo>
                <a:cubicBezTo>
                  <a:pt x="613363" y="32702"/>
                  <a:pt x="1527673" y="-212287"/>
                  <a:pt x="2242707" y="200538"/>
                </a:cubicBezTo>
                <a:cubicBezTo>
                  <a:pt x="2510845" y="355347"/>
                  <a:pt x="2712883" y="580678"/>
                  <a:pt x="2838918" y="839576"/>
                </a:cubicBezTo>
                <a:lnTo>
                  <a:pt x="2881340" y="938500"/>
                </a:lnTo>
                <a:lnTo>
                  <a:pt x="2868346" y="977420"/>
                </a:lnTo>
                <a:cubicBezTo>
                  <a:pt x="2856879" y="1004396"/>
                  <a:pt x="2842916" y="1031105"/>
                  <a:pt x="2826113" y="1057456"/>
                </a:cubicBezTo>
                <a:cubicBezTo>
                  <a:pt x="2557260" y="1479066"/>
                  <a:pt x="1487961" y="1809021"/>
                  <a:pt x="1249660" y="2413939"/>
                </a:cubicBezTo>
                <a:cubicBezTo>
                  <a:pt x="1190084" y="2565168"/>
                  <a:pt x="1191230" y="2725563"/>
                  <a:pt x="1221018" y="2895410"/>
                </a:cubicBezTo>
                <a:lnTo>
                  <a:pt x="1235913" y="2966117"/>
                </a:lnTo>
                <a:lnTo>
                  <a:pt x="1166340" y="2953979"/>
                </a:lnTo>
                <a:cubicBezTo>
                  <a:pt x="1022879" y="2921589"/>
                  <a:pt x="881804" y="2867310"/>
                  <a:pt x="747735" y="2789905"/>
                </a:cubicBezTo>
                <a:cubicBezTo>
                  <a:pt x="32701" y="2377080"/>
                  <a:pt x="-212287" y="1462770"/>
                  <a:pt x="200538" y="74773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06870E-57CD-C6B9-280B-D33CC5B4134C}"/>
              </a:ext>
            </a:extLst>
          </p:cNvPr>
          <p:cNvGrpSpPr/>
          <p:nvPr/>
        </p:nvGrpSpPr>
        <p:grpSpPr>
          <a:xfrm>
            <a:off x="5049782" y="2540126"/>
            <a:ext cx="2019302" cy="1095412"/>
            <a:chOff x="768349" y="1856096"/>
            <a:chExt cx="2019302" cy="109541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83BB57E-44CA-2C02-A80F-DB28A39EE1FA}"/>
                </a:ext>
              </a:extLst>
            </p:cNvPr>
            <p:cNvSpPr txBox="1"/>
            <p:nvPr/>
          </p:nvSpPr>
          <p:spPr>
            <a:xfrm>
              <a:off x="768351" y="2188222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B53FF03-5ADE-0898-23D4-FAF2E96762C3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2C0E4D3-296F-4E39-49A5-9B4B4DBF03C6}"/>
              </a:ext>
            </a:extLst>
          </p:cNvPr>
          <p:cNvSpPr/>
          <p:nvPr/>
        </p:nvSpPr>
        <p:spPr>
          <a:xfrm rot="3600000">
            <a:off x="8326526" y="3186739"/>
            <a:ext cx="1789423" cy="2051943"/>
          </a:xfrm>
          <a:custGeom>
            <a:avLst/>
            <a:gdLst>
              <a:gd name="connsiteX0" fmla="*/ 102662 w 1789423"/>
              <a:gd name="connsiteY0" fmla="*/ 1365149 h 2051943"/>
              <a:gd name="connsiteX1" fmla="*/ 1625094 w 1789423"/>
              <a:gd name="connsiteY1" fmla="*/ 118956 h 2051943"/>
              <a:gd name="connsiteX2" fmla="*/ 1667327 w 1789423"/>
              <a:gd name="connsiteY2" fmla="*/ 38920 h 2051943"/>
              <a:gd name="connsiteX3" fmla="*/ 1680321 w 1789423"/>
              <a:gd name="connsiteY3" fmla="*/ 0 h 2051943"/>
              <a:gd name="connsiteX4" fmla="*/ 1694538 w 1789423"/>
              <a:gd name="connsiteY4" fmla="*/ 33151 h 2051943"/>
              <a:gd name="connsiteX5" fmla="*/ 1588886 w 1789423"/>
              <a:gd name="connsiteY5" fmla="*/ 1304208 h 2051943"/>
              <a:gd name="connsiteX6" fmla="*/ 109406 w 1789423"/>
              <a:gd name="connsiteY6" fmla="*/ 2040618 h 2051943"/>
              <a:gd name="connsiteX7" fmla="*/ 34894 w 1789423"/>
              <a:gd name="connsiteY7" fmla="*/ 2027617 h 2051943"/>
              <a:gd name="connsiteX8" fmla="*/ 19999 w 1789423"/>
              <a:gd name="connsiteY8" fmla="*/ 1956910 h 2051943"/>
              <a:gd name="connsiteX9" fmla="*/ 48641 w 1789423"/>
              <a:gd name="connsiteY9" fmla="*/ 1475439 h 2051943"/>
              <a:gd name="connsiteX10" fmla="*/ 102662 w 1789423"/>
              <a:gd name="connsiteY10" fmla="*/ 1365149 h 205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9423" h="2051943">
                <a:moveTo>
                  <a:pt x="102662" y="1365149"/>
                </a:moveTo>
                <a:cubicBezTo>
                  <a:pt x="417478" y="828918"/>
                  <a:pt x="1373045" y="514215"/>
                  <a:pt x="1625094" y="118956"/>
                </a:cubicBezTo>
                <a:cubicBezTo>
                  <a:pt x="1641897" y="92605"/>
                  <a:pt x="1655860" y="65896"/>
                  <a:pt x="1667327" y="38920"/>
                </a:cubicBezTo>
                <a:lnTo>
                  <a:pt x="1680321" y="0"/>
                </a:lnTo>
                <a:lnTo>
                  <a:pt x="1694538" y="33151"/>
                </a:lnTo>
                <a:cubicBezTo>
                  <a:pt x="1845178" y="436742"/>
                  <a:pt x="1821100" y="902001"/>
                  <a:pt x="1588886" y="1304208"/>
                </a:cubicBezTo>
                <a:cubicBezTo>
                  <a:pt x="1279267" y="1840483"/>
                  <a:pt x="687563" y="2112358"/>
                  <a:pt x="109406" y="2040618"/>
                </a:cubicBezTo>
                <a:lnTo>
                  <a:pt x="34894" y="2027617"/>
                </a:lnTo>
                <a:lnTo>
                  <a:pt x="19999" y="1956910"/>
                </a:lnTo>
                <a:cubicBezTo>
                  <a:pt x="-9789" y="1787063"/>
                  <a:pt x="-10935" y="1626668"/>
                  <a:pt x="48641" y="1475439"/>
                </a:cubicBezTo>
                <a:cubicBezTo>
                  <a:pt x="63535" y="1437631"/>
                  <a:pt x="81675" y="1400898"/>
                  <a:pt x="102662" y="136514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CC0AAF8-8606-7B14-E4B8-4AE09B87EACD}"/>
              </a:ext>
            </a:extLst>
          </p:cNvPr>
          <p:cNvSpPr/>
          <p:nvPr/>
        </p:nvSpPr>
        <p:spPr>
          <a:xfrm rot="3600000">
            <a:off x="7869952" y="1921647"/>
            <a:ext cx="2881340" cy="2966117"/>
          </a:xfrm>
          <a:custGeom>
            <a:avLst/>
            <a:gdLst>
              <a:gd name="connsiteX0" fmla="*/ 200538 w 2881340"/>
              <a:gd name="connsiteY0" fmla="*/ 747736 h 2966117"/>
              <a:gd name="connsiteX1" fmla="*/ 2242707 w 2881340"/>
              <a:gd name="connsiteY1" fmla="*/ 200538 h 2966117"/>
              <a:gd name="connsiteX2" fmla="*/ 2838918 w 2881340"/>
              <a:gd name="connsiteY2" fmla="*/ 839576 h 2966117"/>
              <a:gd name="connsiteX3" fmla="*/ 2881340 w 2881340"/>
              <a:gd name="connsiteY3" fmla="*/ 938500 h 2966117"/>
              <a:gd name="connsiteX4" fmla="*/ 2868346 w 2881340"/>
              <a:gd name="connsiteY4" fmla="*/ 977420 h 2966117"/>
              <a:gd name="connsiteX5" fmla="*/ 2826113 w 2881340"/>
              <a:gd name="connsiteY5" fmla="*/ 1057456 h 2966117"/>
              <a:gd name="connsiteX6" fmla="*/ 1249660 w 2881340"/>
              <a:gd name="connsiteY6" fmla="*/ 2413939 h 2966117"/>
              <a:gd name="connsiteX7" fmla="*/ 1221018 w 2881340"/>
              <a:gd name="connsiteY7" fmla="*/ 2895410 h 2966117"/>
              <a:gd name="connsiteX8" fmla="*/ 1235913 w 2881340"/>
              <a:gd name="connsiteY8" fmla="*/ 2966117 h 2966117"/>
              <a:gd name="connsiteX9" fmla="*/ 1166340 w 2881340"/>
              <a:gd name="connsiteY9" fmla="*/ 2953979 h 2966117"/>
              <a:gd name="connsiteX10" fmla="*/ 747735 w 2881340"/>
              <a:gd name="connsiteY10" fmla="*/ 2789905 h 2966117"/>
              <a:gd name="connsiteX11" fmla="*/ 200538 w 2881340"/>
              <a:gd name="connsiteY11" fmla="*/ 747736 h 296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1340" h="2966117">
                <a:moveTo>
                  <a:pt x="200538" y="747736"/>
                </a:moveTo>
                <a:cubicBezTo>
                  <a:pt x="613363" y="32702"/>
                  <a:pt x="1527673" y="-212287"/>
                  <a:pt x="2242707" y="200538"/>
                </a:cubicBezTo>
                <a:cubicBezTo>
                  <a:pt x="2510845" y="355347"/>
                  <a:pt x="2712883" y="580678"/>
                  <a:pt x="2838918" y="839576"/>
                </a:cubicBezTo>
                <a:lnTo>
                  <a:pt x="2881340" y="938500"/>
                </a:lnTo>
                <a:lnTo>
                  <a:pt x="2868346" y="977420"/>
                </a:lnTo>
                <a:cubicBezTo>
                  <a:pt x="2856879" y="1004396"/>
                  <a:pt x="2842916" y="1031105"/>
                  <a:pt x="2826113" y="1057456"/>
                </a:cubicBezTo>
                <a:cubicBezTo>
                  <a:pt x="2557260" y="1479066"/>
                  <a:pt x="1487961" y="1809021"/>
                  <a:pt x="1249660" y="2413939"/>
                </a:cubicBezTo>
                <a:cubicBezTo>
                  <a:pt x="1190084" y="2565168"/>
                  <a:pt x="1191230" y="2725563"/>
                  <a:pt x="1221018" y="2895410"/>
                </a:cubicBezTo>
                <a:lnTo>
                  <a:pt x="1235913" y="2966117"/>
                </a:lnTo>
                <a:lnTo>
                  <a:pt x="1166340" y="2953979"/>
                </a:lnTo>
                <a:cubicBezTo>
                  <a:pt x="1022879" y="2921589"/>
                  <a:pt x="881804" y="2867310"/>
                  <a:pt x="747735" y="2789905"/>
                </a:cubicBezTo>
                <a:cubicBezTo>
                  <a:pt x="32701" y="2377080"/>
                  <a:pt x="-212287" y="1462770"/>
                  <a:pt x="200538" y="74773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A312DF7-EEC4-43B3-97AE-D2B36D4478E1}"/>
              </a:ext>
            </a:extLst>
          </p:cNvPr>
          <p:cNvGrpSpPr/>
          <p:nvPr/>
        </p:nvGrpSpPr>
        <p:grpSpPr>
          <a:xfrm>
            <a:off x="8300971" y="2540126"/>
            <a:ext cx="2019302" cy="1095412"/>
            <a:chOff x="768349" y="1856096"/>
            <a:chExt cx="2019302" cy="109541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4E44FB4-8B5F-7053-BDF0-F5007A21F868}"/>
                </a:ext>
              </a:extLst>
            </p:cNvPr>
            <p:cNvSpPr txBox="1"/>
            <p:nvPr/>
          </p:nvSpPr>
          <p:spPr>
            <a:xfrm>
              <a:off x="768351" y="2188222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A997FA9-A87F-BAE4-F988-5B7D55FA8DE2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iconfont-10123-4910613">
            <a:extLst>
              <a:ext uri="{FF2B5EF4-FFF2-40B4-BE49-F238E27FC236}">
                <a16:creationId xmlns:a16="http://schemas.microsoft.com/office/drawing/2014/main" id="{CF020CEC-6F6F-7C2A-3620-69EA0B57C660}"/>
              </a:ext>
            </a:extLst>
          </p:cNvPr>
          <p:cNvSpPr/>
          <p:nvPr/>
        </p:nvSpPr>
        <p:spPr>
          <a:xfrm>
            <a:off x="5360363" y="4034065"/>
            <a:ext cx="609685" cy="609685"/>
          </a:xfrm>
          <a:custGeom>
            <a:avLst/>
            <a:gdLst>
              <a:gd name="T0" fmla="*/ 7267 w 8106"/>
              <a:gd name="T1" fmla="*/ 5439 h 8106"/>
              <a:gd name="T2" fmla="*/ 5399 w 8106"/>
              <a:gd name="T3" fmla="*/ 5439 h 8106"/>
              <a:gd name="T4" fmla="*/ 5399 w 8106"/>
              <a:gd name="T5" fmla="*/ 4711 h 8106"/>
              <a:gd name="T6" fmla="*/ 4446 w 8106"/>
              <a:gd name="T7" fmla="*/ 6408 h 8106"/>
              <a:gd name="T8" fmla="*/ 5399 w 8106"/>
              <a:gd name="T9" fmla="*/ 8106 h 8106"/>
              <a:gd name="T10" fmla="*/ 5399 w 8106"/>
              <a:gd name="T11" fmla="*/ 7382 h 8106"/>
              <a:gd name="T12" fmla="*/ 6351 w 8106"/>
              <a:gd name="T13" fmla="*/ 7382 h 8106"/>
              <a:gd name="T14" fmla="*/ 6927 w 8106"/>
              <a:gd name="T15" fmla="*/ 7045 h 8106"/>
              <a:gd name="T16" fmla="*/ 8106 w 8106"/>
              <a:gd name="T17" fmla="*/ 4948 h 8106"/>
              <a:gd name="T18" fmla="*/ 7267 w 8106"/>
              <a:gd name="T19" fmla="*/ 5439 h 8106"/>
              <a:gd name="T20" fmla="*/ 5930 w 8106"/>
              <a:gd name="T21" fmla="*/ 2517 h 8106"/>
              <a:gd name="T22" fmla="*/ 6886 w 8106"/>
              <a:gd name="T23" fmla="*/ 820 h 8106"/>
              <a:gd name="T24" fmla="*/ 6274 w 8106"/>
              <a:gd name="T25" fmla="*/ 1186 h 8106"/>
              <a:gd name="T26" fmla="*/ 5938 w 8106"/>
              <a:gd name="T27" fmla="*/ 586 h 8106"/>
              <a:gd name="T28" fmla="*/ 5285 w 8106"/>
              <a:gd name="T29" fmla="*/ 199 h 8106"/>
              <a:gd name="T30" fmla="*/ 4633 w 8106"/>
              <a:gd name="T31" fmla="*/ 590 h 8106"/>
              <a:gd name="T32" fmla="*/ 4195 w 8106"/>
              <a:gd name="T33" fmla="*/ 1372 h 8106"/>
              <a:gd name="T34" fmla="*/ 4641 w 8106"/>
              <a:gd name="T35" fmla="*/ 2164 h 8106"/>
              <a:gd name="T36" fmla="*/ 4025 w 8106"/>
              <a:gd name="T37" fmla="*/ 2521 h 8106"/>
              <a:gd name="T38" fmla="*/ 5930 w 8106"/>
              <a:gd name="T39" fmla="*/ 2517 h 8106"/>
              <a:gd name="T40" fmla="*/ 2249 w 8106"/>
              <a:gd name="T41" fmla="*/ 4453 h 8106"/>
              <a:gd name="T42" fmla="*/ 1313 w 8106"/>
              <a:gd name="T43" fmla="*/ 6113 h 8106"/>
              <a:gd name="T44" fmla="*/ 1309 w 8106"/>
              <a:gd name="T45" fmla="*/ 7108 h 8106"/>
              <a:gd name="T46" fmla="*/ 129 w 8106"/>
              <a:gd name="T47" fmla="*/ 5010 h 8106"/>
              <a:gd name="T48" fmla="*/ 133 w 8106"/>
              <a:gd name="T49" fmla="*/ 4327 h 8106"/>
              <a:gd name="T50" fmla="*/ 612 w 8106"/>
              <a:gd name="T51" fmla="*/ 3483 h 8106"/>
              <a:gd name="T52" fmla="*/ 0 w 8106"/>
              <a:gd name="T53" fmla="*/ 3121 h 8106"/>
              <a:gd name="T54" fmla="*/ 1909 w 8106"/>
              <a:gd name="T55" fmla="*/ 3121 h 8106"/>
              <a:gd name="T56" fmla="*/ 2861 w 8106"/>
              <a:gd name="T57" fmla="*/ 4819 h 8106"/>
              <a:gd name="T58" fmla="*/ 2249 w 8106"/>
              <a:gd name="T59" fmla="*/ 4453 h 8106"/>
              <a:gd name="T60" fmla="*/ 6412 w 8106"/>
              <a:gd name="T61" fmla="*/ 5235 h 8106"/>
              <a:gd name="T62" fmla="*/ 5460 w 8106"/>
              <a:gd name="T63" fmla="*/ 3538 h 8106"/>
              <a:gd name="T64" fmla="*/ 7097 w 8106"/>
              <a:gd name="T65" fmla="*/ 2568 h 8106"/>
              <a:gd name="T66" fmla="*/ 7944 w 8106"/>
              <a:gd name="T67" fmla="*/ 4078 h 8106"/>
              <a:gd name="T68" fmla="*/ 7948 w 8106"/>
              <a:gd name="T69" fmla="*/ 4852 h 8106"/>
              <a:gd name="T70" fmla="*/ 7292 w 8106"/>
              <a:gd name="T71" fmla="*/ 5235 h 8106"/>
              <a:gd name="T72" fmla="*/ 6412 w 8106"/>
              <a:gd name="T73" fmla="*/ 5235 h 8106"/>
              <a:gd name="T74" fmla="*/ 1475 w 8106"/>
              <a:gd name="T75" fmla="*/ 6242 h 8106"/>
              <a:gd name="T76" fmla="*/ 1917 w 8106"/>
              <a:gd name="T77" fmla="*/ 5455 h 8106"/>
              <a:gd name="T78" fmla="*/ 3826 w 8106"/>
              <a:gd name="T79" fmla="*/ 5455 h 8106"/>
              <a:gd name="T80" fmla="*/ 3826 w 8106"/>
              <a:gd name="T81" fmla="*/ 7399 h 8106"/>
              <a:gd name="T82" fmla="*/ 2128 w 8106"/>
              <a:gd name="T83" fmla="*/ 7399 h 8106"/>
              <a:gd name="T84" fmla="*/ 1471 w 8106"/>
              <a:gd name="T85" fmla="*/ 7016 h 8106"/>
              <a:gd name="T86" fmla="*/ 1475 w 8106"/>
              <a:gd name="T87" fmla="*/ 6242 h 8106"/>
              <a:gd name="T88" fmla="*/ 4466 w 8106"/>
              <a:gd name="T89" fmla="*/ 491 h 8106"/>
              <a:gd name="T90" fmla="*/ 3011 w 8106"/>
              <a:gd name="T91" fmla="*/ 3083 h 8106"/>
              <a:gd name="T92" fmla="*/ 1366 w 8106"/>
              <a:gd name="T93" fmla="*/ 2110 h 8106"/>
              <a:gd name="T94" fmla="*/ 2359 w 8106"/>
              <a:gd name="T95" fmla="*/ 345 h 8106"/>
              <a:gd name="T96" fmla="*/ 2930 w 8106"/>
              <a:gd name="T97" fmla="*/ 0 h 8106"/>
              <a:gd name="T98" fmla="*/ 5289 w 8106"/>
              <a:gd name="T99" fmla="*/ 0 h 8106"/>
              <a:gd name="T100" fmla="*/ 4466 w 8106"/>
              <a:gd name="T101" fmla="*/ 491 h 8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106" h="8106">
                <a:moveTo>
                  <a:pt x="7267" y="5439"/>
                </a:moveTo>
                <a:lnTo>
                  <a:pt x="5399" y="5439"/>
                </a:lnTo>
                <a:lnTo>
                  <a:pt x="5399" y="4711"/>
                </a:lnTo>
                <a:lnTo>
                  <a:pt x="4446" y="6408"/>
                </a:lnTo>
                <a:lnTo>
                  <a:pt x="5399" y="8106"/>
                </a:lnTo>
                <a:lnTo>
                  <a:pt x="5399" y="7382"/>
                </a:lnTo>
                <a:lnTo>
                  <a:pt x="6351" y="7382"/>
                </a:lnTo>
                <a:cubicBezTo>
                  <a:pt x="6590" y="7383"/>
                  <a:pt x="6810" y="7254"/>
                  <a:pt x="6927" y="7045"/>
                </a:cubicBezTo>
                <a:lnTo>
                  <a:pt x="8106" y="4948"/>
                </a:lnTo>
                <a:cubicBezTo>
                  <a:pt x="7932" y="5252"/>
                  <a:pt x="7612" y="5443"/>
                  <a:pt x="7267" y="5439"/>
                </a:cubicBezTo>
                <a:close/>
                <a:moveTo>
                  <a:pt x="5930" y="2517"/>
                </a:moveTo>
                <a:lnTo>
                  <a:pt x="6886" y="820"/>
                </a:lnTo>
                <a:lnTo>
                  <a:pt x="6274" y="1186"/>
                </a:lnTo>
                <a:cubicBezTo>
                  <a:pt x="6274" y="1186"/>
                  <a:pt x="6035" y="757"/>
                  <a:pt x="5938" y="586"/>
                </a:cubicBezTo>
                <a:cubicBezTo>
                  <a:pt x="5804" y="349"/>
                  <a:pt x="5553" y="195"/>
                  <a:pt x="5285" y="199"/>
                </a:cubicBezTo>
                <a:cubicBezTo>
                  <a:pt x="5018" y="199"/>
                  <a:pt x="4766" y="349"/>
                  <a:pt x="4633" y="590"/>
                </a:cubicBezTo>
                <a:cubicBezTo>
                  <a:pt x="4633" y="590"/>
                  <a:pt x="4414" y="977"/>
                  <a:pt x="4195" y="1372"/>
                </a:cubicBezTo>
                <a:lnTo>
                  <a:pt x="4641" y="2164"/>
                </a:lnTo>
                <a:lnTo>
                  <a:pt x="4025" y="2521"/>
                </a:lnTo>
                <a:lnTo>
                  <a:pt x="5930" y="2517"/>
                </a:lnTo>
                <a:close/>
                <a:moveTo>
                  <a:pt x="2249" y="4453"/>
                </a:moveTo>
                <a:lnTo>
                  <a:pt x="1313" y="6113"/>
                </a:lnTo>
                <a:cubicBezTo>
                  <a:pt x="1137" y="6421"/>
                  <a:pt x="1136" y="6799"/>
                  <a:pt x="1309" y="7108"/>
                </a:cubicBezTo>
                <a:lnTo>
                  <a:pt x="129" y="5010"/>
                </a:lnTo>
                <a:cubicBezTo>
                  <a:pt x="11" y="4797"/>
                  <a:pt x="13" y="4538"/>
                  <a:pt x="133" y="4327"/>
                </a:cubicBezTo>
                <a:lnTo>
                  <a:pt x="612" y="3483"/>
                </a:lnTo>
                <a:lnTo>
                  <a:pt x="0" y="3121"/>
                </a:lnTo>
                <a:lnTo>
                  <a:pt x="1909" y="3121"/>
                </a:lnTo>
                <a:lnTo>
                  <a:pt x="2861" y="4819"/>
                </a:lnTo>
                <a:lnTo>
                  <a:pt x="2249" y="4453"/>
                </a:lnTo>
                <a:close/>
                <a:moveTo>
                  <a:pt x="6412" y="5235"/>
                </a:moveTo>
                <a:lnTo>
                  <a:pt x="5460" y="3538"/>
                </a:lnTo>
                <a:lnTo>
                  <a:pt x="7097" y="2568"/>
                </a:lnTo>
                <a:cubicBezTo>
                  <a:pt x="7470" y="3238"/>
                  <a:pt x="7944" y="4078"/>
                  <a:pt x="7944" y="4078"/>
                </a:cubicBezTo>
                <a:cubicBezTo>
                  <a:pt x="8081" y="4318"/>
                  <a:pt x="8083" y="4611"/>
                  <a:pt x="7948" y="4852"/>
                </a:cubicBezTo>
                <a:cubicBezTo>
                  <a:pt x="7814" y="5089"/>
                  <a:pt x="7563" y="5235"/>
                  <a:pt x="7292" y="5235"/>
                </a:cubicBezTo>
                <a:lnTo>
                  <a:pt x="6412" y="5235"/>
                </a:lnTo>
                <a:close/>
                <a:moveTo>
                  <a:pt x="1475" y="6242"/>
                </a:moveTo>
                <a:cubicBezTo>
                  <a:pt x="1475" y="6242"/>
                  <a:pt x="1694" y="5855"/>
                  <a:pt x="1917" y="5455"/>
                </a:cubicBezTo>
                <a:lnTo>
                  <a:pt x="3826" y="5455"/>
                </a:lnTo>
                <a:lnTo>
                  <a:pt x="3826" y="7399"/>
                </a:lnTo>
                <a:lnTo>
                  <a:pt x="2128" y="7399"/>
                </a:lnTo>
                <a:cubicBezTo>
                  <a:pt x="1855" y="7403"/>
                  <a:pt x="1602" y="7255"/>
                  <a:pt x="1471" y="7016"/>
                </a:cubicBezTo>
                <a:cubicBezTo>
                  <a:pt x="1336" y="6775"/>
                  <a:pt x="1338" y="6481"/>
                  <a:pt x="1475" y="6242"/>
                </a:cubicBezTo>
                <a:close/>
                <a:moveTo>
                  <a:pt x="4466" y="491"/>
                </a:moveTo>
                <a:cubicBezTo>
                  <a:pt x="4244" y="886"/>
                  <a:pt x="3007" y="3083"/>
                  <a:pt x="3011" y="3083"/>
                </a:cubicBezTo>
                <a:lnTo>
                  <a:pt x="1366" y="2110"/>
                </a:lnTo>
                <a:cubicBezTo>
                  <a:pt x="1366" y="2110"/>
                  <a:pt x="2152" y="691"/>
                  <a:pt x="2359" y="345"/>
                </a:cubicBezTo>
                <a:cubicBezTo>
                  <a:pt x="2476" y="141"/>
                  <a:pt x="2683" y="0"/>
                  <a:pt x="2930" y="0"/>
                </a:cubicBezTo>
                <a:lnTo>
                  <a:pt x="5289" y="0"/>
                </a:lnTo>
                <a:cubicBezTo>
                  <a:pt x="4945" y="0"/>
                  <a:pt x="4641" y="182"/>
                  <a:pt x="4466" y="491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iconfont-1107-834618">
            <a:extLst>
              <a:ext uri="{FF2B5EF4-FFF2-40B4-BE49-F238E27FC236}">
                <a16:creationId xmlns:a16="http://schemas.microsoft.com/office/drawing/2014/main" id="{0630221B-91E0-C679-CAAA-84F57F7DAB9B}"/>
              </a:ext>
            </a:extLst>
          </p:cNvPr>
          <p:cNvSpPr/>
          <p:nvPr/>
        </p:nvSpPr>
        <p:spPr>
          <a:xfrm>
            <a:off x="8463022" y="3996692"/>
            <a:ext cx="609685" cy="560126"/>
          </a:xfrm>
          <a:custGeom>
            <a:avLst/>
            <a:gdLst>
              <a:gd name="T0" fmla="*/ 11461 w 12636"/>
              <a:gd name="T1" fmla="*/ 9409 h 11605"/>
              <a:gd name="T2" fmla="*/ 11799 w 12636"/>
              <a:gd name="T3" fmla="*/ 6768 h 11605"/>
              <a:gd name="T4" fmla="*/ 11950 w 12636"/>
              <a:gd name="T5" fmla="*/ 5981 h 11605"/>
              <a:gd name="T6" fmla="*/ 12097 w 12636"/>
              <a:gd name="T7" fmla="*/ 4817 h 11605"/>
              <a:gd name="T8" fmla="*/ 12636 w 12636"/>
              <a:gd name="T9" fmla="*/ 3818 h 11605"/>
              <a:gd name="T10" fmla="*/ 10587 w 12636"/>
              <a:gd name="T11" fmla="*/ 4996 h 11605"/>
              <a:gd name="T12" fmla="*/ 7141 w 12636"/>
              <a:gd name="T13" fmla="*/ 7960 h 11605"/>
              <a:gd name="T14" fmla="*/ 7918 w 12636"/>
              <a:gd name="T15" fmla="*/ 10644 h 11605"/>
              <a:gd name="T16" fmla="*/ 9524 w 12636"/>
              <a:gd name="T17" fmla="*/ 7785 h 11605"/>
              <a:gd name="T18" fmla="*/ 8293 w 12636"/>
              <a:gd name="T19" fmla="*/ 10847 h 11605"/>
              <a:gd name="T20" fmla="*/ 11461 w 12636"/>
              <a:gd name="T21" fmla="*/ 9409 h 11605"/>
              <a:gd name="T22" fmla="*/ 1309 w 12636"/>
              <a:gd name="T23" fmla="*/ 8737 h 11605"/>
              <a:gd name="T24" fmla="*/ 3711 w 12636"/>
              <a:gd name="T25" fmla="*/ 9886 h 11605"/>
              <a:gd name="T26" fmla="*/ 4410 w 12636"/>
              <a:gd name="T27" fmla="*/ 10275 h 11605"/>
              <a:gd name="T28" fmla="*/ 5470 w 12636"/>
              <a:gd name="T29" fmla="*/ 10780 h 11605"/>
              <a:gd name="T30" fmla="*/ 6251 w 12636"/>
              <a:gd name="T31" fmla="*/ 11605 h 11605"/>
              <a:gd name="T32" fmla="*/ 5774 w 12636"/>
              <a:gd name="T33" fmla="*/ 9291 h 11605"/>
              <a:gd name="T34" fmla="*/ 4039 w 12636"/>
              <a:gd name="T35" fmla="*/ 5088 h 11605"/>
              <a:gd name="T36" fmla="*/ 1248 w 12636"/>
              <a:gd name="T37" fmla="*/ 4985 h 11605"/>
              <a:gd name="T38" fmla="*/ 3459 w 12636"/>
              <a:gd name="T39" fmla="*/ 7406 h 11605"/>
              <a:gd name="T40" fmla="*/ 938 w 12636"/>
              <a:gd name="T41" fmla="*/ 5277 h 11605"/>
              <a:gd name="T42" fmla="*/ 1309 w 12636"/>
              <a:gd name="T43" fmla="*/ 8737 h 11605"/>
              <a:gd name="T44" fmla="*/ 6910 w 12636"/>
              <a:gd name="T45" fmla="*/ 416 h 11605"/>
              <a:gd name="T46" fmla="*/ 4570 w 12636"/>
              <a:gd name="T47" fmla="*/ 1689 h 11605"/>
              <a:gd name="T48" fmla="*/ 3846 w 12636"/>
              <a:gd name="T49" fmla="*/ 2029 h 11605"/>
              <a:gd name="T50" fmla="*/ 2815 w 12636"/>
              <a:gd name="T51" fmla="*/ 2591 h 11605"/>
              <a:gd name="T52" fmla="*/ 1690 w 12636"/>
              <a:gd name="T53" fmla="*/ 2739 h 11605"/>
              <a:gd name="T54" fmla="*/ 3844 w 12636"/>
              <a:gd name="T55" fmla="*/ 3709 h 11605"/>
              <a:gd name="T56" fmla="*/ 8267 w 12636"/>
              <a:gd name="T57" fmla="*/ 4766 h 11605"/>
              <a:gd name="T58" fmla="*/ 9985 w 12636"/>
              <a:gd name="T59" fmla="*/ 2563 h 11605"/>
              <a:gd name="T60" fmla="*/ 6727 w 12636"/>
              <a:gd name="T61" fmla="*/ 2937 h 11605"/>
              <a:gd name="T62" fmla="*/ 9930 w 12636"/>
              <a:gd name="T63" fmla="*/ 2141 h 11605"/>
              <a:gd name="T64" fmla="*/ 6910 w 12636"/>
              <a:gd name="T65" fmla="*/ 416 h 1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36" h="11605">
                <a:moveTo>
                  <a:pt x="11461" y="9409"/>
                </a:moveTo>
                <a:cubicBezTo>
                  <a:pt x="11767" y="8563"/>
                  <a:pt x="11763" y="7674"/>
                  <a:pt x="11799" y="6768"/>
                </a:cubicBezTo>
                <a:cubicBezTo>
                  <a:pt x="11809" y="6428"/>
                  <a:pt x="11899" y="6216"/>
                  <a:pt x="11950" y="5981"/>
                </a:cubicBezTo>
                <a:cubicBezTo>
                  <a:pt x="12024" y="5515"/>
                  <a:pt x="11905" y="5245"/>
                  <a:pt x="12097" y="4817"/>
                </a:cubicBezTo>
                <a:cubicBezTo>
                  <a:pt x="12154" y="4414"/>
                  <a:pt x="12292" y="4182"/>
                  <a:pt x="12636" y="3818"/>
                </a:cubicBezTo>
                <a:cubicBezTo>
                  <a:pt x="11883" y="3951"/>
                  <a:pt x="11343" y="4614"/>
                  <a:pt x="10587" y="4996"/>
                </a:cubicBezTo>
                <a:cubicBezTo>
                  <a:pt x="9201" y="5956"/>
                  <a:pt x="7782" y="6287"/>
                  <a:pt x="7141" y="7960"/>
                </a:cubicBezTo>
                <a:cubicBezTo>
                  <a:pt x="6685" y="9150"/>
                  <a:pt x="7141" y="10126"/>
                  <a:pt x="7918" y="10644"/>
                </a:cubicBezTo>
                <a:cubicBezTo>
                  <a:pt x="8215" y="9304"/>
                  <a:pt x="8372" y="8787"/>
                  <a:pt x="9524" y="7785"/>
                </a:cubicBezTo>
                <a:cubicBezTo>
                  <a:pt x="8813" y="8674"/>
                  <a:pt x="8520" y="9473"/>
                  <a:pt x="8293" y="10847"/>
                </a:cubicBezTo>
                <a:cubicBezTo>
                  <a:pt x="9376" y="11316"/>
                  <a:pt x="10823" y="11001"/>
                  <a:pt x="11461" y="9409"/>
                </a:cubicBezTo>
                <a:close/>
                <a:moveTo>
                  <a:pt x="1309" y="8737"/>
                </a:moveTo>
                <a:cubicBezTo>
                  <a:pt x="2016" y="9291"/>
                  <a:pt x="2863" y="9566"/>
                  <a:pt x="3711" y="9886"/>
                </a:cubicBezTo>
                <a:cubicBezTo>
                  <a:pt x="4031" y="10002"/>
                  <a:pt x="4204" y="10154"/>
                  <a:pt x="4410" y="10275"/>
                </a:cubicBezTo>
                <a:cubicBezTo>
                  <a:pt x="4831" y="10491"/>
                  <a:pt x="5124" y="10463"/>
                  <a:pt x="5470" y="10780"/>
                </a:cubicBezTo>
                <a:cubicBezTo>
                  <a:pt x="5835" y="10960"/>
                  <a:pt x="6013" y="11163"/>
                  <a:pt x="6251" y="11605"/>
                </a:cubicBezTo>
                <a:cubicBezTo>
                  <a:pt x="6360" y="10848"/>
                  <a:pt x="5899" y="10127"/>
                  <a:pt x="5774" y="9291"/>
                </a:cubicBezTo>
                <a:cubicBezTo>
                  <a:pt x="5298" y="7672"/>
                  <a:pt x="5429" y="6222"/>
                  <a:pt x="4039" y="5088"/>
                </a:cubicBezTo>
                <a:cubicBezTo>
                  <a:pt x="3053" y="4283"/>
                  <a:pt x="1983" y="4411"/>
                  <a:pt x="1248" y="4985"/>
                </a:cubicBezTo>
                <a:cubicBezTo>
                  <a:pt x="2427" y="5687"/>
                  <a:pt x="2869" y="5999"/>
                  <a:pt x="3459" y="7406"/>
                </a:cubicBezTo>
                <a:cubicBezTo>
                  <a:pt x="2838" y="6452"/>
                  <a:pt x="2170" y="5923"/>
                  <a:pt x="938" y="5277"/>
                </a:cubicBezTo>
                <a:cubicBezTo>
                  <a:pt x="154" y="6158"/>
                  <a:pt x="0" y="7632"/>
                  <a:pt x="1309" y="8737"/>
                </a:cubicBezTo>
                <a:close/>
                <a:moveTo>
                  <a:pt x="6910" y="416"/>
                </a:moveTo>
                <a:cubicBezTo>
                  <a:pt x="6045" y="664"/>
                  <a:pt x="5326" y="1188"/>
                  <a:pt x="4570" y="1689"/>
                </a:cubicBezTo>
                <a:cubicBezTo>
                  <a:pt x="4290" y="1881"/>
                  <a:pt x="4065" y="1932"/>
                  <a:pt x="3846" y="2029"/>
                </a:cubicBezTo>
                <a:cubicBezTo>
                  <a:pt x="3425" y="2242"/>
                  <a:pt x="3275" y="2497"/>
                  <a:pt x="2815" y="2591"/>
                </a:cubicBezTo>
                <a:cubicBezTo>
                  <a:pt x="2455" y="2781"/>
                  <a:pt x="2188" y="2806"/>
                  <a:pt x="1690" y="2739"/>
                </a:cubicBezTo>
                <a:cubicBezTo>
                  <a:pt x="2239" y="3271"/>
                  <a:pt x="3093" y="3322"/>
                  <a:pt x="3844" y="3709"/>
                </a:cubicBezTo>
                <a:cubicBezTo>
                  <a:pt x="5436" y="4271"/>
                  <a:pt x="6534" y="5227"/>
                  <a:pt x="8267" y="4766"/>
                </a:cubicBezTo>
                <a:cubicBezTo>
                  <a:pt x="9498" y="4438"/>
                  <a:pt x="10020" y="3497"/>
                  <a:pt x="9985" y="2563"/>
                </a:cubicBezTo>
                <a:cubicBezTo>
                  <a:pt x="8725" y="3108"/>
                  <a:pt x="8215" y="3285"/>
                  <a:pt x="6727" y="2937"/>
                </a:cubicBezTo>
                <a:cubicBezTo>
                  <a:pt x="7865" y="2992"/>
                  <a:pt x="8685" y="2762"/>
                  <a:pt x="9930" y="2141"/>
                </a:cubicBezTo>
                <a:cubicBezTo>
                  <a:pt x="9676" y="990"/>
                  <a:pt x="8572" y="0"/>
                  <a:pt x="6910" y="416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80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8B34EB9B-8A71-82B1-A709-0C71F18ADBDC}"/>
              </a:ext>
            </a:extLst>
          </p:cNvPr>
          <p:cNvSpPr/>
          <p:nvPr/>
        </p:nvSpPr>
        <p:spPr>
          <a:xfrm>
            <a:off x="4542353" y="0"/>
            <a:ext cx="7649647" cy="6858000"/>
          </a:xfrm>
          <a:custGeom>
            <a:avLst/>
            <a:gdLst>
              <a:gd name="connsiteX0" fmla="*/ 5479682 w 7649647"/>
              <a:gd name="connsiteY0" fmla="*/ 0 h 6858000"/>
              <a:gd name="connsiteX1" fmla="*/ 7649647 w 7649647"/>
              <a:gd name="connsiteY1" fmla="*/ 0 h 6858000"/>
              <a:gd name="connsiteX2" fmla="*/ 7649647 w 7649647"/>
              <a:gd name="connsiteY2" fmla="*/ 6858000 h 6858000"/>
              <a:gd name="connsiteX3" fmla="*/ 0 w 7649647"/>
              <a:gd name="connsiteY3" fmla="*/ 6858000 h 6858000"/>
              <a:gd name="connsiteX4" fmla="*/ 171015 w 7649647"/>
              <a:gd name="connsiteY4" fmla="*/ 6674262 h 6858000"/>
              <a:gd name="connsiteX5" fmla="*/ 1235602 w 7649647"/>
              <a:gd name="connsiteY5" fmla="*/ 5886450 h 6858000"/>
              <a:gd name="connsiteX6" fmla="*/ 3635901 w 7649647"/>
              <a:gd name="connsiteY6" fmla="*/ 5505450 h 6858000"/>
              <a:gd name="connsiteX7" fmla="*/ 3483501 w 7649647"/>
              <a:gd name="connsiteY7" fmla="*/ 3600450 h 6858000"/>
              <a:gd name="connsiteX8" fmla="*/ 5521851 w 7649647"/>
              <a:gd name="connsiteY8" fmla="*/ 1695450 h 6858000"/>
              <a:gd name="connsiteX9" fmla="*/ 5534948 w 764964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49647" h="6858000">
                <a:moveTo>
                  <a:pt x="5479682" y="0"/>
                </a:moveTo>
                <a:lnTo>
                  <a:pt x="7649647" y="0"/>
                </a:lnTo>
                <a:lnTo>
                  <a:pt x="7649647" y="6858000"/>
                </a:lnTo>
                <a:lnTo>
                  <a:pt x="0" y="6858000"/>
                </a:lnTo>
                <a:lnTo>
                  <a:pt x="171015" y="6674262"/>
                </a:lnTo>
                <a:cubicBezTo>
                  <a:pt x="480299" y="6354142"/>
                  <a:pt x="818883" y="6070997"/>
                  <a:pt x="1235602" y="5886450"/>
                </a:cubicBezTo>
                <a:cubicBezTo>
                  <a:pt x="1902352" y="5591175"/>
                  <a:pt x="3261251" y="5886450"/>
                  <a:pt x="3635901" y="5505450"/>
                </a:cubicBezTo>
                <a:cubicBezTo>
                  <a:pt x="4010551" y="5124450"/>
                  <a:pt x="3169177" y="4235450"/>
                  <a:pt x="3483501" y="3600450"/>
                </a:cubicBezTo>
                <a:cubicBezTo>
                  <a:pt x="3797826" y="2965450"/>
                  <a:pt x="5255151" y="2530475"/>
                  <a:pt x="5521851" y="1695450"/>
                </a:cubicBezTo>
                <a:cubicBezTo>
                  <a:pt x="5655201" y="1277938"/>
                  <a:pt x="5633770" y="785416"/>
                  <a:pt x="5534948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4295576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635825"/>
            <a:ext cx="5298790" cy="3093312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748351" y="2903737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2970645" y="2979452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811AA430-1BBD-2E4C-9B5F-AF30822A04B1}"/>
              </a:ext>
            </a:extLst>
          </p:cNvPr>
          <p:cNvSpPr/>
          <p:nvPr/>
        </p:nvSpPr>
        <p:spPr>
          <a:xfrm flipH="1">
            <a:off x="3112895" y="1433602"/>
            <a:ext cx="1314486" cy="129535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0" name="图形 37">
            <a:extLst>
              <a:ext uri="{FF2B5EF4-FFF2-40B4-BE49-F238E27FC236}">
                <a16:creationId xmlns:a16="http://schemas.microsoft.com/office/drawing/2014/main" id="{C7F9377B-47A2-373A-DE58-0A7BC0487B06}"/>
              </a:ext>
            </a:extLst>
          </p:cNvPr>
          <p:cNvGrpSpPr/>
          <p:nvPr/>
        </p:nvGrpSpPr>
        <p:grpSpPr>
          <a:xfrm rot="10800000">
            <a:off x="6096000" y="-604039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67CB43C-A85E-3EBC-C4F0-0D848D95695D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E8F24B-2E7A-067B-83F1-CCC1B73B444C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3" name="图形 37">
              <a:extLst>
                <a:ext uri="{FF2B5EF4-FFF2-40B4-BE49-F238E27FC236}">
                  <a16:creationId xmlns:a16="http://schemas.microsoft.com/office/drawing/2014/main" id="{7FF8F377-813E-FD98-93D3-425CB4B10FEB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B5BD790B-14BE-23D0-2CF5-9E45B379EFE9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F84D268-7544-027A-7461-A34DC8D2F458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37F379-4AE8-0B1A-09DD-2A2D4A36DC0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A1B1764-0A13-4825-51A1-475A168B52DF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4982D03-6B0B-6ECF-8298-665DA2D0F065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4" name="图形 37">
              <a:extLst>
                <a:ext uri="{FF2B5EF4-FFF2-40B4-BE49-F238E27FC236}">
                  <a16:creationId xmlns:a16="http://schemas.microsoft.com/office/drawing/2014/main" id="{F408192C-3586-87FD-DF76-31C36EF76847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728617-F758-03EF-E7AB-CE2D79B99CD0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7D68DA7C-2A85-7682-C6CD-B600EBAB2995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41835EA-CF38-88D7-8CAA-D309D97FD305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6" name="图形 37">
                <a:extLst>
                  <a:ext uri="{FF2B5EF4-FFF2-40B4-BE49-F238E27FC236}">
                    <a16:creationId xmlns:a16="http://schemas.microsoft.com/office/drawing/2014/main" id="{DE5E65D8-3C6F-0C05-DFA8-A02C85655958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19E2ABA-06A8-5308-C8B7-5F2D5A1F0F8B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FF808AA1-1882-5ADC-542C-B505B95C7AF7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图形 37">
                <a:extLst>
                  <a:ext uri="{FF2B5EF4-FFF2-40B4-BE49-F238E27FC236}">
                    <a16:creationId xmlns:a16="http://schemas.microsoft.com/office/drawing/2014/main" id="{E454F752-8B8D-D079-01CB-6CEE46B06F9E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34691B94-7037-9AAB-4F7E-5F8DC9A68530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47DF1B-D61A-DB80-9D46-361F24237B64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图形 37">
                <a:extLst>
                  <a:ext uri="{FF2B5EF4-FFF2-40B4-BE49-F238E27FC236}">
                    <a16:creationId xmlns:a16="http://schemas.microsoft.com/office/drawing/2014/main" id="{7C37D4CC-29BF-1642-0386-1E2F91017863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DE8269E4-E534-E257-E15B-4187A15B7A55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23BC886-1540-ED83-CA8D-3A41A98F2216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图形 37">
                <a:extLst>
                  <a:ext uri="{FF2B5EF4-FFF2-40B4-BE49-F238E27FC236}">
                    <a16:creationId xmlns:a16="http://schemas.microsoft.com/office/drawing/2014/main" id="{94AE4501-2BB2-BEB9-2CD3-B6F62E450CAE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CE31E19-717D-8A21-465F-01AC272A4654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85B604C-6E07-524E-30D7-6A64BF1BCC39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图形 37">
              <a:extLst>
                <a:ext uri="{FF2B5EF4-FFF2-40B4-BE49-F238E27FC236}">
                  <a16:creationId xmlns:a16="http://schemas.microsoft.com/office/drawing/2014/main" id="{5B17BA6E-0843-6A0C-90C0-0BBF2EE73C60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BA823CD-3C5C-23FF-09A4-8A47499695F1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7F6CC76-47D1-1BDC-C15F-699030526CF7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CBEA2D3-A86A-61C1-5329-10DE11946E0F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37">
              <a:extLst>
                <a:ext uri="{FF2B5EF4-FFF2-40B4-BE49-F238E27FC236}">
                  <a16:creationId xmlns:a16="http://schemas.microsoft.com/office/drawing/2014/main" id="{D160444B-ADD7-0E96-E84A-DFFC9893B985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CFF6814-5908-97B6-3D5B-5ABD80520ED8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37">
                <a:extLst>
                  <a:ext uri="{FF2B5EF4-FFF2-40B4-BE49-F238E27FC236}">
                    <a16:creationId xmlns:a16="http://schemas.microsoft.com/office/drawing/2014/main" id="{226E85C8-910C-42C4-3CED-31FC14522A4E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B1C3C2B7-D34A-178E-9D7F-E180ECFAB173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ACC342-2BF3-175A-6646-255DACF5688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" name="图形 37">
                <a:extLst>
                  <a:ext uri="{FF2B5EF4-FFF2-40B4-BE49-F238E27FC236}">
                    <a16:creationId xmlns:a16="http://schemas.microsoft.com/office/drawing/2014/main" id="{BA87DDA3-5300-FCA5-9117-881F064D6CDF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26C89A8-C6A2-A2B8-170B-18355D9E4E7C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965C181B-6324-0626-7298-E91588B3CE7F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37">
                <a:extLst>
                  <a:ext uri="{FF2B5EF4-FFF2-40B4-BE49-F238E27FC236}">
                    <a16:creationId xmlns:a16="http://schemas.microsoft.com/office/drawing/2014/main" id="{345B8D70-5C93-2A2A-3753-F1739B710C51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A354273-254A-E846-4A43-C45E52A19DE7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D0713014-32A2-AA27-72C8-0DFB81DC38A7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图形 37">
              <a:extLst>
                <a:ext uri="{FF2B5EF4-FFF2-40B4-BE49-F238E27FC236}">
                  <a16:creationId xmlns:a16="http://schemas.microsoft.com/office/drawing/2014/main" id="{B45E5EF9-81DE-2551-CA26-24900D94CE9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8BDB976-A2AA-9A29-CD2C-70B58B9C1E8A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1" name="图形 37">
                <a:extLst>
                  <a:ext uri="{FF2B5EF4-FFF2-40B4-BE49-F238E27FC236}">
                    <a16:creationId xmlns:a16="http://schemas.microsoft.com/office/drawing/2014/main" id="{37BCA663-220F-A061-79C2-2901CD8F8E7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2FC73D63-C7CB-5A19-2EE2-E11332A89759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CDD40A68-C6A3-AC6E-2997-1D7B5D6DB484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2" name="图形 37">
                <a:extLst>
                  <a:ext uri="{FF2B5EF4-FFF2-40B4-BE49-F238E27FC236}">
                    <a16:creationId xmlns:a16="http://schemas.microsoft.com/office/drawing/2014/main" id="{421A8AA4-F51E-0422-4E32-F49743D790DD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F6331A30-6FA5-0D1E-5BD8-ACCA5F7267B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44BE29D8-007B-C177-A5B8-436505E8B6DA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37">
                <a:extLst>
                  <a:ext uri="{FF2B5EF4-FFF2-40B4-BE49-F238E27FC236}">
                    <a16:creationId xmlns:a16="http://schemas.microsoft.com/office/drawing/2014/main" id="{E2A6C8B7-0658-3E59-98FA-2E69CD254990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5F8DCD3-D8A0-BC4D-4934-FF66A41540DB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BE85E0-D8C9-0D21-026C-99EDFA36C3E1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8" name="图形 37">
              <a:extLst>
                <a:ext uri="{FF2B5EF4-FFF2-40B4-BE49-F238E27FC236}">
                  <a16:creationId xmlns:a16="http://schemas.microsoft.com/office/drawing/2014/main" id="{A698168D-0150-EE4F-AEDE-E15619D43E14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B5622E4-475B-6BD7-34E6-07A3C6481105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37">
                <a:extLst>
                  <a:ext uri="{FF2B5EF4-FFF2-40B4-BE49-F238E27FC236}">
                    <a16:creationId xmlns:a16="http://schemas.microsoft.com/office/drawing/2014/main" id="{6D0B25E2-CB13-8FEE-E3D9-3F043D155102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C13B093-E9B0-5D6A-4165-484598EC1BE6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096D1FB-840C-2136-73AE-8C015A8222ED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37">
                <a:extLst>
                  <a:ext uri="{FF2B5EF4-FFF2-40B4-BE49-F238E27FC236}">
                    <a16:creationId xmlns:a16="http://schemas.microsoft.com/office/drawing/2014/main" id="{FCA47EB3-A56F-2863-6911-C8D3CA59243D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2566267A-CFA5-6294-077C-C66E289A9A13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C816159-6C5E-CD85-1DB3-38767AFD9206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图形 37">
                <a:extLst>
                  <a:ext uri="{FF2B5EF4-FFF2-40B4-BE49-F238E27FC236}">
                    <a16:creationId xmlns:a16="http://schemas.microsoft.com/office/drawing/2014/main" id="{B11FD21D-FE75-6ACC-0251-9DFFCF2733BA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0B6B74C-77AF-2FF8-A067-0CB83573C814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CA7EA14-AA97-2370-6D67-8A5DFF932CEC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37">
              <a:extLst>
                <a:ext uri="{FF2B5EF4-FFF2-40B4-BE49-F238E27FC236}">
                  <a16:creationId xmlns:a16="http://schemas.microsoft.com/office/drawing/2014/main" id="{0866DA53-B5FE-DDC8-A434-1A9F3F006604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70A317C-C663-87AD-79A9-7DA60572D02F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1" name="图形 37">
                <a:extLst>
                  <a:ext uri="{FF2B5EF4-FFF2-40B4-BE49-F238E27FC236}">
                    <a16:creationId xmlns:a16="http://schemas.microsoft.com/office/drawing/2014/main" id="{17D123B2-A5C9-3573-E81D-B619C4206C63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9DF8BFFE-A8CB-2321-5FF8-90BA11B2C51E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B3D9FCA7-E020-6DAB-B2DD-5E9B167251D3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图形 37">
                <a:extLst>
                  <a:ext uri="{FF2B5EF4-FFF2-40B4-BE49-F238E27FC236}">
                    <a16:creationId xmlns:a16="http://schemas.microsoft.com/office/drawing/2014/main" id="{7052E05C-7274-35DA-9EE4-4608A599373B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3E1B996-582E-7DF9-D8FD-D2DBF8A80333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0AB328A-C63A-C4CA-1A51-E3A5D997B08D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3" name="图形 37">
                <a:extLst>
                  <a:ext uri="{FF2B5EF4-FFF2-40B4-BE49-F238E27FC236}">
                    <a16:creationId xmlns:a16="http://schemas.microsoft.com/office/drawing/2014/main" id="{B77B12F9-2E7E-F4A9-851A-82FD7AAFC5D9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B902C3A-426A-C223-ACCA-18013EDB3216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F013DDF3-6E29-EDC3-5F3B-C6EEA5252CF3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0" name="图形 37">
              <a:extLst>
                <a:ext uri="{FF2B5EF4-FFF2-40B4-BE49-F238E27FC236}">
                  <a16:creationId xmlns:a16="http://schemas.microsoft.com/office/drawing/2014/main" id="{920242DE-830A-7361-1407-DAA1FB10923C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A3E8C7A-1843-B843-76BA-2928F627D937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54D5F0CB-265D-93BA-1D04-5756CE62C881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6DC5C48-9188-ED7F-4A07-FD95201D1700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1" name="图形 37">
              <a:extLst>
                <a:ext uri="{FF2B5EF4-FFF2-40B4-BE49-F238E27FC236}">
                  <a16:creationId xmlns:a16="http://schemas.microsoft.com/office/drawing/2014/main" id="{93881A3C-D622-0BA6-CA38-5588A822D48A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F67B698F-3638-8D33-B5F7-6EB84644D424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96690-9B8A-2216-F16A-49A1D8465595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EBD437D-7144-8908-90CF-377795878AE3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37">
              <a:extLst>
                <a:ext uri="{FF2B5EF4-FFF2-40B4-BE49-F238E27FC236}">
                  <a16:creationId xmlns:a16="http://schemas.microsoft.com/office/drawing/2014/main" id="{47447695-F27E-5594-940F-8DE4C181D1C1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52E6AEE-2A88-6D0C-9326-BE199EC5743D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BB679F6-9845-0340-91CA-AEBF26C67695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6EF19B3-D782-7700-817E-7014D03F019F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37">
              <a:extLst>
                <a:ext uri="{FF2B5EF4-FFF2-40B4-BE49-F238E27FC236}">
                  <a16:creationId xmlns:a16="http://schemas.microsoft.com/office/drawing/2014/main" id="{47F75058-40F7-C254-0C06-ADF624F80B80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2828984-E20C-5F51-3B11-2EE797399A1D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3571E80-DDE9-2AA3-4CFF-C22C6867F45B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B4FC0D6-4CC3-8FAD-7E54-489EB9A7407B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37">
              <a:extLst>
                <a:ext uri="{FF2B5EF4-FFF2-40B4-BE49-F238E27FC236}">
                  <a16:creationId xmlns:a16="http://schemas.microsoft.com/office/drawing/2014/main" id="{F0EAE6C9-F89A-C6B2-3366-B6960B4A25A4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D9B65F1-7A30-DFBC-BEC8-D1CD13097019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46D52B8-09B2-6DF9-AE5E-AC3C69ADEBAB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944BA84-CF8E-0607-3188-C2CF3C9BBCAA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37">
              <a:extLst>
                <a:ext uri="{FF2B5EF4-FFF2-40B4-BE49-F238E27FC236}">
                  <a16:creationId xmlns:a16="http://schemas.microsoft.com/office/drawing/2014/main" id="{31C1A048-87B3-010E-7B12-1AAAB813D7E9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FA3AE9A-6E34-FFF3-CA85-06F14B732D5B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23A591D-B457-A12C-5C52-CBC63B322E0D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08FB5058-AA19-B848-896A-410B17EA27E8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6" name="图形 37">
              <a:extLst>
                <a:ext uri="{FF2B5EF4-FFF2-40B4-BE49-F238E27FC236}">
                  <a16:creationId xmlns:a16="http://schemas.microsoft.com/office/drawing/2014/main" id="{6AAE4105-8F68-57B7-3D2C-4BC22312ACB8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3BD4BAE-B8B1-2775-9BED-04E85DB9F8E3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8AAB11A-6157-375E-D6EC-15C9668CD2CC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F20AAEE-D10E-8515-DC19-846A64EC5B23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37">
              <a:extLst>
                <a:ext uri="{FF2B5EF4-FFF2-40B4-BE49-F238E27FC236}">
                  <a16:creationId xmlns:a16="http://schemas.microsoft.com/office/drawing/2014/main" id="{3C788D9E-299D-D404-EF70-1382504E6E0B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0C07B5E-C345-8488-A3A6-2E169B704686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12647E-D19A-FAED-B334-9EB8219A26BC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16ED687E-ED2D-5AE3-101B-79DE3C3BBA82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8" name="图形 37">
              <a:extLst>
                <a:ext uri="{FF2B5EF4-FFF2-40B4-BE49-F238E27FC236}">
                  <a16:creationId xmlns:a16="http://schemas.microsoft.com/office/drawing/2014/main" id="{6D35E35A-B6A0-C385-9491-636B4620768E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94178C8-94C3-CF4A-3070-73325C219304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5421D5C-9398-C6BF-7D20-F483E3CE6C7B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68F4E60-8457-6615-B56D-90576200A109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37">
              <a:extLst>
                <a:ext uri="{FF2B5EF4-FFF2-40B4-BE49-F238E27FC236}">
                  <a16:creationId xmlns:a16="http://schemas.microsoft.com/office/drawing/2014/main" id="{6F22F247-D65F-8542-912D-A6DCA3562900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36183E5-D4B2-D583-D142-BB21EFF7026C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A98681F-197E-8B62-A110-67DFB17D049F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F5E887A-FD00-777E-1641-C3BBBD24CE37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0" name="图形 37">
              <a:extLst>
                <a:ext uri="{FF2B5EF4-FFF2-40B4-BE49-F238E27FC236}">
                  <a16:creationId xmlns:a16="http://schemas.microsoft.com/office/drawing/2014/main" id="{4BE799E4-D493-4F6B-E34D-34649F8330C1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9BDB1DB-96D2-B34A-7128-959751935889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B88D584-1074-9F92-760B-B83AFB281B0C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B9D601E7-8F16-3A96-C74B-17401C1C086F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8" name="图形 37">
                <a:extLst>
                  <a:ext uri="{FF2B5EF4-FFF2-40B4-BE49-F238E27FC236}">
                    <a16:creationId xmlns:a16="http://schemas.microsoft.com/office/drawing/2014/main" id="{AA7502C5-F39C-91C1-25DB-10B1D3F3EF63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4DE98A1-E042-6F93-6667-D41054397615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5C66AF4-24D0-4EFD-F86D-6647EE5DBDA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37">
                <a:extLst>
                  <a:ext uri="{FF2B5EF4-FFF2-40B4-BE49-F238E27FC236}">
                    <a16:creationId xmlns:a16="http://schemas.microsoft.com/office/drawing/2014/main" id="{C4FA9FEA-05EF-B3FF-1711-EE79C89E3E32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58CDB6EF-9BCC-67B4-9A21-EEF767103EA5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51BB704-6D78-BF67-BB20-4783D20B1B5F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0" name="图形 37">
                <a:extLst>
                  <a:ext uri="{FF2B5EF4-FFF2-40B4-BE49-F238E27FC236}">
                    <a16:creationId xmlns:a16="http://schemas.microsoft.com/office/drawing/2014/main" id="{431BA6E4-32BA-FA1F-BDF4-F7D90BDEC9AA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6134C8A-E899-4156-DF62-8198D4D1BF62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8D8F34E9-432A-312A-4943-F307D974BC2B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37">
                <a:extLst>
                  <a:ext uri="{FF2B5EF4-FFF2-40B4-BE49-F238E27FC236}">
                    <a16:creationId xmlns:a16="http://schemas.microsoft.com/office/drawing/2014/main" id="{96087A08-4B86-46F7-0713-B870F7573A1D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266FE7D-93EA-089D-8E0E-E2285ADD6672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9B6262D-33C0-05E3-ED37-AE8F083A14E8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1" name="图形 37">
              <a:extLst>
                <a:ext uri="{FF2B5EF4-FFF2-40B4-BE49-F238E27FC236}">
                  <a16:creationId xmlns:a16="http://schemas.microsoft.com/office/drawing/2014/main" id="{C14B72AE-8FD8-1BF2-F11B-B4B2EC920524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5CE5042-9250-A2A7-B831-545005D319EF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D1A8E8D-30A0-34E9-A73E-69ED1EE38180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0C146BB-59BB-2B57-77D4-0F10C6E5CFA4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3" name="图形 37">
                <a:extLst>
                  <a:ext uri="{FF2B5EF4-FFF2-40B4-BE49-F238E27FC236}">
                    <a16:creationId xmlns:a16="http://schemas.microsoft.com/office/drawing/2014/main" id="{9BD2BEB3-2BFD-E4CF-9102-EFBEE3D0767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B29754E-0648-D181-74F5-62E803F0E7A1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C08D8C30-6141-01E9-C99A-F0A8BC4290CB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图形 37">
                <a:extLst>
                  <a:ext uri="{FF2B5EF4-FFF2-40B4-BE49-F238E27FC236}">
                    <a16:creationId xmlns:a16="http://schemas.microsoft.com/office/drawing/2014/main" id="{532266DD-5E23-1556-570F-C61989CFC47D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4DC21AD-51B5-074A-5723-838360DD5C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5431990-6A4D-4E1F-7BA5-EBB92FE384C6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5" name="图形 37">
                <a:extLst>
                  <a:ext uri="{FF2B5EF4-FFF2-40B4-BE49-F238E27FC236}">
                    <a16:creationId xmlns:a16="http://schemas.microsoft.com/office/drawing/2014/main" id="{9812F9C3-014A-FA07-CEE5-7BFBCA950556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0A800B8-170F-AA1E-64FD-37141BE55388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8FAA286-A657-E5A1-4C27-F64697E2D91D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6" name="图形 37">
                <a:extLst>
                  <a:ext uri="{FF2B5EF4-FFF2-40B4-BE49-F238E27FC236}">
                    <a16:creationId xmlns:a16="http://schemas.microsoft.com/office/drawing/2014/main" id="{596F2BB0-AB92-E8F2-8E32-3F25A1A7F4D5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B3C3DCA4-B8D9-40D8-E7FA-0041520E57E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5B4510DC-0103-051B-0B69-AE8A407167D5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37">
              <a:extLst>
                <a:ext uri="{FF2B5EF4-FFF2-40B4-BE49-F238E27FC236}">
                  <a16:creationId xmlns:a16="http://schemas.microsoft.com/office/drawing/2014/main" id="{B4FD9431-3C91-1836-4C7B-66914F0E58B9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958E5A0-2873-27B3-200D-86625FA15B49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4E4E263-4684-32DE-720F-352EFF67CA78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6602003-4DC4-BC4E-41DC-A91DDC53B629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37">
                <a:extLst>
                  <a:ext uri="{FF2B5EF4-FFF2-40B4-BE49-F238E27FC236}">
                    <a16:creationId xmlns:a16="http://schemas.microsoft.com/office/drawing/2014/main" id="{C3ED5D7B-E118-96DE-5809-8DA49781160B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CBB0323-C871-4BC6-245B-3D6BF18FDB2B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50A76557-AD5B-72F0-E1D9-E38EFDCEABA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37">
                <a:extLst>
                  <a:ext uri="{FF2B5EF4-FFF2-40B4-BE49-F238E27FC236}">
                    <a16:creationId xmlns:a16="http://schemas.microsoft.com/office/drawing/2014/main" id="{67FC266A-0738-94A7-0FBD-99D121580CCD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B15ABAE1-E678-2227-B258-1651524F9BF9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5CD43B7-93CA-77D2-FE8B-7665A5BAC6E2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0" name="图形 37">
                <a:extLst>
                  <a:ext uri="{FF2B5EF4-FFF2-40B4-BE49-F238E27FC236}">
                    <a16:creationId xmlns:a16="http://schemas.microsoft.com/office/drawing/2014/main" id="{A26EA06F-0A5C-10BD-0197-680AC63DB641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5513102-D8F8-E3A8-0BB1-1FE55B9C5E64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6A820C7-1FC1-BB7E-5837-35189565D05E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37">
                <a:extLst>
                  <a:ext uri="{FF2B5EF4-FFF2-40B4-BE49-F238E27FC236}">
                    <a16:creationId xmlns:a16="http://schemas.microsoft.com/office/drawing/2014/main" id="{A4D257D8-E7C4-E630-7790-0C716B76DE3E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2B47432E-1538-0F6D-9B15-069F93EE3E58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236CBFBE-D1C9-7A56-AD81-BA620FB21E8D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5DFED1B-91FB-B097-09D2-0FA7E183D704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23FB34A-A8EC-94CD-D6C7-69AE2D0D030C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5290FCF-C3F4-C399-F472-D94FFF7AE47E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7E526B9-59EE-8547-53D8-AE1FB29D7889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21B30E1-7FA7-63EB-81B2-1926B990E6EA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B11AED9-B997-DA21-CECD-31B5DB80F8E6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EAD9E87-FAC3-E9A4-D6A0-A1646B509158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226F711-3997-364C-FAD0-7FB3FCB9ADFD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79B5C2B-5CB0-C296-BEA4-54EC88D06EAD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C2D4D60-40E2-518E-92DE-E30366BA0328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06194D0-CDFF-B624-CCCE-D97D49EEE228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11A44D8-9A70-E2D7-4FA6-77492A2BF7F2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03652C4-DE19-8DD4-DE7E-8830234502E3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B042642-8C9C-F473-4ECF-977BE9E9F288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37D9FA1-DC32-B433-F9EF-7ABD46DF15E7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158E705-A1B1-5A5F-0904-C0B3D9AEE0C2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F7D6513-E5BC-78B6-3D22-45A188826FA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C7517F6-9811-2B29-F2A4-FE9E1ECD3C58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7E5E190-F095-DBB0-57CD-C783A8E956B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7AD69D-EAD3-9678-2B6B-7F5A5F485A9D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953AED0-0F3E-4AAF-46BE-9AA6F3337812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259858-FA7B-7D8F-FBCF-F7C03BE81C07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13B4F07-8F3C-7492-6A2D-C7734B1203A8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6" name="图形 37">
              <a:extLst>
                <a:ext uri="{FF2B5EF4-FFF2-40B4-BE49-F238E27FC236}">
                  <a16:creationId xmlns:a16="http://schemas.microsoft.com/office/drawing/2014/main" id="{A3E0426B-CC9B-1AF4-AEC7-DC702DD668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D990179-A6FD-8A87-C742-2EADFE9AD681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7603DB2-625F-E901-7898-5DB0025E30F4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8F564-F627-CE79-417B-2ECC8C1AEA9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E75A365-CB2F-7C45-66DC-A534AC00AAAF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C54380E7-EE76-88D0-6F46-2F8F40D3DFD2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97369B6-8067-9829-59C5-D34371869C1F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298FC14-9A8B-7A48-77B6-164072712465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D958BAD-4D71-5E1F-E75E-101AD25D61A1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DC42ED4-871C-E0AB-2C76-A4BCD7F99707}"/>
              </a:ext>
            </a:extLst>
          </p:cNvPr>
          <p:cNvSpPr txBox="1"/>
          <p:nvPr/>
        </p:nvSpPr>
        <p:spPr>
          <a:xfrm>
            <a:off x="1789697" y="3691766"/>
            <a:ext cx="450229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95CF9D-8B7E-618B-8C43-6983E30590D8}"/>
              </a:ext>
            </a:extLst>
          </p:cNvPr>
          <p:cNvSpPr txBox="1"/>
          <p:nvPr/>
        </p:nvSpPr>
        <p:spPr>
          <a:xfrm>
            <a:off x="3409207" y="1658416"/>
            <a:ext cx="832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400" b="1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en-US" altLang="zh-CN" sz="5400" dirty="0"/>
              <a:t>04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982377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5" name="î$ḷíďé">
            <a:extLst>
              <a:ext uri="{FF2B5EF4-FFF2-40B4-BE49-F238E27FC236}">
                <a16:creationId xmlns:a16="http://schemas.microsoft.com/office/drawing/2014/main" id="{098E1D00-9197-E888-AFBA-6F8F63814555}"/>
              </a:ext>
            </a:extLst>
          </p:cNvPr>
          <p:cNvSpPr/>
          <p:nvPr/>
        </p:nvSpPr>
        <p:spPr>
          <a:xfrm>
            <a:off x="1764371" y="2230366"/>
            <a:ext cx="1625955" cy="1625955"/>
          </a:xfrm>
          <a:prstGeom prst="ellipse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6" name="íṡľîdê">
            <a:extLst>
              <a:ext uri="{FF2B5EF4-FFF2-40B4-BE49-F238E27FC236}">
                <a16:creationId xmlns:a16="http://schemas.microsoft.com/office/drawing/2014/main" id="{5D1CF2DF-0377-C9E3-5723-5DF00511136D}"/>
              </a:ext>
            </a:extLst>
          </p:cNvPr>
          <p:cNvSpPr txBox="1"/>
          <p:nvPr/>
        </p:nvSpPr>
        <p:spPr>
          <a:xfrm>
            <a:off x="2254182" y="3361300"/>
            <a:ext cx="646331" cy="276999"/>
          </a:xfrm>
          <a:prstGeom prst="rect">
            <a:avLst/>
          </a:prstGeom>
          <a:noFill/>
        </p:spPr>
        <p:txBody>
          <a:bodyPr wrap="non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7" name="ïṩḷíḋè">
            <a:extLst>
              <a:ext uri="{FF2B5EF4-FFF2-40B4-BE49-F238E27FC236}">
                <a16:creationId xmlns:a16="http://schemas.microsoft.com/office/drawing/2014/main" id="{83156F5F-1567-4892-24AF-3553C5E7BA6C}"/>
              </a:ext>
            </a:extLst>
          </p:cNvPr>
          <p:cNvSpPr/>
          <p:nvPr/>
        </p:nvSpPr>
        <p:spPr>
          <a:xfrm>
            <a:off x="8801677" y="2230366"/>
            <a:ext cx="1625955" cy="1625955"/>
          </a:xfrm>
          <a:prstGeom prst="ellipse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ym typeface="+mn-lt"/>
            </a:endParaRPr>
          </a:p>
        </p:txBody>
      </p:sp>
      <p:sp>
        <p:nvSpPr>
          <p:cNvPr id="8" name="îsḷîḋé">
            <a:extLst>
              <a:ext uri="{FF2B5EF4-FFF2-40B4-BE49-F238E27FC236}">
                <a16:creationId xmlns:a16="http://schemas.microsoft.com/office/drawing/2014/main" id="{ECDA6D13-2545-5DD1-2253-220D4D09ECD4}"/>
              </a:ext>
            </a:extLst>
          </p:cNvPr>
          <p:cNvSpPr txBox="1"/>
          <p:nvPr/>
        </p:nvSpPr>
        <p:spPr>
          <a:xfrm>
            <a:off x="9291488" y="3361300"/>
            <a:ext cx="646331" cy="276999"/>
          </a:xfrm>
          <a:prstGeom prst="rect">
            <a:avLst/>
          </a:prstGeom>
          <a:noFill/>
        </p:spPr>
        <p:txBody>
          <a:bodyPr wrap="non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9" name="iSlïḑè">
            <a:extLst>
              <a:ext uri="{FF2B5EF4-FFF2-40B4-BE49-F238E27FC236}">
                <a16:creationId xmlns:a16="http://schemas.microsoft.com/office/drawing/2014/main" id="{15C0279D-2796-7F2C-5168-6EE245CC9B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96889" y="1747298"/>
            <a:ext cx="2592132" cy="2585871"/>
            <a:chOff x="3471" y="1280"/>
            <a:chExt cx="829" cy="827"/>
          </a:xfrm>
          <a:solidFill>
            <a:schemeClr val="accent1"/>
          </a:solidFill>
        </p:grpSpPr>
        <p:sp>
          <p:nvSpPr>
            <p:cNvPr id="16" name="íşḷiḑê">
              <a:extLst>
                <a:ext uri="{FF2B5EF4-FFF2-40B4-BE49-F238E27FC236}">
                  <a16:creationId xmlns:a16="http://schemas.microsoft.com/office/drawing/2014/main" id="{9ADD247A-07D6-1F3B-5BCD-565CB2E1FEF0}"/>
                </a:ext>
              </a:extLst>
            </p:cNvPr>
            <p:cNvSpPr/>
            <p:nvPr/>
          </p:nvSpPr>
          <p:spPr bwMode="auto">
            <a:xfrm>
              <a:off x="3813" y="2055"/>
              <a:ext cx="21" cy="47"/>
            </a:xfrm>
            <a:custGeom>
              <a:avLst/>
              <a:gdLst>
                <a:gd name="T0" fmla="*/ 3 w 9"/>
                <a:gd name="T1" fmla="*/ 0 h 20"/>
                <a:gd name="T2" fmla="*/ 0 w 9"/>
                <a:gd name="T3" fmla="*/ 20 h 20"/>
                <a:gd name="T4" fmla="*/ 6 w 9"/>
                <a:gd name="T5" fmla="*/ 20 h 20"/>
                <a:gd name="T6" fmla="*/ 9 w 9"/>
                <a:gd name="T7" fmla="*/ 1 h 20"/>
                <a:gd name="T8" fmla="*/ 3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îṧlíḑê">
              <a:extLst>
                <a:ext uri="{FF2B5EF4-FFF2-40B4-BE49-F238E27FC236}">
                  <a16:creationId xmlns:a16="http://schemas.microsoft.com/office/drawing/2014/main" id="{78D44DD4-564F-BBAF-E466-C8CBAAA7283E}"/>
                </a:ext>
              </a:extLst>
            </p:cNvPr>
            <p:cNvSpPr/>
            <p:nvPr/>
          </p:nvSpPr>
          <p:spPr bwMode="auto">
            <a:xfrm>
              <a:off x="3936" y="1285"/>
              <a:ext cx="21" cy="47"/>
            </a:xfrm>
            <a:custGeom>
              <a:avLst/>
              <a:gdLst>
                <a:gd name="T0" fmla="*/ 5 w 9"/>
                <a:gd name="T1" fmla="*/ 20 h 20"/>
                <a:gd name="T2" fmla="*/ 9 w 9"/>
                <a:gd name="T3" fmla="*/ 1 h 20"/>
                <a:gd name="T4" fmla="*/ 3 w 9"/>
                <a:gd name="T5" fmla="*/ 0 h 20"/>
                <a:gd name="T6" fmla="*/ 0 w 9"/>
                <a:gd name="T7" fmla="*/ 19 h 20"/>
                <a:gd name="T8" fmla="*/ 5 w 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4" y="20"/>
                    <a:pt x="5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iṩ1iḑé">
              <a:extLst>
                <a:ext uri="{FF2B5EF4-FFF2-40B4-BE49-F238E27FC236}">
                  <a16:creationId xmlns:a16="http://schemas.microsoft.com/office/drawing/2014/main" id="{54C18C7D-AA2C-20ED-AA58-A22206CC2DB2}"/>
                </a:ext>
              </a:extLst>
            </p:cNvPr>
            <p:cNvSpPr/>
            <p:nvPr/>
          </p:nvSpPr>
          <p:spPr bwMode="auto">
            <a:xfrm>
              <a:off x="3752" y="2040"/>
              <a:ext cx="26" cy="50"/>
            </a:xfrm>
            <a:custGeom>
              <a:avLst/>
              <a:gdLst>
                <a:gd name="T0" fmla="*/ 6 w 11"/>
                <a:gd name="T1" fmla="*/ 0 h 21"/>
                <a:gd name="T2" fmla="*/ 0 w 11"/>
                <a:gd name="T3" fmla="*/ 19 h 21"/>
                <a:gd name="T4" fmla="*/ 5 w 11"/>
                <a:gd name="T5" fmla="*/ 21 h 21"/>
                <a:gd name="T6" fmla="*/ 11 w 11"/>
                <a:gd name="T7" fmla="*/ 1 h 21"/>
                <a:gd name="T8" fmla="*/ 6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iṡļidê">
              <a:extLst>
                <a:ext uri="{FF2B5EF4-FFF2-40B4-BE49-F238E27FC236}">
                  <a16:creationId xmlns:a16="http://schemas.microsoft.com/office/drawing/2014/main" id="{11874231-AA32-3616-EBA1-996088768CE8}"/>
                </a:ext>
              </a:extLst>
            </p:cNvPr>
            <p:cNvSpPr/>
            <p:nvPr/>
          </p:nvSpPr>
          <p:spPr bwMode="auto">
            <a:xfrm>
              <a:off x="3993" y="1299"/>
              <a:ext cx="26" cy="47"/>
            </a:xfrm>
            <a:custGeom>
              <a:avLst/>
              <a:gdLst>
                <a:gd name="T0" fmla="*/ 5 w 11"/>
                <a:gd name="T1" fmla="*/ 20 h 20"/>
                <a:gd name="T2" fmla="*/ 11 w 11"/>
                <a:gd name="T3" fmla="*/ 1 h 20"/>
                <a:gd name="T4" fmla="*/ 6 w 11"/>
                <a:gd name="T5" fmla="*/ 0 h 20"/>
                <a:gd name="T6" fmla="*/ 0 w 11"/>
                <a:gd name="T7" fmla="*/ 19 h 20"/>
                <a:gd name="T8" fmla="*/ 5 w 1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5" y="2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20"/>
                    <a:pt x="5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íşḻiḋé">
              <a:extLst>
                <a:ext uri="{FF2B5EF4-FFF2-40B4-BE49-F238E27FC236}">
                  <a16:creationId xmlns:a16="http://schemas.microsoft.com/office/drawing/2014/main" id="{AAE27C05-2B9F-F81A-7C9E-91F075B1688B}"/>
                </a:ext>
              </a:extLst>
            </p:cNvPr>
            <p:cNvSpPr/>
            <p:nvPr/>
          </p:nvSpPr>
          <p:spPr bwMode="auto">
            <a:xfrm>
              <a:off x="4045" y="1323"/>
              <a:ext cx="33" cy="47"/>
            </a:xfrm>
            <a:custGeom>
              <a:avLst/>
              <a:gdLst>
                <a:gd name="T0" fmla="*/ 5 w 14"/>
                <a:gd name="T1" fmla="*/ 20 h 20"/>
                <a:gd name="T2" fmla="*/ 14 w 14"/>
                <a:gd name="T3" fmla="*/ 2 h 20"/>
                <a:gd name="T4" fmla="*/ 10 w 14"/>
                <a:gd name="T5" fmla="*/ 0 h 20"/>
                <a:gd name="T6" fmla="*/ 0 w 14"/>
                <a:gd name="T7" fmla="*/ 18 h 20"/>
                <a:gd name="T8" fmla="*/ 5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2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4" y="19"/>
                    <a:pt x="5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ïsḻiďe">
              <a:extLst>
                <a:ext uri="{FF2B5EF4-FFF2-40B4-BE49-F238E27FC236}">
                  <a16:creationId xmlns:a16="http://schemas.microsoft.com/office/drawing/2014/main" id="{EF76EA67-6B00-778B-3EF1-F8F082B15055}"/>
                </a:ext>
              </a:extLst>
            </p:cNvPr>
            <p:cNvSpPr/>
            <p:nvPr/>
          </p:nvSpPr>
          <p:spPr bwMode="auto">
            <a:xfrm>
              <a:off x="3690" y="2017"/>
              <a:ext cx="36" cy="47"/>
            </a:xfrm>
            <a:custGeom>
              <a:avLst/>
              <a:gdLst>
                <a:gd name="T0" fmla="*/ 10 w 15"/>
                <a:gd name="T1" fmla="*/ 0 h 20"/>
                <a:gd name="T2" fmla="*/ 0 w 15"/>
                <a:gd name="T3" fmla="*/ 18 h 20"/>
                <a:gd name="T4" fmla="*/ 5 w 15"/>
                <a:gd name="T5" fmla="*/ 20 h 20"/>
                <a:gd name="T6" fmla="*/ 15 w 15"/>
                <a:gd name="T7" fmla="*/ 2 h 20"/>
                <a:gd name="T8" fmla="*/ 10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4" y="20"/>
                    <a:pt x="5" y="2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1" y="1"/>
                    <a:pt x="1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ïṡḷîdè">
              <a:extLst>
                <a:ext uri="{FF2B5EF4-FFF2-40B4-BE49-F238E27FC236}">
                  <a16:creationId xmlns:a16="http://schemas.microsoft.com/office/drawing/2014/main" id="{0201DA56-724E-DE9D-150B-5D0CEF243D80}"/>
                </a:ext>
              </a:extLst>
            </p:cNvPr>
            <p:cNvSpPr/>
            <p:nvPr/>
          </p:nvSpPr>
          <p:spPr bwMode="auto">
            <a:xfrm>
              <a:off x="3636" y="1986"/>
              <a:ext cx="40" cy="45"/>
            </a:xfrm>
            <a:custGeom>
              <a:avLst/>
              <a:gdLst>
                <a:gd name="T0" fmla="*/ 12 w 17"/>
                <a:gd name="T1" fmla="*/ 0 h 19"/>
                <a:gd name="T2" fmla="*/ 0 w 17"/>
                <a:gd name="T3" fmla="*/ 16 h 19"/>
                <a:gd name="T4" fmla="*/ 5 w 17"/>
                <a:gd name="T5" fmla="*/ 19 h 19"/>
                <a:gd name="T6" fmla="*/ 17 w 17"/>
                <a:gd name="T7" fmla="*/ 3 h 19"/>
                <a:gd name="T8" fmla="*/ 12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îśḻïdê">
              <a:extLst>
                <a:ext uri="{FF2B5EF4-FFF2-40B4-BE49-F238E27FC236}">
                  <a16:creationId xmlns:a16="http://schemas.microsoft.com/office/drawing/2014/main" id="{67F528A4-42D0-075F-A64F-F360AB1E8A1E}"/>
                </a:ext>
              </a:extLst>
            </p:cNvPr>
            <p:cNvSpPr/>
            <p:nvPr/>
          </p:nvSpPr>
          <p:spPr bwMode="auto">
            <a:xfrm>
              <a:off x="4094" y="1356"/>
              <a:ext cx="40" cy="45"/>
            </a:xfrm>
            <a:custGeom>
              <a:avLst/>
              <a:gdLst>
                <a:gd name="T0" fmla="*/ 5 w 17"/>
                <a:gd name="T1" fmla="*/ 19 h 19"/>
                <a:gd name="T2" fmla="*/ 17 w 17"/>
                <a:gd name="T3" fmla="*/ 3 h 19"/>
                <a:gd name="T4" fmla="*/ 12 w 17"/>
                <a:gd name="T5" fmla="*/ 0 h 19"/>
                <a:gd name="T6" fmla="*/ 0 w 17"/>
                <a:gd name="T7" fmla="*/ 16 h 19"/>
                <a:gd name="T8" fmla="*/ 5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19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iṩļiḑê">
              <a:extLst>
                <a:ext uri="{FF2B5EF4-FFF2-40B4-BE49-F238E27FC236}">
                  <a16:creationId xmlns:a16="http://schemas.microsoft.com/office/drawing/2014/main" id="{C75352D9-A0C7-F3E9-3DD8-FCCC5447981A}"/>
                </a:ext>
              </a:extLst>
            </p:cNvPr>
            <p:cNvSpPr/>
            <p:nvPr/>
          </p:nvSpPr>
          <p:spPr bwMode="auto">
            <a:xfrm>
              <a:off x="3546" y="1904"/>
              <a:ext cx="47" cy="37"/>
            </a:xfrm>
            <a:custGeom>
              <a:avLst/>
              <a:gdLst>
                <a:gd name="T0" fmla="*/ 16 w 20"/>
                <a:gd name="T1" fmla="*/ 0 h 16"/>
                <a:gd name="T2" fmla="*/ 0 w 20"/>
                <a:gd name="T3" fmla="*/ 12 h 16"/>
                <a:gd name="T4" fmla="*/ 3 w 20"/>
                <a:gd name="T5" fmla="*/ 16 h 16"/>
                <a:gd name="T6" fmla="*/ 20 w 20"/>
                <a:gd name="T7" fmla="*/ 4 h 16"/>
                <a:gd name="T8" fmla="*/ 16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7" y="1"/>
                    <a:pt x="1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ïśḻïḓé">
              <a:extLst>
                <a:ext uri="{FF2B5EF4-FFF2-40B4-BE49-F238E27FC236}">
                  <a16:creationId xmlns:a16="http://schemas.microsoft.com/office/drawing/2014/main" id="{234D3A0B-C273-B16E-5CAA-F4C9564BAE60}"/>
                </a:ext>
              </a:extLst>
            </p:cNvPr>
            <p:cNvSpPr/>
            <p:nvPr/>
          </p:nvSpPr>
          <p:spPr bwMode="auto">
            <a:xfrm>
              <a:off x="4177" y="1445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4 h 16"/>
                <a:gd name="T4" fmla="*/ 17 w 20"/>
                <a:gd name="T5" fmla="*/ 0 h 16"/>
                <a:gd name="T6" fmla="*/ 0 w 20"/>
                <a:gd name="T7" fmla="*/ 12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4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ïṩļîḓè">
              <a:extLst>
                <a:ext uri="{FF2B5EF4-FFF2-40B4-BE49-F238E27FC236}">
                  <a16:creationId xmlns:a16="http://schemas.microsoft.com/office/drawing/2014/main" id="{5F7363A9-903D-B4A5-CF56-254E3C617A0D}"/>
                </a:ext>
              </a:extLst>
            </p:cNvPr>
            <p:cNvSpPr/>
            <p:nvPr/>
          </p:nvSpPr>
          <p:spPr bwMode="auto">
            <a:xfrm>
              <a:off x="4207" y="1500"/>
              <a:ext cx="50" cy="33"/>
            </a:xfrm>
            <a:custGeom>
              <a:avLst/>
              <a:gdLst>
                <a:gd name="T0" fmla="*/ 3 w 21"/>
                <a:gd name="T1" fmla="*/ 14 h 14"/>
                <a:gd name="T2" fmla="*/ 21 w 21"/>
                <a:gd name="T3" fmla="*/ 5 h 14"/>
                <a:gd name="T4" fmla="*/ 18 w 21"/>
                <a:gd name="T5" fmla="*/ 0 h 14"/>
                <a:gd name="T6" fmla="*/ 0 w 21"/>
                <a:gd name="T7" fmla="*/ 9 h 14"/>
                <a:gd name="T8" fmla="*/ 3 w 2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3" y="1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ïşļidè">
              <a:extLst>
                <a:ext uri="{FF2B5EF4-FFF2-40B4-BE49-F238E27FC236}">
                  <a16:creationId xmlns:a16="http://schemas.microsoft.com/office/drawing/2014/main" id="{B625AA66-A57D-0F74-4E19-BABCF3142D53}"/>
                </a:ext>
              </a:extLst>
            </p:cNvPr>
            <p:cNvSpPr/>
            <p:nvPr/>
          </p:nvSpPr>
          <p:spPr bwMode="auto">
            <a:xfrm>
              <a:off x="3513" y="1854"/>
              <a:ext cx="50" cy="33"/>
            </a:xfrm>
            <a:custGeom>
              <a:avLst/>
              <a:gdLst>
                <a:gd name="T0" fmla="*/ 18 w 21"/>
                <a:gd name="T1" fmla="*/ 0 h 14"/>
                <a:gd name="T2" fmla="*/ 0 w 21"/>
                <a:gd name="T3" fmla="*/ 9 h 14"/>
                <a:gd name="T4" fmla="*/ 3 w 21"/>
                <a:gd name="T5" fmla="*/ 14 h 14"/>
                <a:gd name="T6" fmla="*/ 21 w 21"/>
                <a:gd name="T7" fmla="*/ 5 h 14"/>
                <a:gd name="T8" fmla="*/ 18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ïṡliḑé">
              <a:extLst>
                <a:ext uri="{FF2B5EF4-FFF2-40B4-BE49-F238E27FC236}">
                  <a16:creationId xmlns:a16="http://schemas.microsoft.com/office/drawing/2014/main" id="{350012D6-0A05-1D6A-6BA1-41630E17C389}"/>
                </a:ext>
              </a:extLst>
            </p:cNvPr>
            <p:cNvSpPr/>
            <p:nvPr/>
          </p:nvSpPr>
          <p:spPr bwMode="auto">
            <a:xfrm>
              <a:off x="3490" y="1800"/>
              <a:ext cx="49" cy="28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6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ïṡḻiďê">
              <a:extLst>
                <a:ext uri="{FF2B5EF4-FFF2-40B4-BE49-F238E27FC236}">
                  <a16:creationId xmlns:a16="http://schemas.microsoft.com/office/drawing/2014/main" id="{6E2778C4-9DAB-79FF-4043-E26B4746264E}"/>
                </a:ext>
              </a:extLst>
            </p:cNvPr>
            <p:cNvSpPr/>
            <p:nvPr/>
          </p:nvSpPr>
          <p:spPr bwMode="auto">
            <a:xfrm>
              <a:off x="4231" y="1559"/>
              <a:ext cx="50" cy="28"/>
            </a:xfrm>
            <a:custGeom>
              <a:avLst/>
              <a:gdLst>
                <a:gd name="T0" fmla="*/ 2 w 21"/>
                <a:gd name="T1" fmla="*/ 12 h 12"/>
                <a:gd name="T2" fmla="*/ 21 w 21"/>
                <a:gd name="T3" fmla="*/ 6 h 12"/>
                <a:gd name="T4" fmla="*/ 19 w 21"/>
                <a:gd name="T5" fmla="*/ 0 h 12"/>
                <a:gd name="T6" fmla="*/ 0 w 21"/>
                <a:gd name="T7" fmla="*/ 7 h 12"/>
                <a:gd name="T8" fmla="*/ 2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" y="1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iṧļïḋé">
              <a:extLst>
                <a:ext uri="{FF2B5EF4-FFF2-40B4-BE49-F238E27FC236}">
                  <a16:creationId xmlns:a16="http://schemas.microsoft.com/office/drawing/2014/main" id="{8C6DB9A8-7D7E-4E6A-0C21-E853781EE891}"/>
                </a:ext>
              </a:extLst>
            </p:cNvPr>
            <p:cNvSpPr/>
            <p:nvPr/>
          </p:nvSpPr>
          <p:spPr bwMode="auto">
            <a:xfrm>
              <a:off x="4245" y="1623"/>
              <a:ext cx="50" cy="21"/>
            </a:xfrm>
            <a:custGeom>
              <a:avLst/>
              <a:gdLst>
                <a:gd name="T0" fmla="*/ 1 w 21"/>
                <a:gd name="T1" fmla="*/ 9 h 9"/>
                <a:gd name="T2" fmla="*/ 21 w 21"/>
                <a:gd name="T3" fmla="*/ 5 h 9"/>
                <a:gd name="T4" fmla="*/ 20 w 21"/>
                <a:gd name="T5" fmla="*/ 0 h 9"/>
                <a:gd name="T6" fmla="*/ 0 w 21"/>
                <a:gd name="T7" fmla="*/ 3 h 9"/>
                <a:gd name="T8" fmla="*/ 1 w 2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2"/>
                    <a:pt x="2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iSļiḓé">
              <a:extLst>
                <a:ext uri="{FF2B5EF4-FFF2-40B4-BE49-F238E27FC236}">
                  <a16:creationId xmlns:a16="http://schemas.microsoft.com/office/drawing/2014/main" id="{797CE506-2BC5-009B-4D6F-B4A083217CA8}"/>
                </a:ext>
              </a:extLst>
            </p:cNvPr>
            <p:cNvSpPr/>
            <p:nvPr/>
          </p:nvSpPr>
          <p:spPr bwMode="auto">
            <a:xfrm>
              <a:off x="3475" y="1745"/>
              <a:ext cx="50" cy="19"/>
            </a:xfrm>
            <a:custGeom>
              <a:avLst/>
              <a:gdLst>
                <a:gd name="T0" fmla="*/ 20 w 21"/>
                <a:gd name="T1" fmla="*/ 0 h 8"/>
                <a:gd name="T2" fmla="*/ 0 w 21"/>
                <a:gd name="T3" fmla="*/ 3 h 8"/>
                <a:gd name="T4" fmla="*/ 1 w 21"/>
                <a:gd name="T5" fmla="*/ 8 h 8"/>
                <a:gd name="T6" fmla="*/ 21 w 21"/>
                <a:gd name="T7" fmla="*/ 5 h 8"/>
                <a:gd name="T8" fmla="*/ 2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20" y="1"/>
                    <a:pt x="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îšļíďe">
              <a:extLst>
                <a:ext uri="{FF2B5EF4-FFF2-40B4-BE49-F238E27FC236}">
                  <a16:creationId xmlns:a16="http://schemas.microsoft.com/office/drawing/2014/main" id="{6B003A4B-E127-34A3-060C-C7EA44326A77}"/>
                </a:ext>
              </a:extLst>
            </p:cNvPr>
            <p:cNvSpPr/>
            <p:nvPr/>
          </p:nvSpPr>
          <p:spPr bwMode="auto">
            <a:xfrm>
              <a:off x="3475" y="1623"/>
              <a:ext cx="50" cy="21"/>
            </a:xfrm>
            <a:custGeom>
              <a:avLst/>
              <a:gdLst>
                <a:gd name="T0" fmla="*/ 21 w 21"/>
                <a:gd name="T1" fmla="*/ 3 h 9"/>
                <a:gd name="T2" fmla="*/ 1 w 21"/>
                <a:gd name="T3" fmla="*/ 0 h 9"/>
                <a:gd name="T4" fmla="*/ 0 w 21"/>
                <a:gd name="T5" fmla="*/ 5 h 9"/>
                <a:gd name="T6" fmla="*/ 20 w 21"/>
                <a:gd name="T7" fmla="*/ 9 h 9"/>
                <a:gd name="T8" fmla="*/ 21 w 2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0" y="5"/>
                    <a:pt x="2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iSlide">
              <a:extLst>
                <a:ext uri="{FF2B5EF4-FFF2-40B4-BE49-F238E27FC236}">
                  <a16:creationId xmlns:a16="http://schemas.microsoft.com/office/drawing/2014/main" id="{5F59DFE6-9C79-C45D-0D63-C172C339065C}"/>
                </a:ext>
              </a:extLst>
            </p:cNvPr>
            <p:cNvSpPr/>
            <p:nvPr/>
          </p:nvSpPr>
          <p:spPr bwMode="auto">
            <a:xfrm>
              <a:off x="4245" y="1745"/>
              <a:ext cx="50" cy="19"/>
            </a:xfrm>
            <a:custGeom>
              <a:avLst/>
              <a:gdLst>
                <a:gd name="T0" fmla="*/ 0 w 21"/>
                <a:gd name="T1" fmla="*/ 5 h 8"/>
                <a:gd name="T2" fmla="*/ 20 w 21"/>
                <a:gd name="T3" fmla="*/ 8 h 8"/>
                <a:gd name="T4" fmla="*/ 21 w 21"/>
                <a:gd name="T5" fmla="*/ 3 h 8"/>
                <a:gd name="T6" fmla="*/ 1 w 21"/>
                <a:gd name="T7" fmla="*/ 0 h 8"/>
                <a:gd name="T8" fmla="*/ 0 w 21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îŝḷidè">
              <a:extLst>
                <a:ext uri="{FF2B5EF4-FFF2-40B4-BE49-F238E27FC236}">
                  <a16:creationId xmlns:a16="http://schemas.microsoft.com/office/drawing/2014/main" id="{B1298D64-26C3-3B29-7C1A-BA5E073D177C}"/>
                </a:ext>
              </a:extLst>
            </p:cNvPr>
            <p:cNvSpPr/>
            <p:nvPr/>
          </p:nvSpPr>
          <p:spPr bwMode="auto">
            <a:xfrm>
              <a:off x="4231" y="1800"/>
              <a:ext cx="50" cy="28"/>
            </a:xfrm>
            <a:custGeom>
              <a:avLst/>
              <a:gdLst>
                <a:gd name="T0" fmla="*/ 0 w 21"/>
                <a:gd name="T1" fmla="*/ 6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ïṧļïḑê">
              <a:extLst>
                <a:ext uri="{FF2B5EF4-FFF2-40B4-BE49-F238E27FC236}">
                  <a16:creationId xmlns:a16="http://schemas.microsoft.com/office/drawing/2014/main" id="{CECFF8C5-3AD6-7E25-6B80-BCBAD896ECC7}"/>
                </a:ext>
              </a:extLst>
            </p:cNvPr>
            <p:cNvSpPr/>
            <p:nvPr/>
          </p:nvSpPr>
          <p:spPr bwMode="auto">
            <a:xfrm>
              <a:off x="3490" y="1559"/>
              <a:ext cx="49" cy="28"/>
            </a:xfrm>
            <a:custGeom>
              <a:avLst/>
              <a:gdLst>
                <a:gd name="T0" fmla="*/ 21 w 21"/>
                <a:gd name="T1" fmla="*/ 7 h 12"/>
                <a:gd name="T2" fmla="*/ 2 w 21"/>
                <a:gd name="T3" fmla="*/ 0 h 12"/>
                <a:gd name="T4" fmla="*/ 0 w 21"/>
                <a:gd name="T5" fmla="*/ 6 h 12"/>
                <a:gd name="T6" fmla="*/ 19 w 21"/>
                <a:gd name="T7" fmla="*/ 12 h 12"/>
                <a:gd name="T8" fmla="*/ 21 w 2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ïSḷide">
              <a:extLst>
                <a:ext uri="{FF2B5EF4-FFF2-40B4-BE49-F238E27FC236}">
                  <a16:creationId xmlns:a16="http://schemas.microsoft.com/office/drawing/2014/main" id="{688CF5BB-4FF7-3EFF-B527-726C8B570C73}"/>
                </a:ext>
              </a:extLst>
            </p:cNvPr>
            <p:cNvSpPr/>
            <p:nvPr/>
          </p:nvSpPr>
          <p:spPr bwMode="auto">
            <a:xfrm>
              <a:off x="3513" y="1500"/>
              <a:ext cx="50" cy="33"/>
            </a:xfrm>
            <a:custGeom>
              <a:avLst/>
              <a:gdLst>
                <a:gd name="T0" fmla="*/ 21 w 21"/>
                <a:gd name="T1" fmla="*/ 9 h 14"/>
                <a:gd name="T2" fmla="*/ 3 w 21"/>
                <a:gd name="T3" fmla="*/ 0 h 14"/>
                <a:gd name="T4" fmla="*/ 0 w 21"/>
                <a:gd name="T5" fmla="*/ 5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îṧḷïḑé">
              <a:extLst>
                <a:ext uri="{FF2B5EF4-FFF2-40B4-BE49-F238E27FC236}">
                  <a16:creationId xmlns:a16="http://schemas.microsoft.com/office/drawing/2014/main" id="{1D66CC3C-EA67-5DE6-0355-525825A24647}"/>
                </a:ext>
              </a:extLst>
            </p:cNvPr>
            <p:cNvSpPr/>
            <p:nvPr/>
          </p:nvSpPr>
          <p:spPr bwMode="auto">
            <a:xfrm>
              <a:off x="4207" y="1854"/>
              <a:ext cx="50" cy="33"/>
            </a:xfrm>
            <a:custGeom>
              <a:avLst/>
              <a:gdLst>
                <a:gd name="T0" fmla="*/ 0 w 21"/>
                <a:gd name="T1" fmla="*/ 5 h 14"/>
                <a:gd name="T2" fmla="*/ 18 w 21"/>
                <a:gd name="T3" fmla="*/ 14 h 14"/>
                <a:gd name="T4" fmla="*/ 21 w 21"/>
                <a:gd name="T5" fmla="*/ 9 h 14"/>
                <a:gd name="T6" fmla="*/ 3 w 21"/>
                <a:gd name="T7" fmla="*/ 0 h 14"/>
                <a:gd name="T8" fmla="*/ 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iṩľïďê">
              <a:extLst>
                <a:ext uri="{FF2B5EF4-FFF2-40B4-BE49-F238E27FC236}">
                  <a16:creationId xmlns:a16="http://schemas.microsoft.com/office/drawing/2014/main" id="{8DCE4684-8946-59AE-2506-A53789C03F22}"/>
                </a:ext>
              </a:extLst>
            </p:cNvPr>
            <p:cNvSpPr/>
            <p:nvPr/>
          </p:nvSpPr>
          <p:spPr bwMode="auto">
            <a:xfrm>
              <a:off x="4177" y="1904"/>
              <a:ext cx="47" cy="37"/>
            </a:xfrm>
            <a:custGeom>
              <a:avLst/>
              <a:gdLst>
                <a:gd name="T0" fmla="*/ 0 w 20"/>
                <a:gd name="T1" fmla="*/ 4 h 16"/>
                <a:gd name="T2" fmla="*/ 17 w 20"/>
                <a:gd name="T3" fmla="*/ 16 h 16"/>
                <a:gd name="T4" fmla="*/ 20 w 20"/>
                <a:gd name="T5" fmla="*/ 12 h 16"/>
                <a:gd name="T6" fmla="*/ 4 w 20"/>
                <a:gd name="T7" fmla="*/ 0 h 16"/>
                <a:gd name="T8" fmla="*/ 0 w 2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0" y="4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íṧļíḋé">
              <a:extLst>
                <a:ext uri="{FF2B5EF4-FFF2-40B4-BE49-F238E27FC236}">
                  <a16:creationId xmlns:a16="http://schemas.microsoft.com/office/drawing/2014/main" id="{D3F7CA72-5081-E509-6DA4-EB613EF508A4}"/>
                </a:ext>
              </a:extLst>
            </p:cNvPr>
            <p:cNvSpPr/>
            <p:nvPr/>
          </p:nvSpPr>
          <p:spPr bwMode="auto">
            <a:xfrm>
              <a:off x="3546" y="1445"/>
              <a:ext cx="47" cy="38"/>
            </a:xfrm>
            <a:custGeom>
              <a:avLst/>
              <a:gdLst>
                <a:gd name="T0" fmla="*/ 20 w 20"/>
                <a:gd name="T1" fmla="*/ 12 h 16"/>
                <a:gd name="T2" fmla="*/ 3 w 20"/>
                <a:gd name="T3" fmla="*/ 0 h 16"/>
                <a:gd name="T4" fmla="*/ 0 w 20"/>
                <a:gd name="T5" fmla="*/ 4 h 16"/>
                <a:gd name="T6" fmla="*/ 16 w 20"/>
                <a:gd name="T7" fmla="*/ 16 h 16"/>
                <a:gd name="T8" fmla="*/ 20 w 20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1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9" y="13"/>
                    <a:pt x="20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ïşḻiḍê">
              <a:extLst>
                <a:ext uri="{FF2B5EF4-FFF2-40B4-BE49-F238E27FC236}">
                  <a16:creationId xmlns:a16="http://schemas.microsoft.com/office/drawing/2014/main" id="{9F79921F-6BC3-EFD8-FEDD-CD59820A4EFD}"/>
                </a:ext>
              </a:extLst>
            </p:cNvPr>
            <p:cNvSpPr/>
            <p:nvPr/>
          </p:nvSpPr>
          <p:spPr bwMode="auto">
            <a:xfrm>
              <a:off x="3636" y="1356"/>
              <a:ext cx="40" cy="45"/>
            </a:xfrm>
            <a:custGeom>
              <a:avLst/>
              <a:gdLst>
                <a:gd name="T0" fmla="*/ 17 w 17"/>
                <a:gd name="T1" fmla="*/ 16 h 19"/>
                <a:gd name="T2" fmla="*/ 5 w 17"/>
                <a:gd name="T3" fmla="*/ 0 h 19"/>
                <a:gd name="T4" fmla="*/ 0 w 17"/>
                <a:gd name="T5" fmla="*/ 3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išlîḑê">
              <a:extLst>
                <a:ext uri="{FF2B5EF4-FFF2-40B4-BE49-F238E27FC236}">
                  <a16:creationId xmlns:a16="http://schemas.microsoft.com/office/drawing/2014/main" id="{A6C92D6F-5FE2-88F9-1290-139CB16F600D}"/>
                </a:ext>
              </a:extLst>
            </p:cNvPr>
            <p:cNvSpPr/>
            <p:nvPr/>
          </p:nvSpPr>
          <p:spPr bwMode="auto">
            <a:xfrm>
              <a:off x="4094" y="1986"/>
              <a:ext cx="40" cy="45"/>
            </a:xfrm>
            <a:custGeom>
              <a:avLst/>
              <a:gdLst>
                <a:gd name="T0" fmla="*/ 0 w 17"/>
                <a:gd name="T1" fmla="*/ 3 h 19"/>
                <a:gd name="T2" fmla="*/ 12 w 17"/>
                <a:gd name="T3" fmla="*/ 19 h 19"/>
                <a:gd name="T4" fmla="*/ 17 w 17"/>
                <a:gd name="T5" fmla="*/ 16 h 19"/>
                <a:gd name="T6" fmla="*/ 5 w 17"/>
                <a:gd name="T7" fmla="*/ 0 h 19"/>
                <a:gd name="T8" fmla="*/ 0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í$1iḑè">
              <a:extLst>
                <a:ext uri="{FF2B5EF4-FFF2-40B4-BE49-F238E27FC236}">
                  <a16:creationId xmlns:a16="http://schemas.microsoft.com/office/drawing/2014/main" id="{DDF55D24-2FBD-34A3-2073-D71A9209ED47}"/>
                </a:ext>
              </a:extLst>
            </p:cNvPr>
            <p:cNvSpPr/>
            <p:nvPr/>
          </p:nvSpPr>
          <p:spPr bwMode="auto">
            <a:xfrm>
              <a:off x="4045" y="2017"/>
              <a:ext cx="33" cy="47"/>
            </a:xfrm>
            <a:custGeom>
              <a:avLst/>
              <a:gdLst>
                <a:gd name="T0" fmla="*/ 0 w 14"/>
                <a:gd name="T1" fmla="*/ 2 h 20"/>
                <a:gd name="T2" fmla="*/ 10 w 14"/>
                <a:gd name="T3" fmla="*/ 20 h 20"/>
                <a:gd name="T4" fmla="*/ 14 w 14"/>
                <a:gd name="T5" fmla="*/ 18 h 20"/>
                <a:gd name="T6" fmla="*/ 5 w 14"/>
                <a:gd name="T7" fmla="*/ 0 h 20"/>
                <a:gd name="T8" fmla="*/ 0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íšlidé">
              <a:extLst>
                <a:ext uri="{FF2B5EF4-FFF2-40B4-BE49-F238E27FC236}">
                  <a16:creationId xmlns:a16="http://schemas.microsoft.com/office/drawing/2014/main" id="{C96D10F2-CB29-C5A2-8317-5CA0DC5220D8}"/>
                </a:ext>
              </a:extLst>
            </p:cNvPr>
            <p:cNvSpPr/>
            <p:nvPr/>
          </p:nvSpPr>
          <p:spPr bwMode="auto">
            <a:xfrm>
              <a:off x="3690" y="1323"/>
              <a:ext cx="36" cy="47"/>
            </a:xfrm>
            <a:custGeom>
              <a:avLst/>
              <a:gdLst>
                <a:gd name="T0" fmla="*/ 15 w 15"/>
                <a:gd name="T1" fmla="*/ 18 h 20"/>
                <a:gd name="T2" fmla="*/ 5 w 15"/>
                <a:gd name="T3" fmla="*/ 0 h 20"/>
                <a:gd name="T4" fmla="*/ 0 w 15"/>
                <a:gd name="T5" fmla="*/ 2 h 20"/>
                <a:gd name="T6" fmla="*/ 10 w 15"/>
                <a:gd name="T7" fmla="*/ 20 h 20"/>
                <a:gd name="T8" fmla="*/ 15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6" name="iSḻîḍê">
              <a:extLst>
                <a:ext uri="{FF2B5EF4-FFF2-40B4-BE49-F238E27FC236}">
                  <a16:creationId xmlns:a16="http://schemas.microsoft.com/office/drawing/2014/main" id="{B35CF6C7-2293-D107-E666-5A1937CCC3F5}"/>
                </a:ext>
              </a:extLst>
            </p:cNvPr>
            <p:cNvSpPr/>
            <p:nvPr/>
          </p:nvSpPr>
          <p:spPr bwMode="auto">
            <a:xfrm>
              <a:off x="3752" y="1299"/>
              <a:ext cx="26" cy="47"/>
            </a:xfrm>
            <a:custGeom>
              <a:avLst/>
              <a:gdLst>
                <a:gd name="T0" fmla="*/ 11 w 11"/>
                <a:gd name="T1" fmla="*/ 19 h 20"/>
                <a:gd name="T2" fmla="*/ 5 w 11"/>
                <a:gd name="T3" fmla="*/ 0 h 20"/>
                <a:gd name="T4" fmla="*/ 0 w 11"/>
                <a:gd name="T5" fmla="*/ 1 h 20"/>
                <a:gd name="T6" fmla="*/ 6 w 11"/>
                <a:gd name="T7" fmla="*/ 20 h 20"/>
                <a:gd name="T8" fmla="*/ 11 w 1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11" y="1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0"/>
                    <a:pt x="9" y="19"/>
                    <a:pt x="11" y="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7" name="íṩḷide">
              <a:extLst>
                <a:ext uri="{FF2B5EF4-FFF2-40B4-BE49-F238E27FC236}">
                  <a16:creationId xmlns:a16="http://schemas.microsoft.com/office/drawing/2014/main" id="{258B5494-6B53-8D50-5F98-E2026C480B3C}"/>
                </a:ext>
              </a:extLst>
            </p:cNvPr>
            <p:cNvSpPr/>
            <p:nvPr/>
          </p:nvSpPr>
          <p:spPr bwMode="auto">
            <a:xfrm>
              <a:off x="3993" y="2040"/>
              <a:ext cx="26" cy="50"/>
            </a:xfrm>
            <a:custGeom>
              <a:avLst/>
              <a:gdLst>
                <a:gd name="T0" fmla="*/ 0 w 11"/>
                <a:gd name="T1" fmla="*/ 1 h 21"/>
                <a:gd name="T2" fmla="*/ 6 w 11"/>
                <a:gd name="T3" fmla="*/ 21 h 21"/>
                <a:gd name="T4" fmla="*/ 11 w 11"/>
                <a:gd name="T5" fmla="*/ 19 h 21"/>
                <a:gd name="T6" fmla="*/ 5 w 11"/>
                <a:gd name="T7" fmla="*/ 0 h 21"/>
                <a:gd name="T8" fmla="*/ 0 w 1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8" y="20"/>
                    <a:pt x="9" y="19"/>
                    <a:pt x="11" y="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8" name="iṥľïḓé">
              <a:extLst>
                <a:ext uri="{FF2B5EF4-FFF2-40B4-BE49-F238E27FC236}">
                  <a16:creationId xmlns:a16="http://schemas.microsoft.com/office/drawing/2014/main" id="{1E322737-95E4-4142-F532-513F24FF4AFF}"/>
                </a:ext>
              </a:extLst>
            </p:cNvPr>
            <p:cNvSpPr/>
            <p:nvPr/>
          </p:nvSpPr>
          <p:spPr bwMode="auto">
            <a:xfrm>
              <a:off x="3936" y="2055"/>
              <a:ext cx="21" cy="47"/>
            </a:xfrm>
            <a:custGeom>
              <a:avLst/>
              <a:gdLst>
                <a:gd name="T0" fmla="*/ 0 w 9"/>
                <a:gd name="T1" fmla="*/ 1 h 20"/>
                <a:gd name="T2" fmla="*/ 3 w 9"/>
                <a:gd name="T3" fmla="*/ 20 h 20"/>
                <a:gd name="T4" fmla="*/ 9 w 9"/>
                <a:gd name="T5" fmla="*/ 20 h 20"/>
                <a:gd name="T6" fmla="*/ 5 w 9"/>
                <a:gd name="T7" fmla="*/ 0 h 20"/>
                <a:gd name="T8" fmla="*/ 0 w 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0" y="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2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íṡḻíḍé">
              <a:extLst>
                <a:ext uri="{FF2B5EF4-FFF2-40B4-BE49-F238E27FC236}">
                  <a16:creationId xmlns:a16="http://schemas.microsoft.com/office/drawing/2014/main" id="{950AB151-5BDF-EC4B-82A7-49FE2804BF89}"/>
                </a:ext>
              </a:extLst>
            </p:cNvPr>
            <p:cNvSpPr/>
            <p:nvPr/>
          </p:nvSpPr>
          <p:spPr bwMode="auto">
            <a:xfrm>
              <a:off x="3813" y="1285"/>
              <a:ext cx="21" cy="47"/>
            </a:xfrm>
            <a:custGeom>
              <a:avLst/>
              <a:gdLst>
                <a:gd name="T0" fmla="*/ 9 w 9"/>
                <a:gd name="T1" fmla="*/ 19 h 20"/>
                <a:gd name="T2" fmla="*/ 6 w 9"/>
                <a:gd name="T3" fmla="*/ 0 h 20"/>
                <a:gd name="T4" fmla="*/ 0 w 9"/>
                <a:gd name="T5" fmla="*/ 1 h 20"/>
                <a:gd name="T6" fmla="*/ 3 w 9"/>
                <a:gd name="T7" fmla="*/ 20 h 20"/>
                <a:gd name="T8" fmla="*/ 9 w 9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1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0" name="ïśliďè">
              <a:extLst>
                <a:ext uri="{FF2B5EF4-FFF2-40B4-BE49-F238E27FC236}">
                  <a16:creationId xmlns:a16="http://schemas.microsoft.com/office/drawing/2014/main" id="{B7951B93-B74C-21D3-6425-A264C2747C9E}"/>
                </a:ext>
              </a:extLst>
            </p:cNvPr>
            <p:cNvSpPr/>
            <p:nvPr/>
          </p:nvSpPr>
          <p:spPr bwMode="auto">
            <a:xfrm>
              <a:off x="3874" y="1280"/>
              <a:ext cx="22" cy="76"/>
            </a:xfrm>
            <a:custGeom>
              <a:avLst/>
              <a:gdLst>
                <a:gd name="T0" fmla="*/ 4 w 9"/>
                <a:gd name="T1" fmla="*/ 32 h 32"/>
                <a:gd name="T2" fmla="*/ 9 w 9"/>
                <a:gd name="T3" fmla="*/ 32 h 32"/>
                <a:gd name="T4" fmla="*/ 9 w 9"/>
                <a:gd name="T5" fmla="*/ 0 h 32"/>
                <a:gd name="T6" fmla="*/ 4 w 9"/>
                <a:gd name="T7" fmla="*/ 0 h 32"/>
                <a:gd name="T8" fmla="*/ 0 w 9"/>
                <a:gd name="T9" fmla="*/ 0 h 32"/>
                <a:gd name="T10" fmla="*/ 0 w 9"/>
                <a:gd name="T11" fmla="*/ 32 h 32"/>
                <a:gd name="T12" fmla="*/ 4 w 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32"/>
                  </a:move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1" name="íṧḻídè">
              <a:extLst>
                <a:ext uri="{FF2B5EF4-FFF2-40B4-BE49-F238E27FC236}">
                  <a16:creationId xmlns:a16="http://schemas.microsoft.com/office/drawing/2014/main" id="{A8AC3901-6EB0-993B-B972-1253B5FC7F61}"/>
                </a:ext>
              </a:extLst>
            </p:cNvPr>
            <p:cNvSpPr/>
            <p:nvPr/>
          </p:nvSpPr>
          <p:spPr bwMode="auto">
            <a:xfrm>
              <a:off x="3874" y="2031"/>
              <a:ext cx="22" cy="76"/>
            </a:xfrm>
            <a:custGeom>
              <a:avLst/>
              <a:gdLst>
                <a:gd name="T0" fmla="*/ 4 w 9"/>
                <a:gd name="T1" fmla="*/ 0 h 32"/>
                <a:gd name="T2" fmla="*/ 0 w 9"/>
                <a:gd name="T3" fmla="*/ 0 h 32"/>
                <a:gd name="T4" fmla="*/ 0 w 9"/>
                <a:gd name="T5" fmla="*/ 32 h 32"/>
                <a:gd name="T6" fmla="*/ 4 w 9"/>
                <a:gd name="T7" fmla="*/ 32 h 32"/>
                <a:gd name="T8" fmla="*/ 9 w 9"/>
                <a:gd name="T9" fmla="*/ 32 h 32"/>
                <a:gd name="T10" fmla="*/ 9 w 9"/>
                <a:gd name="T11" fmla="*/ 0 h 32"/>
                <a:gd name="T12" fmla="*/ 4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2" name="iṩļíḍe">
              <a:extLst>
                <a:ext uri="{FF2B5EF4-FFF2-40B4-BE49-F238E27FC236}">
                  <a16:creationId xmlns:a16="http://schemas.microsoft.com/office/drawing/2014/main" id="{015372CC-E573-35D4-8BAF-F917BB98BB49}"/>
                </a:ext>
              </a:extLst>
            </p:cNvPr>
            <p:cNvSpPr/>
            <p:nvPr/>
          </p:nvSpPr>
          <p:spPr bwMode="auto">
            <a:xfrm>
              <a:off x="4118" y="1393"/>
              <a:ext cx="66" cy="69"/>
            </a:xfrm>
            <a:custGeom>
              <a:avLst/>
              <a:gdLst>
                <a:gd name="T0" fmla="*/ 6 w 28"/>
                <a:gd name="T1" fmla="*/ 29 h 29"/>
                <a:gd name="T2" fmla="*/ 28 w 28"/>
                <a:gd name="T3" fmla="*/ 6 h 29"/>
                <a:gd name="T4" fmla="*/ 22 w 28"/>
                <a:gd name="T5" fmla="*/ 0 h 29"/>
                <a:gd name="T6" fmla="*/ 0 w 28"/>
                <a:gd name="T7" fmla="*/ 23 h 29"/>
                <a:gd name="T8" fmla="*/ 6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6" y="29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3" name="is1ïde">
              <a:extLst>
                <a:ext uri="{FF2B5EF4-FFF2-40B4-BE49-F238E27FC236}">
                  <a16:creationId xmlns:a16="http://schemas.microsoft.com/office/drawing/2014/main" id="{8D20A8B7-65A3-A85C-029C-5812CB156DC2}"/>
                </a:ext>
              </a:extLst>
            </p:cNvPr>
            <p:cNvSpPr/>
            <p:nvPr/>
          </p:nvSpPr>
          <p:spPr bwMode="auto">
            <a:xfrm>
              <a:off x="3586" y="1925"/>
              <a:ext cx="67" cy="68"/>
            </a:xfrm>
            <a:custGeom>
              <a:avLst/>
              <a:gdLst>
                <a:gd name="T0" fmla="*/ 22 w 28"/>
                <a:gd name="T1" fmla="*/ 0 h 29"/>
                <a:gd name="T2" fmla="*/ 0 w 28"/>
                <a:gd name="T3" fmla="*/ 23 h 29"/>
                <a:gd name="T4" fmla="*/ 6 w 28"/>
                <a:gd name="T5" fmla="*/ 29 h 29"/>
                <a:gd name="T6" fmla="*/ 28 w 28"/>
                <a:gd name="T7" fmla="*/ 6 h 29"/>
                <a:gd name="T8" fmla="*/ 22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2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4" name="ïṣlîḑé">
              <a:extLst>
                <a:ext uri="{FF2B5EF4-FFF2-40B4-BE49-F238E27FC236}">
                  <a16:creationId xmlns:a16="http://schemas.microsoft.com/office/drawing/2014/main" id="{9C536B9A-36A1-4AA6-D195-5F8FE2855C17}"/>
                </a:ext>
              </a:extLst>
            </p:cNvPr>
            <p:cNvSpPr/>
            <p:nvPr/>
          </p:nvSpPr>
          <p:spPr bwMode="auto">
            <a:xfrm>
              <a:off x="3471" y="1684"/>
              <a:ext cx="75" cy="19"/>
            </a:xfrm>
            <a:custGeom>
              <a:avLst/>
              <a:gdLst>
                <a:gd name="T0" fmla="*/ 32 w 32"/>
                <a:gd name="T1" fmla="*/ 4 h 8"/>
                <a:gd name="T2" fmla="*/ 32 w 32"/>
                <a:gd name="T3" fmla="*/ 0 h 8"/>
                <a:gd name="T4" fmla="*/ 0 w 32"/>
                <a:gd name="T5" fmla="*/ 0 h 8"/>
                <a:gd name="T6" fmla="*/ 0 w 32"/>
                <a:gd name="T7" fmla="*/ 4 h 8"/>
                <a:gd name="T8" fmla="*/ 0 w 32"/>
                <a:gd name="T9" fmla="*/ 8 h 8"/>
                <a:gd name="T10" fmla="*/ 32 w 32"/>
                <a:gd name="T11" fmla="*/ 8 h 8"/>
                <a:gd name="T12" fmla="*/ 32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5" name="ïṣļiḑe">
              <a:extLst>
                <a:ext uri="{FF2B5EF4-FFF2-40B4-BE49-F238E27FC236}">
                  <a16:creationId xmlns:a16="http://schemas.microsoft.com/office/drawing/2014/main" id="{4C6D2EED-1D2B-FEFB-56A4-3B3ADD47A1CF}"/>
                </a:ext>
              </a:extLst>
            </p:cNvPr>
            <p:cNvSpPr/>
            <p:nvPr/>
          </p:nvSpPr>
          <p:spPr bwMode="auto">
            <a:xfrm>
              <a:off x="4224" y="1684"/>
              <a:ext cx="76" cy="19"/>
            </a:xfrm>
            <a:custGeom>
              <a:avLst/>
              <a:gdLst>
                <a:gd name="T0" fmla="*/ 0 w 32"/>
                <a:gd name="T1" fmla="*/ 4 h 8"/>
                <a:gd name="T2" fmla="*/ 0 w 32"/>
                <a:gd name="T3" fmla="*/ 8 h 8"/>
                <a:gd name="T4" fmla="*/ 32 w 32"/>
                <a:gd name="T5" fmla="*/ 8 h 8"/>
                <a:gd name="T6" fmla="*/ 32 w 32"/>
                <a:gd name="T7" fmla="*/ 4 h 8"/>
                <a:gd name="T8" fmla="*/ 32 w 32"/>
                <a:gd name="T9" fmla="*/ 0 h 8"/>
                <a:gd name="T10" fmla="*/ 0 w 32"/>
                <a:gd name="T11" fmla="*/ 0 h 8"/>
                <a:gd name="T12" fmla="*/ 0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0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6" name="îSľíďè">
              <a:extLst>
                <a:ext uri="{FF2B5EF4-FFF2-40B4-BE49-F238E27FC236}">
                  <a16:creationId xmlns:a16="http://schemas.microsoft.com/office/drawing/2014/main" id="{BF5F526B-408F-6E42-1C4E-3043AAC1F460}"/>
                </a:ext>
              </a:extLst>
            </p:cNvPr>
            <p:cNvSpPr/>
            <p:nvPr/>
          </p:nvSpPr>
          <p:spPr bwMode="auto">
            <a:xfrm>
              <a:off x="3586" y="1393"/>
              <a:ext cx="67" cy="69"/>
            </a:xfrm>
            <a:custGeom>
              <a:avLst/>
              <a:gdLst>
                <a:gd name="T0" fmla="*/ 28 w 28"/>
                <a:gd name="T1" fmla="*/ 23 h 29"/>
                <a:gd name="T2" fmla="*/ 6 w 28"/>
                <a:gd name="T3" fmla="*/ 0 h 29"/>
                <a:gd name="T4" fmla="*/ 0 w 28"/>
                <a:gd name="T5" fmla="*/ 6 h 29"/>
                <a:gd name="T6" fmla="*/ 22 w 28"/>
                <a:gd name="T7" fmla="*/ 29 h 29"/>
                <a:gd name="T8" fmla="*/ 28 w 28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7" name="iṧľiḓe">
              <a:extLst>
                <a:ext uri="{FF2B5EF4-FFF2-40B4-BE49-F238E27FC236}">
                  <a16:creationId xmlns:a16="http://schemas.microsoft.com/office/drawing/2014/main" id="{485FF3A9-3664-5410-D941-77F47817444F}"/>
                </a:ext>
              </a:extLst>
            </p:cNvPr>
            <p:cNvSpPr/>
            <p:nvPr/>
          </p:nvSpPr>
          <p:spPr bwMode="auto">
            <a:xfrm>
              <a:off x="4118" y="1925"/>
              <a:ext cx="66" cy="68"/>
            </a:xfrm>
            <a:custGeom>
              <a:avLst/>
              <a:gdLst>
                <a:gd name="T0" fmla="*/ 0 w 28"/>
                <a:gd name="T1" fmla="*/ 6 h 29"/>
                <a:gd name="T2" fmla="*/ 22 w 28"/>
                <a:gd name="T3" fmla="*/ 29 h 29"/>
                <a:gd name="T4" fmla="*/ 28 w 28"/>
                <a:gd name="T5" fmla="*/ 23 h 29"/>
                <a:gd name="T6" fmla="*/ 6 w 28"/>
                <a:gd name="T7" fmla="*/ 0 h 29"/>
                <a:gd name="T8" fmla="*/ 0 w 28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6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0" name="iS1ïḋè">
            <a:extLst>
              <a:ext uri="{FF2B5EF4-FFF2-40B4-BE49-F238E27FC236}">
                <a16:creationId xmlns:a16="http://schemas.microsoft.com/office/drawing/2014/main" id="{D6329397-B694-978C-693E-3708A375B79B}"/>
              </a:ext>
            </a:extLst>
          </p:cNvPr>
          <p:cNvSpPr txBox="1"/>
          <p:nvPr/>
        </p:nvSpPr>
        <p:spPr>
          <a:xfrm>
            <a:off x="5749262" y="3361300"/>
            <a:ext cx="646331" cy="276999"/>
          </a:xfrm>
          <a:prstGeom prst="rect">
            <a:avLst/>
          </a:prstGeom>
          <a:noFill/>
        </p:spPr>
        <p:txBody>
          <a:bodyPr wrap="non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îSliḋè">
            <a:extLst>
              <a:ext uri="{FF2B5EF4-FFF2-40B4-BE49-F238E27FC236}">
                <a16:creationId xmlns:a16="http://schemas.microsoft.com/office/drawing/2014/main" id="{BE89C0BE-9775-8658-B8B0-34DF607F401C}"/>
              </a:ext>
            </a:extLst>
          </p:cNvPr>
          <p:cNvSpPr/>
          <p:nvPr/>
        </p:nvSpPr>
        <p:spPr bwMode="auto">
          <a:xfrm>
            <a:off x="5795303" y="2505222"/>
            <a:ext cx="607650" cy="755744"/>
          </a:xfrm>
          <a:custGeom>
            <a:avLst/>
            <a:gdLst>
              <a:gd name="T0" fmla="*/ 2201 w 3747"/>
              <a:gd name="T1" fmla="*/ 333 h 4667"/>
              <a:gd name="T2" fmla="*/ 2492 w 3747"/>
              <a:gd name="T3" fmla="*/ 615 h 4667"/>
              <a:gd name="T4" fmla="*/ 2297 w 3747"/>
              <a:gd name="T5" fmla="*/ 1855 h 4667"/>
              <a:gd name="T6" fmla="*/ 3016 w 3747"/>
              <a:gd name="T7" fmla="*/ 1855 h 4667"/>
              <a:gd name="T8" fmla="*/ 3413 w 3747"/>
              <a:gd name="T9" fmla="*/ 2239 h 4667"/>
              <a:gd name="T10" fmla="*/ 3131 w 3747"/>
              <a:gd name="T11" fmla="*/ 2622 h 4667"/>
              <a:gd name="T12" fmla="*/ 3184 w 3747"/>
              <a:gd name="T13" fmla="*/ 2818 h 4667"/>
              <a:gd name="T14" fmla="*/ 2940 w 3747"/>
              <a:gd name="T15" fmla="*/ 3175 h 4667"/>
              <a:gd name="T16" fmla="*/ 3000 w 3747"/>
              <a:gd name="T17" fmla="*/ 3381 h 4667"/>
              <a:gd name="T18" fmla="*/ 2688 w 3747"/>
              <a:gd name="T19" fmla="*/ 3758 h 4667"/>
              <a:gd name="T20" fmla="*/ 2739 w 3747"/>
              <a:gd name="T21" fmla="*/ 3949 h 4667"/>
              <a:gd name="T22" fmla="*/ 2356 w 3747"/>
              <a:gd name="T23" fmla="*/ 4333 h 4667"/>
              <a:gd name="T24" fmla="*/ 1949 w 3747"/>
              <a:gd name="T25" fmla="*/ 4333 h 4667"/>
              <a:gd name="T26" fmla="*/ 333 w 3747"/>
              <a:gd name="T27" fmla="*/ 3916 h 4667"/>
              <a:gd name="T28" fmla="*/ 333 w 3747"/>
              <a:gd name="T29" fmla="*/ 2333 h 4667"/>
              <a:gd name="T30" fmla="*/ 1451 w 3747"/>
              <a:gd name="T31" fmla="*/ 1749 h 4667"/>
              <a:gd name="T32" fmla="*/ 1927 w 3747"/>
              <a:gd name="T33" fmla="*/ 576 h 4667"/>
              <a:gd name="T34" fmla="*/ 2201 w 3747"/>
              <a:gd name="T35" fmla="*/ 333 h 4667"/>
              <a:gd name="T36" fmla="*/ 2201 w 3747"/>
              <a:gd name="T37" fmla="*/ 0 h 4667"/>
              <a:gd name="T38" fmla="*/ 2201 w 3747"/>
              <a:gd name="T39" fmla="*/ 0 h 4667"/>
              <a:gd name="T40" fmla="*/ 1810 w 3747"/>
              <a:gd name="T41" fmla="*/ 142 h 4667"/>
              <a:gd name="T42" fmla="*/ 1596 w 3747"/>
              <a:gd name="T43" fmla="*/ 534 h 4667"/>
              <a:gd name="T44" fmla="*/ 1179 w 3747"/>
              <a:gd name="T45" fmla="*/ 1556 h 4667"/>
              <a:gd name="T46" fmla="*/ 1169 w 3747"/>
              <a:gd name="T47" fmla="*/ 1571 h 4667"/>
              <a:gd name="T48" fmla="*/ 333 w 3747"/>
              <a:gd name="T49" fmla="*/ 2000 h 4667"/>
              <a:gd name="T50" fmla="*/ 0 w 3747"/>
              <a:gd name="T51" fmla="*/ 2333 h 4667"/>
              <a:gd name="T52" fmla="*/ 0 w 3747"/>
              <a:gd name="T53" fmla="*/ 3916 h 4667"/>
              <a:gd name="T54" fmla="*/ 333 w 3747"/>
              <a:gd name="T55" fmla="*/ 4249 h 4667"/>
              <a:gd name="T56" fmla="*/ 671 w 3747"/>
              <a:gd name="T57" fmla="*/ 4356 h 4667"/>
              <a:gd name="T58" fmla="*/ 1111 w 3747"/>
              <a:gd name="T59" fmla="*/ 4568 h 4667"/>
              <a:gd name="T60" fmla="*/ 1949 w 3747"/>
              <a:gd name="T61" fmla="*/ 4667 h 4667"/>
              <a:gd name="T62" fmla="*/ 2356 w 3747"/>
              <a:gd name="T63" fmla="*/ 4666 h 4667"/>
              <a:gd name="T64" fmla="*/ 3073 w 3747"/>
              <a:gd name="T65" fmla="*/ 3949 h 4667"/>
              <a:gd name="T66" fmla="*/ 3073 w 3747"/>
              <a:gd name="T67" fmla="*/ 3935 h 4667"/>
              <a:gd name="T68" fmla="*/ 3334 w 3747"/>
              <a:gd name="T69" fmla="*/ 3381 h 4667"/>
              <a:gd name="T70" fmla="*/ 3329 w 3747"/>
              <a:gd name="T71" fmla="*/ 3302 h 4667"/>
              <a:gd name="T72" fmla="*/ 3389 w 3747"/>
              <a:gd name="T73" fmla="*/ 3227 h 4667"/>
              <a:gd name="T74" fmla="*/ 3518 w 3747"/>
              <a:gd name="T75" fmla="*/ 2818 h 4667"/>
              <a:gd name="T76" fmla="*/ 3517 w 3747"/>
              <a:gd name="T77" fmla="*/ 2792 h 4667"/>
              <a:gd name="T78" fmla="*/ 3747 w 3747"/>
              <a:gd name="T79" fmla="*/ 2239 h 4667"/>
              <a:gd name="T80" fmla="*/ 3524 w 3747"/>
              <a:gd name="T81" fmla="*/ 1726 h 4667"/>
              <a:gd name="T82" fmla="*/ 3016 w 3747"/>
              <a:gd name="T83" fmla="*/ 1522 h 4667"/>
              <a:gd name="T84" fmla="*/ 2786 w 3747"/>
              <a:gd name="T85" fmla="*/ 1522 h 4667"/>
              <a:gd name="T86" fmla="*/ 2820 w 3747"/>
              <a:gd name="T87" fmla="*/ 552 h 4667"/>
              <a:gd name="T88" fmla="*/ 2599 w 3747"/>
              <a:gd name="T89" fmla="*/ 150 h 4667"/>
              <a:gd name="T90" fmla="*/ 2201 w 3747"/>
              <a:gd name="T91" fmla="*/ 0 h 4667"/>
              <a:gd name="T92" fmla="*/ 2201 w 3747"/>
              <a:gd name="T93" fmla="*/ 0 h 4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747" h="4667">
                <a:moveTo>
                  <a:pt x="2201" y="333"/>
                </a:moveTo>
                <a:cubicBezTo>
                  <a:pt x="2326" y="333"/>
                  <a:pt x="2454" y="418"/>
                  <a:pt x="2492" y="615"/>
                </a:cubicBezTo>
                <a:cubicBezTo>
                  <a:pt x="2629" y="1324"/>
                  <a:pt x="2297" y="1855"/>
                  <a:pt x="2297" y="1855"/>
                </a:cubicBezTo>
                <a:lnTo>
                  <a:pt x="3016" y="1855"/>
                </a:lnTo>
                <a:cubicBezTo>
                  <a:pt x="3228" y="1855"/>
                  <a:pt x="3413" y="2027"/>
                  <a:pt x="3413" y="2239"/>
                </a:cubicBezTo>
                <a:cubicBezTo>
                  <a:pt x="3413" y="2451"/>
                  <a:pt x="3269" y="2622"/>
                  <a:pt x="3131" y="2622"/>
                </a:cubicBezTo>
                <a:cubicBezTo>
                  <a:pt x="3165" y="2680"/>
                  <a:pt x="3184" y="2746"/>
                  <a:pt x="3184" y="2818"/>
                </a:cubicBezTo>
                <a:cubicBezTo>
                  <a:pt x="3184" y="2981"/>
                  <a:pt x="3083" y="3119"/>
                  <a:pt x="2940" y="3175"/>
                </a:cubicBezTo>
                <a:cubicBezTo>
                  <a:pt x="2978" y="3235"/>
                  <a:pt x="3000" y="3305"/>
                  <a:pt x="3000" y="3381"/>
                </a:cubicBezTo>
                <a:cubicBezTo>
                  <a:pt x="3000" y="3569"/>
                  <a:pt x="2866" y="3725"/>
                  <a:pt x="2688" y="3758"/>
                </a:cubicBezTo>
                <a:cubicBezTo>
                  <a:pt x="2721" y="3815"/>
                  <a:pt x="2739" y="3880"/>
                  <a:pt x="2739" y="3949"/>
                </a:cubicBezTo>
                <a:cubicBezTo>
                  <a:pt x="2739" y="4161"/>
                  <a:pt x="2568" y="4333"/>
                  <a:pt x="2356" y="4333"/>
                </a:cubicBezTo>
                <a:lnTo>
                  <a:pt x="1949" y="4333"/>
                </a:lnTo>
                <a:cubicBezTo>
                  <a:pt x="745" y="4333"/>
                  <a:pt x="971" y="3916"/>
                  <a:pt x="333" y="3916"/>
                </a:cubicBezTo>
                <a:lnTo>
                  <a:pt x="333" y="2333"/>
                </a:lnTo>
                <a:cubicBezTo>
                  <a:pt x="741" y="2333"/>
                  <a:pt x="1095" y="2311"/>
                  <a:pt x="1451" y="1749"/>
                </a:cubicBezTo>
                <a:cubicBezTo>
                  <a:pt x="1700" y="1356"/>
                  <a:pt x="1860" y="1108"/>
                  <a:pt x="1927" y="576"/>
                </a:cubicBezTo>
                <a:cubicBezTo>
                  <a:pt x="1946" y="424"/>
                  <a:pt x="2072" y="333"/>
                  <a:pt x="2201" y="333"/>
                </a:cubicBezTo>
                <a:moveTo>
                  <a:pt x="2201" y="0"/>
                </a:moveTo>
                <a:lnTo>
                  <a:pt x="2201" y="0"/>
                </a:lnTo>
                <a:cubicBezTo>
                  <a:pt x="2058" y="0"/>
                  <a:pt x="1919" y="50"/>
                  <a:pt x="1810" y="142"/>
                </a:cubicBezTo>
                <a:cubicBezTo>
                  <a:pt x="1692" y="240"/>
                  <a:pt x="1616" y="379"/>
                  <a:pt x="1596" y="534"/>
                </a:cubicBezTo>
                <a:cubicBezTo>
                  <a:pt x="1540" y="986"/>
                  <a:pt x="1411" y="1188"/>
                  <a:pt x="1179" y="1556"/>
                </a:cubicBezTo>
                <a:lnTo>
                  <a:pt x="1169" y="1571"/>
                </a:lnTo>
                <a:cubicBezTo>
                  <a:pt x="898" y="2000"/>
                  <a:pt x="686" y="2000"/>
                  <a:pt x="333" y="2000"/>
                </a:cubicBezTo>
                <a:cubicBezTo>
                  <a:pt x="149" y="2000"/>
                  <a:pt x="0" y="2149"/>
                  <a:pt x="0" y="2333"/>
                </a:cubicBezTo>
                <a:lnTo>
                  <a:pt x="0" y="3916"/>
                </a:lnTo>
                <a:cubicBezTo>
                  <a:pt x="0" y="4100"/>
                  <a:pt x="149" y="4249"/>
                  <a:pt x="333" y="4249"/>
                </a:cubicBezTo>
                <a:cubicBezTo>
                  <a:pt x="504" y="4249"/>
                  <a:pt x="556" y="4282"/>
                  <a:pt x="671" y="4356"/>
                </a:cubicBezTo>
                <a:cubicBezTo>
                  <a:pt x="768" y="4419"/>
                  <a:pt x="902" y="4504"/>
                  <a:pt x="1111" y="4568"/>
                </a:cubicBezTo>
                <a:cubicBezTo>
                  <a:pt x="1331" y="4634"/>
                  <a:pt x="1605" y="4667"/>
                  <a:pt x="1949" y="4667"/>
                </a:cubicBezTo>
                <a:lnTo>
                  <a:pt x="2356" y="4666"/>
                </a:lnTo>
                <a:cubicBezTo>
                  <a:pt x="2751" y="4666"/>
                  <a:pt x="3073" y="4345"/>
                  <a:pt x="3073" y="3949"/>
                </a:cubicBezTo>
                <a:cubicBezTo>
                  <a:pt x="3073" y="3944"/>
                  <a:pt x="3073" y="3940"/>
                  <a:pt x="3073" y="3935"/>
                </a:cubicBezTo>
                <a:cubicBezTo>
                  <a:pt x="3233" y="3802"/>
                  <a:pt x="3334" y="3602"/>
                  <a:pt x="3334" y="3381"/>
                </a:cubicBezTo>
                <a:cubicBezTo>
                  <a:pt x="3334" y="3355"/>
                  <a:pt x="3332" y="3328"/>
                  <a:pt x="3329" y="3302"/>
                </a:cubicBezTo>
                <a:cubicBezTo>
                  <a:pt x="3351" y="3279"/>
                  <a:pt x="3371" y="3254"/>
                  <a:pt x="3389" y="3227"/>
                </a:cubicBezTo>
                <a:cubicBezTo>
                  <a:pt x="3473" y="3107"/>
                  <a:pt x="3518" y="2965"/>
                  <a:pt x="3518" y="2818"/>
                </a:cubicBezTo>
                <a:cubicBezTo>
                  <a:pt x="3518" y="2809"/>
                  <a:pt x="3518" y="2801"/>
                  <a:pt x="3517" y="2792"/>
                </a:cubicBezTo>
                <a:cubicBezTo>
                  <a:pt x="3656" y="2659"/>
                  <a:pt x="3747" y="2459"/>
                  <a:pt x="3747" y="2239"/>
                </a:cubicBezTo>
                <a:cubicBezTo>
                  <a:pt x="3747" y="2045"/>
                  <a:pt x="3668" y="1863"/>
                  <a:pt x="3524" y="1726"/>
                </a:cubicBezTo>
                <a:cubicBezTo>
                  <a:pt x="3386" y="1595"/>
                  <a:pt x="3206" y="1522"/>
                  <a:pt x="3016" y="1522"/>
                </a:cubicBezTo>
                <a:lnTo>
                  <a:pt x="2786" y="1522"/>
                </a:lnTo>
                <a:cubicBezTo>
                  <a:pt x="2869" y="1203"/>
                  <a:pt x="2881" y="870"/>
                  <a:pt x="2820" y="552"/>
                </a:cubicBezTo>
                <a:cubicBezTo>
                  <a:pt x="2788" y="387"/>
                  <a:pt x="2712" y="248"/>
                  <a:pt x="2599" y="150"/>
                </a:cubicBezTo>
                <a:cubicBezTo>
                  <a:pt x="2489" y="53"/>
                  <a:pt x="2347" y="0"/>
                  <a:pt x="2201" y="0"/>
                </a:cubicBezTo>
                <a:lnTo>
                  <a:pt x="2201" y="0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íṣliḑè">
            <a:extLst>
              <a:ext uri="{FF2B5EF4-FFF2-40B4-BE49-F238E27FC236}">
                <a16:creationId xmlns:a16="http://schemas.microsoft.com/office/drawing/2014/main" id="{6CD95377-1CAE-C26C-AB19-0F0E1C72BAAF}"/>
              </a:ext>
            </a:extLst>
          </p:cNvPr>
          <p:cNvSpPr/>
          <p:nvPr/>
        </p:nvSpPr>
        <p:spPr bwMode="auto">
          <a:xfrm>
            <a:off x="2248024" y="2531733"/>
            <a:ext cx="658645" cy="656471"/>
          </a:xfrm>
          <a:custGeom>
            <a:avLst/>
            <a:gdLst>
              <a:gd name="T0" fmla="*/ 108 w 128"/>
              <a:gd name="T1" fmla="*/ 0 h 128"/>
              <a:gd name="T2" fmla="*/ 128 w 128"/>
              <a:gd name="T3" fmla="*/ 20 h 128"/>
              <a:gd name="T4" fmla="*/ 124 w 128"/>
              <a:gd name="T5" fmla="*/ 32 h 128"/>
              <a:gd name="T6" fmla="*/ 116 w 128"/>
              <a:gd name="T7" fmla="*/ 40 h 128"/>
              <a:gd name="T8" fmla="*/ 88 w 128"/>
              <a:gd name="T9" fmla="*/ 12 h 128"/>
              <a:gd name="T10" fmla="*/ 96 w 128"/>
              <a:gd name="T11" fmla="*/ 4 h 128"/>
              <a:gd name="T12" fmla="*/ 108 w 128"/>
              <a:gd name="T13" fmla="*/ 0 h 128"/>
              <a:gd name="T14" fmla="*/ 8 w 128"/>
              <a:gd name="T15" fmla="*/ 92 h 128"/>
              <a:gd name="T16" fmla="*/ 0 w 128"/>
              <a:gd name="T17" fmla="*/ 128 h 128"/>
              <a:gd name="T18" fmla="*/ 36 w 128"/>
              <a:gd name="T19" fmla="*/ 120 h 128"/>
              <a:gd name="T20" fmla="*/ 110 w 128"/>
              <a:gd name="T21" fmla="*/ 46 h 128"/>
              <a:gd name="T22" fmla="*/ 82 w 128"/>
              <a:gd name="T23" fmla="*/ 18 h 128"/>
              <a:gd name="T24" fmla="*/ 8 w 128"/>
              <a:gd name="T25" fmla="*/ 92 h 128"/>
              <a:gd name="T26" fmla="*/ 89 w 128"/>
              <a:gd name="T27" fmla="*/ 45 h 128"/>
              <a:gd name="T28" fmla="*/ 33 w 128"/>
              <a:gd name="T29" fmla="*/ 101 h 128"/>
              <a:gd name="T30" fmla="*/ 27 w 128"/>
              <a:gd name="T31" fmla="*/ 95 h 128"/>
              <a:gd name="T32" fmla="*/ 83 w 128"/>
              <a:gd name="T33" fmla="*/ 39 h 128"/>
              <a:gd name="T34" fmla="*/ 89 w 128"/>
              <a:gd name="T35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128">
                <a:moveTo>
                  <a:pt x="108" y="0"/>
                </a:moveTo>
                <a:cubicBezTo>
                  <a:pt x="119" y="0"/>
                  <a:pt x="128" y="9"/>
                  <a:pt x="128" y="20"/>
                </a:cubicBezTo>
                <a:cubicBezTo>
                  <a:pt x="128" y="25"/>
                  <a:pt x="127" y="29"/>
                  <a:pt x="124" y="32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88" y="12"/>
                  <a:pt x="88" y="12"/>
                  <a:pt x="88" y="12"/>
                </a:cubicBezTo>
                <a:cubicBezTo>
                  <a:pt x="96" y="4"/>
                  <a:pt x="96" y="4"/>
                  <a:pt x="96" y="4"/>
                </a:cubicBezTo>
                <a:cubicBezTo>
                  <a:pt x="99" y="1"/>
                  <a:pt x="103" y="0"/>
                  <a:pt x="108" y="0"/>
                </a:cubicBezTo>
                <a:close/>
                <a:moveTo>
                  <a:pt x="8" y="92"/>
                </a:moveTo>
                <a:cubicBezTo>
                  <a:pt x="0" y="128"/>
                  <a:pt x="0" y="128"/>
                  <a:pt x="0" y="128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82" y="18"/>
                  <a:pt x="82" y="18"/>
                  <a:pt x="82" y="18"/>
                </a:cubicBezTo>
                <a:lnTo>
                  <a:pt x="8" y="92"/>
                </a:lnTo>
                <a:close/>
                <a:moveTo>
                  <a:pt x="89" y="45"/>
                </a:moveTo>
                <a:cubicBezTo>
                  <a:pt x="33" y="101"/>
                  <a:pt x="33" y="101"/>
                  <a:pt x="33" y="101"/>
                </a:cubicBezTo>
                <a:cubicBezTo>
                  <a:pt x="27" y="95"/>
                  <a:pt x="27" y="95"/>
                  <a:pt x="27" y="95"/>
                </a:cubicBezTo>
                <a:cubicBezTo>
                  <a:pt x="83" y="39"/>
                  <a:pt x="83" y="39"/>
                  <a:pt x="83" y="39"/>
                </a:cubicBezTo>
                <a:lnTo>
                  <a:pt x="89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šḻíḓè">
            <a:extLst>
              <a:ext uri="{FF2B5EF4-FFF2-40B4-BE49-F238E27FC236}">
                <a16:creationId xmlns:a16="http://schemas.microsoft.com/office/drawing/2014/main" id="{9C4063B5-E5F7-32DC-2285-C4A9AA7B8FB2}"/>
              </a:ext>
            </a:extLst>
          </p:cNvPr>
          <p:cNvSpPr/>
          <p:nvPr/>
        </p:nvSpPr>
        <p:spPr bwMode="auto">
          <a:xfrm>
            <a:off x="9310583" y="2531732"/>
            <a:ext cx="608138" cy="656471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A1F642F-ED36-9FD9-5F6D-E0B78A3EE28D}"/>
              </a:ext>
            </a:extLst>
          </p:cNvPr>
          <p:cNvCxnSpPr/>
          <p:nvPr/>
        </p:nvCxnSpPr>
        <p:spPr>
          <a:xfrm>
            <a:off x="3571873" y="3043343"/>
            <a:ext cx="1043397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5007534-0263-338B-69E4-99F4E0A8F128}"/>
              </a:ext>
            </a:extLst>
          </p:cNvPr>
          <p:cNvCxnSpPr/>
          <p:nvPr/>
        </p:nvCxnSpPr>
        <p:spPr>
          <a:xfrm>
            <a:off x="7576733" y="3043343"/>
            <a:ext cx="1043397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A6BDE22-6A90-A26D-04C7-AB6BFFD5F41C}"/>
              </a:ext>
            </a:extLst>
          </p:cNvPr>
          <p:cNvGrpSpPr/>
          <p:nvPr/>
        </p:nvGrpSpPr>
        <p:grpSpPr>
          <a:xfrm>
            <a:off x="1103237" y="4826651"/>
            <a:ext cx="10069588" cy="952552"/>
            <a:chOff x="-3642821" y="1856096"/>
            <a:chExt cx="10069588" cy="95255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0093385-A795-A4A7-23C3-A128000A831B}"/>
                </a:ext>
              </a:extLst>
            </p:cNvPr>
            <p:cNvSpPr txBox="1"/>
            <p:nvPr/>
          </p:nvSpPr>
          <p:spPr>
            <a:xfrm>
              <a:off x="-3642821" y="2188222"/>
              <a:ext cx="1006958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52E21EB-3FEA-8652-0DBE-D1EAA68A3009}"/>
                </a:ext>
              </a:extLst>
            </p:cNvPr>
            <p:cNvSpPr txBox="1"/>
            <p:nvPr/>
          </p:nvSpPr>
          <p:spPr>
            <a:xfrm>
              <a:off x="-46732" y="1856096"/>
              <a:ext cx="2877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D2359415-8F7E-4DAC-4C6D-A09F582488B6}"/>
              </a:ext>
            </a:extLst>
          </p:cNvPr>
          <p:cNvSpPr txBox="1"/>
          <p:nvPr/>
        </p:nvSpPr>
        <p:spPr>
          <a:xfrm>
            <a:off x="1568743" y="3954825"/>
            <a:ext cx="209232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FFECA4C-D8F9-6E05-45B1-F70247EEF7A5}"/>
              </a:ext>
            </a:extLst>
          </p:cNvPr>
          <p:cNvSpPr txBox="1"/>
          <p:nvPr/>
        </p:nvSpPr>
        <p:spPr>
          <a:xfrm>
            <a:off x="8568491" y="3954825"/>
            <a:ext cx="209232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5994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8B34EB9B-8A71-82B1-A709-0C71F18ADBDC}"/>
              </a:ext>
            </a:extLst>
          </p:cNvPr>
          <p:cNvSpPr/>
          <p:nvPr/>
        </p:nvSpPr>
        <p:spPr>
          <a:xfrm>
            <a:off x="4542353" y="0"/>
            <a:ext cx="7649647" cy="6858000"/>
          </a:xfrm>
          <a:custGeom>
            <a:avLst/>
            <a:gdLst>
              <a:gd name="connsiteX0" fmla="*/ 5479682 w 7649647"/>
              <a:gd name="connsiteY0" fmla="*/ 0 h 6858000"/>
              <a:gd name="connsiteX1" fmla="*/ 7649647 w 7649647"/>
              <a:gd name="connsiteY1" fmla="*/ 0 h 6858000"/>
              <a:gd name="connsiteX2" fmla="*/ 7649647 w 7649647"/>
              <a:gd name="connsiteY2" fmla="*/ 6858000 h 6858000"/>
              <a:gd name="connsiteX3" fmla="*/ 0 w 7649647"/>
              <a:gd name="connsiteY3" fmla="*/ 6858000 h 6858000"/>
              <a:gd name="connsiteX4" fmla="*/ 171015 w 7649647"/>
              <a:gd name="connsiteY4" fmla="*/ 6674262 h 6858000"/>
              <a:gd name="connsiteX5" fmla="*/ 1235602 w 7649647"/>
              <a:gd name="connsiteY5" fmla="*/ 5886450 h 6858000"/>
              <a:gd name="connsiteX6" fmla="*/ 3635901 w 7649647"/>
              <a:gd name="connsiteY6" fmla="*/ 5505450 h 6858000"/>
              <a:gd name="connsiteX7" fmla="*/ 3483501 w 7649647"/>
              <a:gd name="connsiteY7" fmla="*/ 3600450 h 6858000"/>
              <a:gd name="connsiteX8" fmla="*/ 5521851 w 7649647"/>
              <a:gd name="connsiteY8" fmla="*/ 1695450 h 6858000"/>
              <a:gd name="connsiteX9" fmla="*/ 5534948 w 764964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49647" h="6858000">
                <a:moveTo>
                  <a:pt x="5479682" y="0"/>
                </a:moveTo>
                <a:lnTo>
                  <a:pt x="7649647" y="0"/>
                </a:lnTo>
                <a:lnTo>
                  <a:pt x="7649647" y="6858000"/>
                </a:lnTo>
                <a:lnTo>
                  <a:pt x="0" y="6858000"/>
                </a:lnTo>
                <a:lnTo>
                  <a:pt x="171015" y="6674262"/>
                </a:lnTo>
                <a:cubicBezTo>
                  <a:pt x="480299" y="6354142"/>
                  <a:pt x="818883" y="6070997"/>
                  <a:pt x="1235602" y="5886450"/>
                </a:cubicBezTo>
                <a:cubicBezTo>
                  <a:pt x="1902352" y="5591175"/>
                  <a:pt x="3261251" y="5886450"/>
                  <a:pt x="3635901" y="5505450"/>
                </a:cubicBezTo>
                <a:cubicBezTo>
                  <a:pt x="4010551" y="5124450"/>
                  <a:pt x="3169177" y="4235450"/>
                  <a:pt x="3483501" y="3600450"/>
                </a:cubicBezTo>
                <a:cubicBezTo>
                  <a:pt x="3797826" y="2965450"/>
                  <a:pt x="5255151" y="2530475"/>
                  <a:pt x="5521851" y="1695450"/>
                </a:cubicBezTo>
                <a:cubicBezTo>
                  <a:pt x="5655201" y="1277938"/>
                  <a:pt x="5633770" y="785416"/>
                  <a:pt x="5534948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4295576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029760B-8113-1926-A14E-E979AC18ACB3}"/>
              </a:ext>
            </a:extLst>
          </p:cNvPr>
          <p:cNvSpPr txBox="1"/>
          <p:nvPr/>
        </p:nvSpPr>
        <p:spPr>
          <a:xfrm>
            <a:off x="1350525" y="423750"/>
            <a:ext cx="10887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rPr>
              <a:t>目录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635825"/>
            <a:ext cx="5298790" cy="3093312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F5B0282-5A4B-4050-0F13-D25D746714CF}"/>
              </a:ext>
            </a:extLst>
          </p:cNvPr>
          <p:cNvSpPr txBox="1"/>
          <p:nvPr/>
        </p:nvSpPr>
        <p:spPr>
          <a:xfrm>
            <a:off x="2339127" y="677050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得意黑" pitchFamily="2" charset="-122"/>
                <a:ea typeface="得意黑" pitchFamily="2" charset="-122"/>
              </a:rPr>
              <a:t>CONTENTS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D3EA7DE-3566-AB68-3EA2-3F96D7F7A39F}"/>
              </a:ext>
            </a:extLst>
          </p:cNvPr>
          <p:cNvGrpSpPr/>
          <p:nvPr/>
        </p:nvGrpSpPr>
        <p:grpSpPr>
          <a:xfrm>
            <a:off x="1433037" y="2418846"/>
            <a:ext cx="2985682" cy="592119"/>
            <a:chOff x="1357718" y="2200061"/>
            <a:chExt cx="2985682" cy="592119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482CA38-AD47-77F1-B0DE-F8DBF8D3C27C}"/>
                </a:ext>
              </a:extLst>
            </p:cNvPr>
            <p:cNvSpPr/>
            <p:nvPr/>
          </p:nvSpPr>
          <p:spPr>
            <a:xfrm>
              <a:off x="1357718" y="2247202"/>
              <a:ext cx="2985682" cy="544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7EEB18-FDB5-D6FA-27FB-545D89C5703C}"/>
                </a:ext>
              </a:extLst>
            </p:cNvPr>
            <p:cNvSpPr txBox="1"/>
            <p:nvPr/>
          </p:nvSpPr>
          <p:spPr>
            <a:xfrm>
              <a:off x="2392234" y="2322917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811AA430-1BBD-2E4C-9B5F-AF30822A04B1}"/>
                </a:ext>
              </a:extLst>
            </p:cNvPr>
            <p:cNvSpPr/>
            <p:nvPr/>
          </p:nvSpPr>
          <p:spPr>
            <a:xfrm flipH="1">
              <a:off x="1676823" y="2200061"/>
              <a:ext cx="600862" cy="59211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89532B4-CB82-F333-2479-53E6CC7637D3}"/>
                </a:ext>
              </a:extLst>
            </p:cNvPr>
            <p:cNvSpPr txBox="1"/>
            <p:nvPr/>
          </p:nvSpPr>
          <p:spPr>
            <a:xfrm>
              <a:off x="1747320" y="2258081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10D1D3C-3C4F-B30B-D1C0-DBE1813D1851}"/>
              </a:ext>
            </a:extLst>
          </p:cNvPr>
          <p:cNvGrpSpPr/>
          <p:nvPr/>
        </p:nvGrpSpPr>
        <p:grpSpPr>
          <a:xfrm>
            <a:off x="4586301" y="2418846"/>
            <a:ext cx="2985682" cy="592119"/>
            <a:chOff x="1357718" y="2200061"/>
            <a:chExt cx="2985682" cy="592119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49CBA7D4-938A-3588-A280-F89EF565DFED}"/>
                </a:ext>
              </a:extLst>
            </p:cNvPr>
            <p:cNvSpPr/>
            <p:nvPr/>
          </p:nvSpPr>
          <p:spPr>
            <a:xfrm>
              <a:off x="1357718" y="2247202"/>
              <a:ext cx="2985682" cy="544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7B846C-D2D3-FFBA-8BF1-F72B3B2ABA28}"/>
                </a:ext>
              </a:extLst>
            </p:cNvPr>
            <p:cNvSpPr txBox="1"/>
            <p:nvPr/>
          </p:nvSpPr>
          <p:spPr>
            <a:xfrm>
              <a:off x="2392234" y="2322917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352969D5-472E-841A-3D8B-5F6DC9D5EF07}"/>
                </a:ext>
              </a:extLst>
            </p:cNvPr>
            <p:cNvSpPr/>
            <p:nvPr/>
          </p:nvSpPr>
          <p:spPr>
            <a:xfrm flipH="1">
              <a:off x="1676823" y="2200061"/>
              <a:ext cx="600862" cy="59211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C82FEDE-E7CE-8D58-00F5-F9C4E41F6A5D}"/>
                </a:ext>
              </a:extLst>
            </p:cNvPr>
            <p:cNvSpPr txBox="1"/>
            <p:nvPr/>
          </p:nvSpPr>
          <p:spPr>
            <a:xfrm>
              <a:off x="1747320" y="2258081"/>
              <a:ext cx="5100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1712A6B8-83C9-A3D6-4CD0-328105276AF0}"/>
              </a:ext>
            </a:extLst>
          </p:cNvPr>
          <p:cNvGrpSpPr/>
          <p:nvPr/>
        </p:nvGrpSpPr>
        <p:grpSpPr>
          <a:xfrm>
            <a:off x="1433037" y="3808068"/>
            <a:ext cx="2985682" cy="592119"/>
            <a:chOff x="1357718" y="2200061"/>
            <a:chExt cx="2985682" cy="592119"/>
          </a:xfrm>
        </p:grpSpPr>
        <p:sp>
          <p:nvSpPr>
            <p:cNvPr id="241" name="矩形: 圆角 240">
              <a:extLst>
                <a:ext uri="{FF2B5EF4-FFF2-40B4-BE49-F238E27FC236}">
                  <a16:creationId xmlns:a16="http://schemas.microsoft.com/office/drawing/2014/main" id="{F623E0F0-4C31-AAFC-B493-34C7DD69833E}"/>
                </a:ext>
              </a:extLst>
            </p:cNvPr>
            <p:cNvSpPr/>
            <p:nvPr/>
          </p:nvSpPr>
          <p:spPr>
            <a:xfrm>
              <a:off x="1357718" y="2247202"/>
              <a:ext cx="2985682" cy="544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3E646458-81D5-A5CB-566A-D06EC4DAA75F}"/>
                </a:ext>
              </a:extLst>
            </p:cNvPr>
            <p:cNvSpPr txBox="1"/>
            <p:nvPr/>
          </p:nvSpPr>
          <p:spPr>
            <a:xfrm>
              <a:off x="2392234" y="2322917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43" name="矩形: 对角圆角 242">
              <a:extLst>
                <a:ext uri="{FF2B5EF4-FFF2-40B4-BE49-F238E27FC236}">
                  <a16:creationId xmlns:a16="http://schemas.microsoft.com/office/drawing/2014/main" id="{7C3DF97B-F4B6-0F75-886B-56A30A36BBEC}"/>
                </a:ext>
              </a:extLst>
            </p:cNvPr>
            <p:cNvSpPr/>
            <p:nvPr/>
          </p:nvSpPr>
          <p:spPr>
            <a:xfrm flipH="1">
              <a:off x="1676823" y="2200061"/>
              <a:ext cx="600862" cy="59211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3B6BEA24-3244-BAF5-68DA-E29FCDC506BE}"/>
                </a:ext>
              </a:extLst>
            </p:cNvPr>
            <p:cNvSpPr txBox="1"/>
            <p:nvPr/>
          </p:nvSpPr>
          <p:spPr>
            <a:xfrm>
              <a:off x="1747320" y="2258081"/>
              <a:ext cx="5164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DC6164B2-C561-A085-EBDD-E6819BB77CFC}"/>
              </a:ext>
            </a:extLst>
          </p:cNvPr>
          <p:cNvGrpSpPr/>
          <p:nvPr/>
        </p:nvGrpSpPr>
        <p:grpSpPr>
          <a:xfrm>
            <a:off x="4586301" y="3808068"/>
            <a:ext cx="2985682" cy="592119"/>
            <a:chOff x="1357718" y="2200061"/>
            <a:chExt cx="2985682" cy="592119"/>
          </a:xfrm>
        </p:grpSpPr>
        <p:sp>
          <p:nvSpPr>
            <p:cNvPr id="246" name="矩形: 圆角 245">
              <a:extLst>
                <a:ext uri="{FF2B5EF4-FFF2-40B4-BE49-F238E27FC236}">
                  <a16:creationId xmlns:a16="http://schemas.microsoft.com/office/drawing/2014/main" id="{EB8B4F5F-A061-62A7-BAA1-82F977167E43}"/>
                </a:ext>
              </a:extLst>
            </p:cNvPr>
            <p:cNvSpPr/>
            <p:nvPr/>
          </p:nvSpPr>
          <p:spPr>
            <a:xfrm>
              <a:off x="1357718" y="2247202"/>
              <a:ext cx="2985682" cy="5449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BBAFFF6F-13AB-A6D5-4C6C-BB03785BF7CF}"/>
                </a:ext>
              </a:extLst>
            </p:cNvPr>
            <p:cNvSpPr txBox="1"/>
            <p:nvPr/>
          </p:nvSpPr>
          <p:spPr>
            <a:xfrm>
              <a:off x="2392234" y="2322917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248" name="矩形: 对角圆角 247">
              <a:extLst>
                <a:ext uri="{FF2B5EF4-FFF2-40B4-BE49-F238E27FC236}">
                  <a16:creationId xmlns:a16="http://schemas.microsoft.com/office/drawing/2014/main" id="{603A3D5E-645F-E2F0-68DF-4E6A4733CD3B}"/>
                </a:ext>
              </a:extLst>
            </p:cNvPr>
            <p:cNvSpPr/>
            <p:nvPr/>
          </p:nvSpPr>
          <p:spPr>
            <a:xfrm flipH="1">
              <a:off x="1676823" y="2200061"/>
              <a:ext cx="600862" cy="59211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8D90D201-FBFA-353D-DDDF-E74A78910D2C}"/>
                </a:ext>
              </a:extLst>
            </p:cNvPr>
            <p:cNvSpPr txBox="1"/>
            <p:nvPr/>
          </p:nvSpPr>
          <p:spPr>
            <a:xfrm>
              <a:off x="1747320" y="2258081"/>
              <a:ext cx="5212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50" name="图形 37">
            <a:extLst>
              <a:ext uri="{FF2B5EF4-FFF2-40B4-BE49-F238E27FC236}">
                <a16:creationId xmlns:a16="http://schemas.microsoft.com/office/drawing/2014/main" id="{C7F9377B-47A2-373A-DE58-0A7BC0487B06}"/>
              </a:ext>
            </a:extLst>
          </p:cNvPr>
          <p:cNvGrpSpPr/>
          <p:nvPr/>
        </p:nvGrpSpPr>
        <p:grpSpPr>
          <a:xfrm rot="10800000">
            <a:off x="6096000" y="-604039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67CB43C-A85E-3EBC-C4F0-0D848D95695D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E8F24B-2E7A-067B-83F1-CCC1B73B444C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3" name="图形 37">
              <a:extLst>
                <a:ext uri="{FF2B5EF4-FFF2-40B4-BE49-F238E27FC236}">
                  <a16:creationId xmlns:a16="http://schemas.microsoft.com/office/drawing/2014/main" id="{7FF8F377-813E-FD98-93D3-425CB4B10FEB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B5BD790B-14BE-23D0-2CF5-9E45B379EFE9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F84D268-7544-027A-7461-A34DC8D2F458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37F379-4AE8-0B1A-09DD-2A2D4A36DC0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A1B1764-0A13-4825-51A1-475A168B52DF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4982D03-6B0B-6ECF-8298-665DA2D0F065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4" name="图形 37">
              <a:extLst>
                <a:ext uri="{FF2B5EF4-FFF2-40B4-BE49-F238E27FC236}">
                  <a16:creationId xmlns:a16="http://schemas.microsoft.com/office/drawing/2014/main" id="{F408192C-3586-87FD-DF76-31C36EF76847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728617-F758-03EF-E7AB-CE2D79B99CD0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7D68DA7C-2A85-7682-C6CD-B600EBAB2995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41835EA-CF38-88D7-8CAA-D309D97FD305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6" name="图形 37">
                <a:extLst>
                  <a:ext uri="{FF2B5EF4-FFF2-40B4-BE49-F238E27FC236}">
                    <a16:creationId xmlns:a16="http://schemas.microsoft.com/office/drawing/2014/main" id="{DE5E65D8-3C6F-0C05-DFA8-A02C85655958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19E2ABA-06A8-5308-C8B7-5F2D5A1F0F8B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FF808AA1-1882-5ADC-542C-B505B95C7AF7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图形 37">
                <a:extLst>
                  <a:ext uri="{FF2B5EF4-FFF2-40B4-BE49-F238E27FC236}">
                    <a16:creationId xmlns:a16="http://schemas.microsoft.com/office/drawing/2014/main" id="{E454F752-8B8D-D079-01CB-6CEE46B06F9E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34691B94-7037-9AAB-4F7E-5F8DC9A68530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47DF1B-D61A-DB80-9D46-361F24237B64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图形 37">
                <a:extLst>
                  <a:ext uri="{FF2B5EF4-FFF2-40B4-BE49-F238E27FC236}">
                    <a16:creationId xmlns:a16="http://schemas.microsoft.com/office/drawing/2014/main" id="{7C37D4CC-29BF-1642-0386-1E2F91017863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DE8269E4-E534-E257-E15B-4187A15B7A55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23BC886-1540-ED83-CA8D-3A41A98F2216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图形 37">
                <a:extLst>
                  <a:ext uri="{FF2B5EF4-FFF2-40B4-BE49-F238E27FC236}">
                    <a16:creationId xmlns:a16="http://schemas.microsoft.com/office/drawing/2014/main" id="{94AE4501-2BB2-BEB9-2CD3-B6F62E450CAE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CE31E19-717D-8A21-465F-01AC272A4654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85B604C-6E07-524E-30D7-6A64BF1BCC39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图形 37">
              <a:extLst>
                <a:ext uri="{FF2B5EF4-FFF2-40B4-BE49-F238E27FC236}">
                  <a16:creationId xmlns:a16="http://schemas.microsoft.com/office/drawing/2014/main" id="{5B17BA6E-0843-6A0C-90C0-0BBF2EE73C60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BA823CD-3C5C-23FF-09A4-8A47499695F1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7F6CC76-47D1-1BDC-C15F-699030526CF7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CBEA2D3-A86A-61C1-5329-10DE11946E0F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37">
              <a:extLst>
                <a:ext uri="{FF2B5EF4-FFF2-40B4-BE49-F238E27FC236}">
                  <a16:creationId xmlns:a16="http://schemas.microsoft.com/office/drawing/2014/main" id="{D160444B-ADD7-0E96-E84A-DFFC9893B985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CFF6814-5908-97B6-3D5B-5ABD80520ED8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37">
                <a:extLst>
                  <a:ext uri="{FF2B5EF4-FFF2-40B4-BE49-F238E27FC236}">
                    <a16:creationId xmlns:a16="http://schemas.microsoft.com/office/drawing/2014/main" id="{226E85C8-910C-42C4-3CED-31FC14522A4E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B1C3C2B7-D34A-178E-9D7F-E180ECFAB173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ACC342-2BF3-175A-6646-255DACF5688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" name="图形 37">
                <a:extLst>
                  <a:ext uri="{FF2B5EF4-FFF2-40B4-BE49-F238E27FC236}">
                    <a16:creationId xmlns:a16="http://schemas.microsoft.com/office/drawing/2014/main" id="{BA87DDA3-5300-FCA5-9117-881F064D6CDF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26C89A8-C6A2-A2B8-170B-18355D9E4E7C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965C181B-6324-0626-7298-E91588B3CE7F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37">
                <a:extLst>
                  <a:ext uri="{FF2B5EF4-FFF2-40B4-BE49-F238E27FC236}">
                    <a16:creationId xmlns:a16="http://schemas.microsoft.com/office/drawing/2014/main" id="{345B8D70-5C93-2A2A-3753-F1739B710C51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A354273-254A-E846-4A43-C45E52A19DE7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D0713014-32A2-AA27-72C8-0DFB81DC38A7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图形 37">
              <a:extLst>
                <a:ext uri="{FF2B5EF4-FFF2-40B4-BE49-F238E27FC236}">
                  <a16:creationId xmlns:a16="http://schemas.microsoft.com/office/drawing/2014/main" id="{B45E5EF9-81DE-2551-CA26-24900D94CE9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8BDB976-A2AA-9A29-CD2C-70B58B9C1E8A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1" name="图形 37">
                <a:extLst>
                  <a:ext uri="{FF2B5EF4-FFF2-40B4-BE49-F238E27FC236}">
                    <a16:creationId xmlns:a16="http://schemas.microsoft.com/office/drawing/2014/main" id="{37BCA663-220F-A061-79C2-2901CD8F8E7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2FC73D63-C7CB-5A19-2EE2-E11332A89759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CDD40A68-C6A3-AC6E-2997-1D7B5D6DB484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2" name="图形 37">
                <a:extLst>
                  <a:ext uri="{FF2B5EF4-FFF2-40B4-BE49-F238E27FC236}">
                    <a16:creationId xmlns:a16="http://schemas.microsoft.com/office/drawing/2014/main" id="{421A8AA4-F51E-0422-4E32-F49743D790DD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F6331A30-6FA5-0D1E-5BD8-ACCA5F7267B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44BE29D8-007B-C177-A5B8-436505E8B6DA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37">
                <a:extLst>
                  <a:ext uri="{FF2B5EF4-FFF2-40B4-BE49-F238E27FC236}">
                    <a16:creationId xmlns:a16="http://schemas.microsoft.com/office/drawing/2014/main" id="{E2A6C8B7-0658-3E59-98FA-2E69CD254990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5F8DCD3-D8A0-BC4D-4934-FF66A41540DB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BE85E0-D8C9-0D21-026C-99EDFA36C3E1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8" name="图形 37">
              <a:extLst>
                <a:ext uri="{FF2B5EF4-FFF2-40B4-BE49-F238E27FC236}">
                  <a16:creationId xmlns:a16="http://schemas.microsoft.com/office/drawing/2014/main" id="{A698168D-0150-EE4F-AEDE-E15619D43E14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B5622E4-475B-6BD7-34E6-07A3C6481105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37">
                <a:extLst>
                  <a:ext uri="{FF2B5EF4-FFF2-40B4-BE49-F238E27FC236}">
                    <a16:creationId xmlns:a16="http://schemas.microsoft.com/office/drawing/2014/main" id="{6D0B25E2-CB13-8FEE-E3D9-3F043D155102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C13B093-E9B0-5D6A-4165-484598EC1BE6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096D1FB-840C-2136-73AE-8C015A8222ED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37">
                <a:extLst>
                  <a:ext uri="{FF2B5EF4-FFF2-40B4-BE49-F238E27FC236}">
                    <a16:creationId xmlns:a16="http://schemas.microsoft.com/office/drawing/2014/main" id="{FCA47EB3-A56F-2863-6911-C8D3CA59243D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2566267A-CFA5-6294-077C-C66E289A9A13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C816159-6C5E-CD85-1DB3-38767AFD9206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图形 37">
                <a:extLst>
                  <a:ext uri="{FF2B5EF4-FFF2-40B4-BE49-F238E27FC236}">
                    <a16:creationId xmlns:a16="http://schemas.microsoft.com/office/drawing/2014/main" id="{B11FD21D-FE75-6ACC-0251-9DFFCF2733BA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0B6B74C-77AF-2FF8-A067-0CB83573C814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CA7EA14-AA97-2370-6D67-8A5DFF932CEC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37">
              <a:extLst>
                <a:ext uri="{FF2B5EF4-FFF2-40B4-BE49-F238E27FC236}">
                  <a16:creationId xmlns:a16="http://schemas.microsoft.com/office/drawing/2014/main" id="{0866DA53-B5FE-DDC8-A434-1A9F3F006604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70A317C-C663-87AD-79A9-7DA60572D02F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1" name="图形 37">
                <a:extLst>
                  <a:ext uri="{FF2B5EF4-FFF2-40B4-BE49-F238E27FC236}">
                    <a16:creationId xmlns:a16="http://schemas.microsoft.com/office/drawing/2014/main" id="{17D123B2-A5C9-3573-E81D-B619C4206C63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9DF8BFFE-A8CB-2321-5FF8-90BA11B2C51E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B3D9FCA7-E020-6DAB-B2DD-5E9B167251D3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图形 37">
                <a:extLst>
                  <a:ext uri="{FF2B5EF4-FFF2-40B4-BE49-F238E27FC236}">
                    <a16:creationId xmlns:a16="http://schemas.microsoft.com/office/drawing/2014/main" id="{7052E05C-7274-35DA-9EE4-4608A599373B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3E1B996-582E-7DF9-D8FD-D2DBF8A80333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0AB328A-C63A-C4CA-1A51-E3A5D997B08D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3" name="图形 37">
                <a:extLst>
                  <a:ext uri="{FF2B5EF4-FFF2-40B4-BE49-F238E27FC236}">
                    <a16:creationId xmlns:a16="http://schemas.microsoft.com/office/drawing/2014/main" id="{B77B12F9-2E7E-F4A9-851A-82FD7AAFC5D9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B902C3A-426A-C223-ACCA-18013EDB3216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F013DDF3-6E29-EDC3-5F3B-C6EEA5252CF3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0" name="图形 37">
              <a:extLst>
                <a:ext uri="{FF2B5EF4-FFF2-40B4-BE49-F238E27FC236}">
                  <a16:creationId xmlns:a16="http://schemas.microsoft.com/office/drawing/2014/main" id="{920242DE-830A-7361-1407-DAA1FB10923C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A3E8C7A-1843-B843-76BA-2928F627D937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54D5F0CB-265D-93BA-1D04-5756CE62C881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6DC5C48-9188-ED7F-4A07-FD95201D1700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1" name="图形 37">
              <a:extLst>
                <a:ext uri="{FF2B5EF4-FFF2-40B4-BE49-F238E27FC236}">
                  <a16:creationId xmlns:a16="http://schemas.microsoft.com/office/drawing/2014/main" id="{93881A3C-D622-0BA6-CA38-5588A822D48A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F67B698F-3638-8D33-B5F7-6EB84644D424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96690-9B8A-2216-F16A-49A1D8465595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EBD437D-7144-8908-90CF-377795878AE3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37">
              <a:extLst>
                <a:ext uri="{FF2B5EF4-FFF2-40B4-BE49-F238E27FC236}">
                  <a16:creationId xmlns:a16="http://schemas.microsoft.com/office/drawing/2014/main" id="{47447695-F27E-5594-940F-8DE4C181D1C1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52E6AEE-2A88-6D0C-9326-BE199EC5743D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BB679F6-9845-0340-91CA-AEBF26C67695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6EF19B3-D782-7700-817E-7014D03F019F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37">
              <a:extLst>
                <a:ext uri="{FF2B5EF4-FFF2-40B4-BE49-F238E27FC236}">
                  <a16:creationId xmlns:a16="http://schemas.microsoft.com/office/drawing/2014/main" id="{47F75058-40F7-C254-0C06-ADF624F80B80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2828984-E20C-5F51-3B11-2EE797399A1D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3571E80-DDE9-2AA3-4CFF-C22C6867F45B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B4FC0D6-4CC3-8FAD-7E54-489EB9A7407B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37">
              <a:extLst>
                <a:ext uri="{FF2B5EF4-FFF2-40B4-BE49-F238E27FC236}">
                  <a16:creationId xmlns:a16="http://schemas.microsoft.com/office/drawing/2014/main" id="{F0EAE6C9-F89A-C6B2-3366-B6960B4A25A4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D9B65F1-7A30-DFBC-BEC8-D1CD13097019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46D52B8-09B2-6DF9-AE5E-AC3C69ADEBAB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944BA84-CF8E-0607-3188-C2CF3C9BBCAA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37">
              <a:extLst>
                <a:ext uri="{FF2B5EF4-FFF2-40B4-BE49-F238E27FC236}">
                  <a16:creationId xmlns:a16="http://schemas.microsoft.com/office/drawing/2014/main" id="{31C1A048-87B3-010E-7B12-1AAAB813D7E9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FA3AE9A-6E34-FFF3-CA85-06F14B732D5B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23A591D-B457-A12C-5C52-CBC63B322E0D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08FB5058-AA19-B848-896A-410B17EA27E8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6" name="图形 37">
              <a:extLst>
                <a:ext uri="{FF2B5EF4-FFF2-40B4-BE49-F238E27FC236}">
                  <a16:creationId xmlns:a16="http://schemas.microsoft.com/office/drawing/2014/main" id="{6AAE4105-8F68-57B7-3D2C-4BC22312ACB8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3BD4BAE-B8B1-2775-9BED-04E85DB9F8E3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8AAB11A-6157-375E-D6EC-15C9668CD2CC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F20AAEE-D10E-8515-DC19-846A64EC5B23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37">
              <a:extLst>
                <a:ext uri="{FF2B5EF4-FFF2-40B4-BE49-F238E27FC236}">
                  <a16:creationId xmlns:a16="http://schemas.microsoft.com/office/drawing/2014/main" id="{3C788D9E-299D-D404-EF70-1382504E6E0B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0C07B5E-C345-8488-A3A6-2E169B704686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12647E-D19A-FAED-B334-9EB8219A26BC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16ED687E-ED2D-5AE3-101B-79DE3C3BBA82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8" name="图形 37">
              <a:extLst>
                <a:ext uri="{FF2B5EF4-FFF2-40B4-BE49-F238E27FC236}">
                  <a16:creationId xmlns:a16="http://schemas.microsoft.com/office/drawing/2014/main" id="{6D35E35A-B6A0-C385-9491-636B4620768E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94178C8-94C3-CF4A-3070-73325C219304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5421D5C-9398-C6BF-7D20-F483E3CE6C7B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68F4E60-8457-6615-B56D-90576200A109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37">
              <a:extLst>
                <a:ext uri="{FF2B5EF4-FFF2-40B4-BE49-F238E27FC236}">
                  <a16:creationId xmlns:a16="http://schemas.microsoft.com/office/drawing/2014/main" id="{6F22F247-D65F-8542-912D-A6DCA3562900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36183E5-D4B2-D583-D142-BB21EFF7026C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A98681F-197E-8B62-A110-67DFB17D049F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F5E887A-FD00-777E-1641-C3BBBD24CE37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0" name="图形 37">
              <a:extLst>
                <a:ext uri="{FF2B5EF4-FFF2-40B4-BE49-F238E27FC236}">
                  <a16:creationId xmlns:a16="http://schemas.microsoft.com/office/drawing/2014/main" id="{4BE799E4-D493-4F6B-E34D-34649F8330C1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9BDB1DB-96D2-B34A-7128-959751935889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B88D584-1074-9F92-760B-B83AFB281B0C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B9D601E7-8F16-3A96-C74B-17401C1C086F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8" name="图形 37">
                <a:extLst>
                  <a:ext uri="{FF2B5EF4-FFF2-40B4-BE49-F238E27FC236}">
                    <a16:creationId xmlns:a16="http://schemas.microsoft.com/office/drawing/2014/main" id="{AA7502C5-F39C-91C1-25DB-10B1D3F3EF63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4DE98A1-E042-6F93-6667-D41054397615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5C66AF4-24D0-4EFD-F86D-6647EE5DBDA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37">
                <a:extLst>
                  <a:ext uri="{FF2B5EF4-FFF2-40B4-BE49-F238E27FC236}">
                    <a16:creationId xmlns:a16="http://schemas.microsoft.com/office/drawing/2014/main" id="{C4FA9FEA-05EF-B3FF-1711-EE79C89E3E32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58CDB6EF-9BCC-67B4-9A21-EEF767103EA5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51BB704-6D78-BF67-BB20-4783D20B1B5F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0" name="图形 37">
                <a:extLst>
                  <a:ext uri="{FF2B5EF4-FFF2-40B4-BE49-F238E27FC236}">
                    <a16:creationId xmlns:a16="http://schemas.microsoft.com/office/drawing/2014/main" id="{431BA6E4-32BA-FA1F-BDF4-F7D90BDEC9AA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6134C8A-E899-4156-DF62-8198D4D1BF62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8D8F34E9-432A-312A-4943-F307D974BC2B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37">
                <a:extLst>
                  <a:ext uri="{FF2B5EF4-FFF2-40B4-BE49-F238E27FC236}">
                    <a16:creationId xmlns:a16="http://schemas.microsoft.com/office/drawing/2014/main" id="{96087A08-4B86-46F7-0713-B870F7573A1D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266FE7D-93EA-089D-8E0E-E2285ADD6672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9B6262D-33C0-05E3-ED37-AE8F083A14E8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1" name="图形 37">
              <a:extLst>
                <a:ext uri="{FF2B5EF4-FFF2-40B4-BE49-F238E27FC236}">
                  <a16:creationId xmlns:a16="http://schemas.microsoft.com/office/drawing/2014/main" id="{C14B72AE-8FD8-1BF2-F11B-B4B2EC920524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5CE5042-9250-A2A7-B831-545005D319EF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D1A8E8D-30A0-34E9-A73E-69ED1EE38180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0C146BB-59BB-2B57-77D4-0F10C6E5CFA4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3" name="图形 37">
                <a:extLst>
                  <a:ext uri="{FF2B5EF4-FFF2-40B4-BE49-F238E27FC236}">
                    <a16:creationId xmlns:a16="http://schemas.microsoft.com/office/drawing/2014/main" id="{9BD2BEB3-2BFD-E4CF-9102-EFBEE3D0767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B29754E-0648-D181-74F5-62E803F0E7A1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C08D8C30-6141-01E9-C99A-F0A8BC4290CB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图形 37">
                <a:extLst>
                  <a:ext uri="{FF2B5EF4-FFF2-40B4-BE49-F238E27FC236}">
                    <a16:creationId xmlns:a16="http://schemas.microsoft.com/office/drawing/2014/main" id="{532266DD-5E23-1556-570F-C61989CFC47D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4DC21AD-51B5-074A-5723-838360DD5C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5431990-6A4D-4E1F-7BA5-EBB92FE384C6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5" name="图形 37">
                <a:extLst>
                  <a:ext uri="{FF2B5EF4-FFF2-40B4-BE49-F238E27FC236}">
                    <a16:creationId xmlns:a16="http://schemas.microsoft.com/office/drawing/2014/main" id="{9812F9C3-014A-FA07-CEE5-7BFBCA950556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0A800B8-170F-AA1E-64FD-37141BE55388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8FAA286-A657-E5A1-4C27-F64697E2D91D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6" name="图形 37">
                <a:extLst>
                  <a:ext uri="{FF2B5EF4-FFF2-40B4-BE49-F238E27FC236}">
                    <a16:creationId xmlns:a16="http://schemas.microsoft.com/office/drawing/2014/main" id="{596F2BB0-AB92-E8F2-8E32-3F25A1A7F4D5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B3C3DCA4-B8D9-40D8-E7FA-0041520E57E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5B4510DC-0103-051B-0B69-AE8A407167D5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37">
              <a:extLst>
                <a:ext uri="{FF2B5EF4-FFF2-40B4-BE49-F238E27FC236}">
                  <a16:creationId xmlns:a16="http://schemas.microsoft.com/office/drawing/2014/main" id="{B4FD9431-3C91-1836-4C7B-66914F0E58B9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958E5A0-2873-27B3-200D-86625FA15B49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4E4E263-4684-32DE-720F-352EFF67CA78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6602003-4DC4-BC4E-41DC-A91DDC53B629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37">
                <a:extLst>
                  <a:ext uri="{FF2B5EF4-FFF2-40B4-BE49-F238E27FC236}">
                    <a16:creationId xmlns:a16="http://schemas.microsoft.com/office/drawing/2014/main" id="{C3ED5D7B-E118-96DE-5809-8DA49781160B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CBB0323-C871-4BC6-245B-3D6BF18FDB2B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50A76557-AD5B-72F0-E1D9-E38EFDCEABA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37">
                <a:extLst>
                  <a:ext uri="{FF2B5EF4-FFF2-40B4-BE49-F238E27FC236}">
                    <a16:creationId xmlns:a16="http://schemas.microsoft.com/office/drawing/2014/main" id="{67FC266A-0738-94A7-0FBD-99D121580CCD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B15ABAE1-E678-2227-B258-1651524F9BF9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5CD43B7-93CA-77D2-FE8B-7665A5BAC6E2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0" name="图形 37">
                <a:extLst>
                  <a:ext uri="{FF2B5EF4-FFF2-40B4-BE49-F238E27FC236}">
                    <a16:creationId xmlns:a16="http://schemas.microsoft.com/office/drawing/2014/main" id="{A26EA06F-0A5C-10BD-0197-680AC63DB641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5513102-D8F8-E3A8-0BB1-1FE55B9C5E64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6A820C7-1FC1-BB7E-5837-35189565D05E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37">
                <a:extLst>
                  <a:ext uri="{FF2B5EF4-FFF2-40B4-BE49-F238E27FC236}">
                    <a16:creationId xmlns:a16="http://schemas.microsoft.com/office/drawing/2014/main" id="{A4D257D8-E7C4-E630-7790-0C716B76DE3E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2B47432E-1538-0F6D-9B15-069F93EE3E58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236CBFBE-D1C9-7A56-AD81-BA620FB21E8D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5DFED1B-91FB-B097-09D2-0FA7E183D704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23FB34A-A8EC-94CD-D6C7-69AE2D0D030C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5290FCF-C3F4-C399-F472-D94FFF7AE47E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7E526B9-59EE-8547-53D8-AE1FB29D7889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21B30E1-7FA7-63EB-81B2-1926B990E6EA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B11AED9-B997-DA21-CECD-31B5DB80F8E6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EAD9E87-FAC3-E9A4-D6A0-A1646B509158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226F711-3997-364C-FAD0-7FB3FCB9ADFD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79B5C2B-5CB0-C296-BEA4-54EC88D06EAD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C2D4D60-40E2-518E-92DE-E30366BA0328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06194D0-CDFF-B624-CCCE-D97D49EEE228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11A44D8-9A70-E2D7-4FA6-77492A2BF7F2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03652C4-DE19-8DD4-DE7E-8830234502E3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B042642-8C9C-F473-4ECF-977BE9E9F288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37D9FA1-DC32-B433-F9EF-7ABD46DF15E7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158E705-A1B1-5A5F-0904-C0B3D9AEE0C2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F7D6513-E5BC-78B6-3D22-45A188826FA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C7517F6-9811-2B29-F2A4-FE9E1ECD3C58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7E5E190-F095-DBB0-57CD-C783A8E956B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7AD69D-EAD3-9678-2B6B-7F5A5F485A9D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953AED0-0F3E-4AAF-46BE-9AA6F3337812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259858-FA7B-7D8F-FBCF-F7C03BE81C07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13B4F07-8F3C-7492-6A2D-C7734B1203A8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6" name="图形 37">
              <a:extLst>
                <a:ext uri="{FF2B5EF4-FFF2-40B4-BE49-F238E27FC236}">
                  <a16:creationId xmlns:a16="http://schemas.microsoft.com/office/drawing/2014/main" id="{A3E0426B-CC9B-1AF4-AEC7-DC702DD668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D990179-A6FD-8A87-C742-2EADFE9AD681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7603DB2-625F-E901-7898-5DB0025E30F4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8F564-F627-CE79-417B-2ECC8C1AEA9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E75A365-CB2F-7C45-66DC-A534AC00AAAF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C54380E7-EE76-88D0-6F46-2F8F40D3DFD2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97369B6-8067-9829-59C5-D34371869C1F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298FC14-9A8B-7A48-77B6-164072712465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D958BAD-4D71-5E1F-E75E-101AD25D61A1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1743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7CF64E-2D64-A87E-366A-DC181E4C9B3B}"/>
              </a:ext>
            </a:extLst>
          </p:cNvPr>
          <p:cNvGrpSpPr/>
          <p:nvPr/>
        </p:nvGrpSpPr>
        <p:grpSpPr>
          <a:xfrm>
            <a:off x="1166858" y="2215991"/>
            <a:ext cx="3173422" cy="3173422"/>
            <a:chOff x="1166858" y="2404676"/>
            <a:chExt cx="3173422" cy="3173422"/>
          </a:xfrm>
        </p:grpSpPr>
        <p:sp>
          <p:nvSpPr>
            <p:cNvPr id="5" name="íS1ïďe">
              <a:extLst>
                <a:ext uri="{FF2B5EF4-FFF2-40B4-BE49-F238E27FC236}">
                  <a16:creationId xmlns:a16="http://schemas.microsoft.com/office/drawing/2014/main" id="{15F2A420-51C5-3B52-5CCD-69E91C928912}"/>
                </a:ext>
              </a:extLst>
            </p:cNvPr>
            <p:cNvSpPr/>
            <p:nvPr/>
          </p:nvSpPr>
          <p:spPr>
            <a:xfrm>
              <a:off x="1166858" y="2404676"/>
              <a:ext cx="3173422" cy="3173422"/>
            </a:xfrm>
            <a:prstGeom prst="ellipse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6" name="íṥḷíḑe">
              <a:extLst>
                <a:ext uri="{FF2B5EF4-FFF2-40B4-BE49-F238E27FC236}">
                  <a16:creationId xmlns:a16="http://schemas.microsoft.com/office/drawing/2014/main" id="{9BDEBCA9-23C2-8361-E087-7BFA5706CDAE}"/>
                </a:ext>
              </a:extLst>
            </p:cNvPr>
            <p:cNvSpPr/>
            <p:nvPr/>
          </p:nvSpPr>
          <p:spPr>
            <a:xfrm>
              <a:off x="1416427" y="2654245"/>
              <a:ext cx="2674285" cy="26742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ŝļîḍé">
              <a:extLst>
                <a:ext uri="{FF2B5EF4-FFF2-40B4-BE49-F238E27FC236}">
                  <a16:creationId xmlns:a16="http://schemas.microsoft.com/office/drawing/2014/main" id="{69FA0756-7F4A-7F0C-366F-06466C81AE10}"/>
                </a:ext>
              </a:extLst>
            </p:cNvPr>
            <p:cNvSpPr/>
            <p:nvPr/>
          </p:nvSpPr>
          <p:spPr>
            <a:xfrm>
              <a:off x="1648493" y="2886311"/>
              <a:ext cx="2210153" cy="2210153"/>
            </a:xfrm>
            <a:prstGeom prst="ellipse">
              <a:avLst/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8" name="îşḷïḓé">
              <a:extLst>
                <a:ext uri="{FF2B5EF4-FFF2-40B4-BE49-F238E27FC236}">
                  <a16:creationId xmlns:a16="http://schemas.microsoft.com/office/drawing/2014/main" id="{591FB587-4F7C-AE8C-D63A-3F145FFC7D9D}"/>
                </a:ext>
              </a:extLst>
            </p:cNvPr>
            <p:cNvSpPr/>
            <p:nvPr/>
          </p:nvSpPr>
          <p:spPr>
            <a:xfrm>
              <a:off x="1840283" y="3078101"/>
              <a:ext cx="1826573" cy="18265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šļiḑê">
              <a:extLst>
                <a:ext uri="{FF2B5EF4-FFF2-40B4-BE49-F238E27FC236}">
                  <a16:creationId xmlns:a16="http://schemas.microsoft.com/office/drawing/2014/main" id="{E6803F30-413B-1C4E-1B26-9DC2D30DA157}"/>
                </a:ext>
              </a:extLst>
            </p:cNvPr>
            <p:cNvSpPr/>
            <p:nvPr/>
          </p:nvSpPr>
          <p:spPr>
            <a:xfrm>
              <a:off x="2129782" y="3367600"/>
              <a:ext cx="1247575" cy="1247575"/>
            </a:xfrm>
            <a:prstGeom prst="ellipse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0" name="îṥlídé">
              <a:extLst>
                <a:ext uri="{FF2B5EF4-FFF2-40B4-BE49-F238E27FC236}">
                  <a16:creationId xmlns:a16="http://schemas.microsoft.com/office/drawing/2014/main" id="{A1614407-124D-1828-0EB2-5363E311201B}"/>
                </a:ext>
              </a:extLst>
            </p:cNvPr>
            <p:cNvSpPr/>
            <p:nvPr/>
          </p:nvSpPr>
          <p:spPr>
            <a:xfrm>
              <a:off x="2327514" y="3565332"/>
              <a:ext cx="852111" cy="8521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de">
              <a:extLst>
                <a:ext uri="{FF2B5EF4-FFF2-40B4-BE49-F238E27FC236}">
                  <a16:creationId xmlns:a16="http://schemas.microsoft.com/office/drawing/2014/main" id="{336CA309-0DF7-A447-A008-D046EE9F26D3}"/>
                </a:ext>
              </a:extLst>
            </p:cNvPr>
            <p:cNvSpPr/>
            <p:nvPr/>
          </p:nvSpPr>
          <p:spPr>
            <a:xfrm>
              <a:off x="2513072" y="3750890"/>
              <a:ext cx="480995" cy="480995"/>
            </a:xfrm>
            <a:prstGeom prst="ellipse">
              <a:avLst/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12" name="ïṥḻïḍe">
              <a:extLst>
                <a:ext uri="{FF2B5EF4-FFF2-40B4-BE49-F238E27FC236}">
                  <a16:creationId xmlns:a16="http://schemas.microsoft.com/office/drawing/2014/main" id="{973BDFB3-10C9-7D39-EFE0-C0E9A2E5C6A9}"/>
                </a:ext>
              </a:extLst>
            </p:cNvPr>
            <p:cNvGrpSpPr/>
            <p:nvPr/>
          </p:nvGrpSpPr>
          <p:grpSpPr>
            <a:xfrm>
              <a:off x="2647753" y="3308770"/>
              <a:ext cx="1124454" cy="692434"/>
              <a:chOff x="4476041" y="2880662"/>
              <a:chExt cx="3135884" cy="1931070"/>
            </a:xfrm>
          </p:grpSpPr>
          <p:sp>
            <p:nvSpPr>
              <p:cNvPr id="13" name="ïṧ1ïḍé">
                <a:extLst>
                  <a:ext uri="{FF2B5EF4-FFF2-40B4-BE49-F238E27FC236}">
                    <a16:creationId xmlns:a16="http://schemas.microsoft.com/office/drawing/2014/main" id="{746EC684-C86A-2168-792A-1E16D2194A31}"/>
                  </a:ext>
                </a:extLst>
              </p:cNvPr>
              <p:cNvSpPr/>
              <p:nvPr/>
            </p:nvSpPr>
            <p:spPr>
              <a:xfrm rot="19460488" flipH="1">
                <a:off x="4588248" y="3787885"/>
                <a:ext cx="2948635" cy="270364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9216"/>
                  <a:gd name="connsiteY0-158" fmla="*/ 156348 h 228046"/>
                  <a:gd name="connsiteX1-159" fmla="*/ 2245193 w 2359216"/>
                  <a:gd name="connsiteY1-160" fmla="*/ 0 h 228046"/>
                  <a:gd name="connsiteX2-161" fmla="*/ 2359216 w 2359216"/>
                  <a:gd name="connsiteY2-162" fmla="*/ 114023 h 228046"/>
                  <a:gd name="connsiteX3-163" fmla="*/ 2359215 w 2359216"/>
                  <a:gd name="connsiteY3-164" fmla="*/ 114023 h 228046"/>
                  <a:gd name="connsiteX4-165" fmla="*/ 2245192 w 2359216"/>
                  <a:gd name="connsiteY4-166" fmla="*/ 228046 h 228046"/>
                  <a:gd name="connsiteX5-167" fmla="*/ 3565 w 2359216"/>
                  <a:gd name="connsiteY5-168" fmla="*/ 176519 h 228046"/>
                  <a:gd name="connsiteX6-169" fmla="*/ 0 w 2359216"/>
                  <a:gd name="connsiteY6-170" fmla="*/ 156348 h 228046"/>
                  <a:gd name="connsiteX0-171" fmla="*/ 0 w 2359216"/>
                  <a:gd name="connsiteY0-172" fmla="*/ 156348 h 228046"/>
                  <a:gd name="connsiteX1-173" fmla="*/ 2245193 w 2359216"/>
                  <a:gd name="connsiteY1-174" fmla="*/ 0 h 228046"/>
                  <a:gd name="connsiteX2-175" fmla="*/ 2359216 w 2359216"/>
                  <a:gd name="connsiteY2-176" fmla="*/ 114023 h 228046"/>
                  <a:gd name="connsiteX3-177" fmla="*/ 2359215 w 2359216"/>
                  <a:gd name="connsiteY3-178" fmla="*/ 114023 h 228046"/>
                  <a:gd name="connsiteX4-179" fmla="*/ 2245192 w 2359216"/>
                  <a:gd name="connsiteY4-180" fmla="*/ 228046 h 228046"/>
                  <a:gd name="connsiteX5-181" fmla="*/ 2169860 w 2359216"/>
                  <a:gd name="connsiteY5-182" fmla="*/ 225025 h 228046"/>
                  <a:gd name="connsiteX6-183" fmla="*/ 3565 w 2359216"/>
                  <a:gd name="connsiteY6-184" fmla="*/ 176519 h 228046"/>
                  <a:gd name="connsiteX7-185" fmla="*/ 0 w 2359216"/>
                  <a:gd name="connsiteY7-186" fmla="*/ 156348 h 228046"/>
                  <a:gd name="connsiteX0-187" fmla="*/ 0 w 2359216"/>
                  <a:gd name="connsiteY0-188" fmla="*/ 156348 h 225025"/>
                  <a:gd name="connsiteX1-189" fmla="*/ 2245193 w 2359216"/>
                  <a:gd name="connsiteY1-190" fmla="*/ 0 h 225025"/>
                  <a:gd name="connsiteX2-191" fmla="*/ 2359216 w 2359216"/>
                  <a:gd name="connsiteY2-192" fmla="*/ 114023 h 225025"/>
                  <a:gd name="connsiteX3-193" fmla="*/ 2359215 w 2359216"/>
                  <a:gd name="connsiteY3-194" fmla="*/ 114023 h 225025"/>
                  <a:gd name="connsiteX4-195" fmla="*/ 2270909 w 2359216"/>
                  <a:gd name="connsiteY4-196" fmla="*/ 197406 h 225025"/>
                  <a:gd name="connsiteX5-197" fmla="*/ 2169860 w 2359216"/>
                  <a:gd name="connsiteY5-198" fmla="*/ 225025 h 225025"/>
                  <a:gd name="connsiteX6-199" fmla="*/ 3565 w 2359216"/>
                  <a:gd name="connsiteY6-200" fmla="*/ 176519 h 225025"/>
                  <a:gd name="connsiteX7-201" fmla="*/ 0 w 2359216"/>
                  <a:gd name="connsiteY7-202" fmla="*/ 156348 h 225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359216" h="225025">
                    <a:moveTo>
                      <a:pt x="0" y="156348"/>
                    </a:moveTo>
                    <a:lnTo>
                      <a:pt x="2245193" y="0"/>
                    </a:lnTo>
                    <a:cubicBezTo>
                      <a:pt x="2308166" y="0"/>
                      <a:pt x="2359216" y="51050"/>
                      <a:pt x="2359216" y="114023"/>
                    </a:cubicBezTo>
                    <a:lnTo>
                      <a:pt x="2359215" y="114023"/>
                    </a:lnTo>
                    <a:cubicBezTo>
                      <a:pt x="2359215" y="176996"/>
                      <a:pt x="2333882" y="197406"/>
                      <a:pt x="2270909" y="197406"/>
                    </a:cubicBezTo>
                    <a:lnTo>
                      <a:pt x="2169860" y="225025"/>
                    </a:lnTo>
                    <a:lnTo>
                      <a:pt x="3565" y="176519"/>
                    </a:lnTo>
                    <a:lnTo>
                      <a:pt x="0" y="15634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îŝļíďê">
                <a:extLst>
                  <a:ext uri="{FF2B5EF4-FFF2-40B4-BE49-F238E27FC236}">
                    <a16:creationId xmlns:a16="http://schemas.microsoft.com/office/drawing/2014/main" id="{A0C0935C-66E8-F5BD-F39C-11E651620818}"/>
                  </a:ext>
                </a:extLst>
              </p:cNvPr>
              <p:cNvSpPr/>
              <p:nvPr/>
            </p:nvSpPr>
            <p:spPr>
              <a:xfrm rot="19711988" flipV="1">
                <a:off x="6432286" y="3317318"/>
                <a:ext cx="1100039" cy="18530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  <a:gd name="connsiteX0-283" fmla="*/ 0 w 3197439"/>
                  <a:gd name="connsiteY0-284" fmla="*/ 216609 h 279464"/>
                  <a:gd name="connsiteX1-285" fmla="*/ 3021755 w 3197439"/>
                  <a:gd name="connsiteY1-286" fmla="*/ 720 h 279464"/>
                  <a:gd name="connsiteX2-287" fmla="*/ 2553237 w 3197439"/>
                  <a:gd name="connsiteY2-288" fmla="*/ 279464 h 279464"/>
                  <a:gd name="connsiteX3-289" fmla="*/ 0 w 3197439"/>
                  <a:gd name="connsiteY3-290" fmla="*/ 216609 h 279464"/>
                  <a:gd name="connsiteX0-291" fmla="*/ 0 w 2987344"/>
                  <a:gd name="connsiteY0-292" fmla="*/ 90263 h 153118"/>
                  <a:gd name="connsiteX1-293" fmla="*/ 2729473 w 2987344"/>
                  <a:gd name="connsiteY1-294" fmla="*/ 11674 h 153118"/>
                  <a:gd name="connsiteX2-295" fmla="*/ 2553237 w 2987344"/>
                  <a:gd name="connsiteY2-296" fmla="*/ 153118 h 153118"/>
                  <a:gd name="connsiteX3-297" fmla="*/ 0 w 2987344"/>
                  <a:gd name="connsiteY3-298" fmla="*/ 90263 h 153118"/>
                  <a:gd name="connsiteX0-299" fmla="*/ 0 w 3119645"/>
                  <a:gd name="connsiteY0-300" fmla="*/ 99218 h 147868"/>
                  <a:gd name="connsiteX1-301" fmla="*/ 2852998 w 3119645"/>
                  <a:gd name="connsiteY1-302" fmla="*/ 6424 h 147868"/>
                  <a:gd name="connsiteX2-303" fmla="*/ 2676762 w 3119645"/>
                  <a:gd name="connsiteY2-304" fmla="*/ 147868 h 147868"/>
                  <a:gd name="connsiteX3-305" fmla="*/ 0 w 3119645"/>
                  <a:gd name="connsiteY3-306" fmla="*/ 99218 h 147868"/>
                  <a:gd name="connsiteX0-307" fmla="*/ 0 w 3119645"/>
                  <a:gd name="connsiteY0-308" fmla="*/ 99218 h 147868"/>
                  <a:gd name="connsiteX1-309" fmla="*/ 2852998 w 3119645"/>
                  <a:gd name="connsiteY1-310" fmla="*/ 6424 h 147868"/>
                  <a:gd name="connsiteX2-311" fmla="*/ 2676762 w 3119645"/>
                  <a:gd name="connsiteY2-312" fmla="*/ 147868 h 147868"/>
                  <a:gd name="connsiteX3-313" fmla="*/ 0 w 3119645"/>
                  <a:gd name="connsiteY3-314" fmla="*/ 99218 h 147868"/>
                  <a:gd name="connsiteX0-315" fmla="*/ 0 w 3088045"/>
                  <a:gd name="connsiteY0-316" fmla="*/ 115294 h 163944"/>
                  <a:gd name="connsiteX1-317" fmla="*/ 2852998 w 3088045"/>
                  <a:gd name="connsiteY1-318" fmla="*/ 22500 h 163944"/>
                  <a:gd name="connsiteX2-319" fmla="*/ 2676762 w 3088045"/>
                  <a:gd name="connsiteY2-320" fmla="*/ 163944 h 163944"/>
                  <a:gd name="connsiteX3-321" fmla="*/ 0 w 3088045"/>
                  <a:gd name="connsiteY3-322" fmla="*/ 115294 h 163944"/>
                  <a:gd name="connsiteX0-323" fmla="*/ 0 w 3112374"/>
                  <a:gd name="connsiteY0-324" fmla="*/ 120017 h 168667"/>
                  <a:gd name="connsiteX1-325" fmla="*/ 2891783 w 3112374"/>
                  <a:gd name="connsiteY1-326" fmla="*/ 21016 h 168667"/>
                  <a:gd name="connsiteX2-327" fmla="*/ 2676762 w 3112374"/>
                  <a:gd name="connsiteY2-328" fmla="*/ 168667 h 168667"/>
                  <a:gd name="connsiteX3-329" fmla="*/ 0 w 3112374"/>
                  <a:gd name="connsiteY3-330" fmla="*/ 120017 h 168667"/>
                  <a:gd name="connsiteX0-331" fmla="*/ 0 w 3113205"/>
                  <a:gd name="connsiteY0-332" fmla="*/ 126601 h 175251"/>
                  <a:gd name="connsiteX1-333" fmla="*/ 2891783 w 3113205"/>
                  <a:gd name="connsiteY1-334" fmla="*/ 27600 h 175251"/>
                  <a:gd name="connsiteX2-335" fmla="*/ 2676762 w 3113205"/>
                  <a:gd name="connsiteY2-336" fmla="*/ 175251 h 175251"/>
                  <a:gd name="connsiteX3-337" fmla="*/ 0 w 3113205"/>
                  <a:gd name="connsiteY3-338" fmla="*/ 126601 h 175251"/>
                  <a:gd name="connsiteX0-339" fmla="*/ 0 w 3192406"/>
                  <a:gd name="connsiteY0-340" fmla="*/ 108781 h 157431"/>
                  <a:gd name="connsiteX1-341" fmla="*/ 3007149 w 3192406"/>
                  <a:gd name="connsiteY1-342" fmla="*/ 34306 h 157431"/>
                  <a:gd name="connsiteX2-343" fmla="*/ 2676762 w 3192406"/>
                  <a:gd name="connsiteY2-344" fmla="*/ 157431 h 157431"/>
                  <a:gd name="connsiteX3-345" fmla="*/ 0 w 3192406"/>
                  <a:gd name="connsiteY3-346" fmla="*/ 108781 h 157431"/>
                  <a:gd name="connsiteX0-347" fmla="*/ 0 w 3163370"/>
                  <a:gd name="connsiteY0-348" fmla="*/ 114829 h 163479"/>
                  <a:gd name="connsiteX1-349" fmla="*/ 2966432 w 3163370"/>
                  <a:gd name="connsiteY1-350" fmla="*/ 31698 h 163479"/>
                  <a:gd name="connsiteX2-351" fmla="*/ 2676762 w 3163370"/>
                  <a:gd name="connsiteY2-352" fmla="*/ 163479 h 163479"/>
                  <a:gd name="connsiteX3-353" fmla="*/ 0 w 3163370"/>
                  <a:gd name="connsiteY3-354" fmla="*/ 114829 h 163479"/>
                  <a:gd name="connsiteX0-355" fmla="*/ 0 w 3089751"/>
                  <a:gd name="connsiteY0-356" fmla="*/ 129839 h 178489"/>
                  <a:gd name="connsiteX1-357" fmla="*/ 2966432 w 3089751"/>
                  <a:gd name="connsiteY1-358" fmla="*/ 46708 h 178489"/>
                  <a:gd name="connsiteX2-359" fmla="*/ 2676762 w 3089751"/>
                  <a:gd name="connsiteY2-360" fmla="*/ 178489 h 178489"/>
                  <a:gd name="connsiteX3-361" fmla="*/ 0 w 3089751"/>
                  <a:gd name="connsiteY3-362" fmla="*/ 129839 h 178489"/>
                  <a:gd name="connsiteX0-363" fmla="*/ 0 w 3089751"/>
                  <a:gd name="connsiteY0-364" fmla="*/ 150843 h 199493"/>
                  <a:gd name="connsiteX1-365" fmla="*/ 2966432 w 3089751"/>
                  <a:gd name="connsiteY1-366" fmla="*/ 67712 h 199493"/>
                  <a:gd name="connsiteX2-367" fmla="*/ 2676762 w 3089751"/>
                  <a:gd name="connsiteY2-368" fmla="*/ 199493 h 199493"/>
                  <a:gd name="connsiteX3-369" fmla="*/ 0 w 3089751"/>
                  <a:gd name="connsiteY3-370" fmla="*/ 150843 h 199493"/>
                  <a:gd name="connsiteX0-371" fmla="*/ 0 w 3089751"/>
                  <a:gd name="connsiteY0-372" fmla="*/ 156747 h 205397"/>
                  <a:gd name="connsiteX1-373" fmla="*/ 2966432 w 3089751"/>
                  <a:gd name="connsiteY1-374" fmla="*/ 73616 h 205397"/>
                  <a:gd name="connsiteX2-375" fmla="*/ 2676762 w 3089751"/>
                  <a:gd name="connsiteY2-376" fmla="*/ 205397 h 205397"/>
                  <a:gd name="connsiteX3-377" fmla="*/ 0 w 3089751"/>
                  <a:gd name="connsiteY3-378" fmla="*/ 156747 h 205397"/>
                  <a:gd name="connsiteX0-379" fmla="*/ 0 w 3089751"/>
                  <a:gd name="connsiteY0-380" fmla="*/ 156747 h 205397"/>
                  <a:gd name="connsiteX1-381" fmla="*/ 2966432 w 3089751"/>
                  <a:gd name="connsiteY1-382" fmla="*/ 73616 h 205397"/>
                  <a:gd name="connsiteX2-383" fmla="*/ 2676762 w 3089751"/>
                  <a:gd name="connsiteY2-384" fmla="*/ 205397 h 205397"/>
                  <a:gd name="connsiteX3-385" fmla="*/ 0 w 3089751"/>
                  <a:gd name="connsiteY3-386" fmla="*/ 156747 h 205397"/>
                  <a:gd name="connsiteX0-387" fmla="*/ 0 w 3052522"/>
                  <a:gd name="connsiteY0-388" fmla="*/ 145792 h 194442"/>
                  <a:gd name="connsiteX1-389" fmla="*/ 2966432 w 3052522"/>
                  <a:gd name="connsiteY1-390" fmla="*/ 62661 h 194442"/>
                  <a:gd name="connsiteX2-391" fmla="*/ 2676762 w 3052522"/>
                  <a:gd name="connsiteY2-392" fmla="*/ 194442 h 194442"/>
                  <a:gd name="connsiteX3-393" fmla="*/ 0 w 3052522"/>
                  <a:gd name="connsiteY3-394" fmla="*/ 145792 h 194442"/>
                  <a:gd name="connsiteX0-395" fmla="*/ 0 w 3025531"/>
                  <a:gd name="connsiteY0-396" fmla="*/ 142730 h 191380"/>
                  <a:gd name="connsiteX1-397" fmla="*/ 2966432 w 3025531"/>
                  <a:gd name="connsiteY1-398" fmla="*/ 59599 h 191380"/>
                  <a:gd name="connsiteX2-399" fmla="*/ 2676762 w 3025531"/>
                  <a:gd name="connsiteY2-400" fmla="*/ 191380 h 191380"/>
                  <a:gd name="connsiteX3-401" fmla="*/ 0 w 3025531"/>
                  <a:gd name="connsiteY3-402" fmla="*/ 142730 h 191380"/>
                  <a:gd name="connsiteX0-403" fmla="*/ 0 w 3188977"/>
                  <a:gd name="connsiteY0-404" fmla="*/ 99150 h 147800"/>
                  <a:gd name="connsiteX1-405" fmla="*/ 3172592 w 3188977"/>
                  <a:gd name="connsiteY1-406" fmla="*/ 73436 h 147800"/>
                  <a:gd name="connsiteX2-407" fmla="*/ 2676762 w 3188977"/>
                  <a:gd name="connsiteY2-408" fmla="*/ 147800 h 147800"/>
                  <a:gd name="connsiteX3-409" fmla="*/ 0 w 3188977"/>
                  <a:gd name="connsiteY3-410" fmla="*/ 99150 h 147800"/>
                  <a:gd name="connsiteX0-411" fmla="*/ 0 w 3235611"/>
                  <a:gd name="connsiteY0-412" fmla="*/ 85115 h 133765"/>
                  <a:gd name="connsiteX1-413" fmla="*/ 3172592 w 3235611"/>
                  <a:gd name="connsiteY1-414" fmla="*/ 59401 h 133765"/>
                  <a:gd name="connsiteX2-415" fmla="*/ 2676762 w 3235611"/>
                  <a:gd name="connsiteY2-416" fmla="*/ 133765 h 133765"/>
                  <a:gd name="connsiteX3-417" fmla="*/ 0 w 3235611"/>
                  <a:gd name="connsiteY3-418" fmla="*/ 85115 h 133765"/>
                  <a:gd name="connsiteX0-419" fmla="*/ 0 w 3235611"/>
                  <a:gd name="connsiteY0-420" fmla="*/ 75251 h 123901"/>
                  <a:gd name="connsiteX1-421" fmla="*/ 3172592 w 3235611"/>
                  <a:gd name="connsiteY1-422" fmla="*/ 49537 h 123901"/>
                  <a:gd name="connsiteX2-423" fmla="*/ 2676762 w 3235611"/>
                  <a:gd name="connsiteY2-424" fmla="*/ 123901 h 123901"/>
                  <a:gd name="connsiteX3-425" fmla="*/ 0 w 3235611"/>
                  <a:gd name="connsiteY3-426" fmla="*/ 75251 h 123901"/>
                  <a:gd name="connsiteX0-427" fmla="*/ 0 w 3321493"/>
                  <a:gd name="connsiteY0-428" fmla="*/ 71600 h 120250"/>
                  <a:gd name="connsiteX1-429" fmla="*/ 3172592 w 3321493"/>
                  <a:gd name="connsiteY1-430" fmla="*/ 45886 h 120250"/>
                  <a:gd name="connsiteX2-431" fmla="*/ 2676762 w 3321493"/>
                  <a:gd name="connsiteY2-432" fmla="*/ 120250 h 120250"/>
                  <a:gd name="connsiteX3-433" fmla="*/ 0 w 3321493"/>
                  <a:gd name="connsiteY3-434" fmla="*/ 71600 h 120250"/>
                  <a:gd name="connsiteX0-435" fmla="*/ 0 w 3321493"/>
                  <a:gd name="connsiteY0-436" fmla="*/ 71600 h 120250"/>
                  <a:gd name="connsiteX1-437" fmla="*/ 3172592 w 3321493"/>
                  <a:gd name="connsiteY1-438" fmla="*/ 45886 h 120250"/>
                  <a:gd name="connsiteX2-439" fmla="*/ 2676762 w 3321493"/>
                  <a:gd name="connsiteY2-440" fmla="*/ 120250 h 120250"/>
                  <a:gd name="connsiteX3-441" fmla="*/ 0 w 3321493"/>
                  <a:gd name="connsiteY3-442" fmla="*/ 71600 h 120250"/>
                  <a:gd name="connsiteX0-443" fmla="*/ 0 w 3182870"/>
                  <a:gd name="connsiteY0-444" fmla="*/ 71600 h 120250"/>
                  <a:gd name="connsiteX1-445" fmla="*/ 3172592 w 3182870"/>
                  <a:gd name="connsiteY1-446" fmla="*/ 45886 h 120250"/>
                  <a:gd name="connsiteX2-447" fmla="*/ 2676762 w 3182870"/>
                  <a:gd name="connsiteY2-448" fmla="*/ 120250 h 120250"/>
                  <a:gd name="connsiteX3-449" fmla="*/ 0 w 3182870"/>
                  <a:gd name="connsiteY3-450" fmla="*/ 71600 h 120250"/>
                  <a:gd name="connsiteX0-451" fmla="*/ 0 w 3180217"/>
                  <a:gd name="connsiteY0-452" fmla="*/ 71600 h 120250"/>
                  <a:gd name="connsiteX1-453" fmla="*/ 3172592 w 3180217"/>
                  <a:gd name="connsiteY1-454" fmla="*/ 45886 h 120250"/>
                  <a:gd name="connsiteX2-455" fmla="*/ 2676762 w 3180217"/>
                  <a:gd name="connsiteY2-456" fmla="*/ 120250 h 120250"/>
                  <a:gd name="connsiteX3-457" fmla="*/ 0 w 3180217"/>
                  <a:gd name="connsiteY3-458" fmla="*/ 71600 h 120250"/>
                  <a:gd name="connsiteX0-459" fmla="*/ 0 w 3180217"/>
                  <a:gd name="connsiteY0-460" fmla="*/ 72622 h 121272"/>
                  <a:gd name="connsiteX1-461" fmla="*/ 3172592 w 3180217"/>
                  <a:gd name="connsiteY1-462" fmla="*/ 46908 h 121272"/>
                  <a:gd name="connsiteX2-463" fmla="*/ 2676762 w 3180217"/>
                  <a:gd name="connsiteY2-464" fmla="*/ 121272 h 121272"/>
                  <a:gd name="connsiteX3-465" fmla="*/ 0 w 3180217"/>
                  <a:gd name="connsiteY3-466" fmla="*/ 72622 h 121272"/>
                  <a:gd name="connsiteX0-467" fmla="*/ 0 w 3180217"/>
                  <a:gd name="connsiteY0-468" fmla="*/ 86523 h 135173"/>
                  <a:gd name="connsiteX1-469" fmla="*/ 3172592 w 3180217"/>
                  <a:gd name="connsiteY1-470" fmla="*/ 60809 h 135173"/>
                  <a:gd name="connsiteX2-471" fmla="*/ 2676762 w 3180217"/>
                  <a:gd name="connsiteY2-472" fmla="*/ 135173 h 135173"/>
                  <a:gd name="connsiteX3-473" fmla="*/ 0 w 3180217"/>
                  <a:gd name="connsiteY3-474" fmla="*/ 86523 h 135173"/>
                  <a:gd name="connsiteX0-475" fmla="*/ 0 w 3173953"/>
                  <a:gd name="connsiteY0-476" fmla="*/ 86523 h 135173"/>
                  <a:gd name="connsiteX1-477" fmla="*/ 3172592 w 3173953"/>
                  <a:gd name="connsiteY1-478" fmla="*/ 60809 h 135173"/>
                  <a:gd name="connsiteX2-479" fmla="*/ 2676762 w 3173953"/>
                  <a:gd name="connsiteY2-480" fmla="*/ 135173 h 135173"/>
                  <a:gd name="connsiteX3-481" fmla="*/ 0 w 3173953"/>
                  <a:gd name="connsiteY3-482" fmla="*/ 86523 h 135173"/>
                  <a:gd name="connsiteX0-483" fmla="*/ 0 w 3172593"/>
                  <a:gd name="connsiteY0-484" fmla="*/ 86523 h 135173"/>
                  <a:gd name="connsiteX1-485" fmla="*/ 3172592 w 3172593"/>
                  <a:gd name="connsiteY1-486" fmla="*/ 60809 h 135173"/>
                  <a:gd name="connsiteX2-487" fmla="*/ 2676762 w 3172593"/>
                  <a:gd name="connsiteY2-488" fmla="*/ 135173 h 135173"/>
                  <a:gd name="connsiteX3-489" fmla="*/ 0 w 3172593"/>
                  <a:gd name="connsiteY3-490" fmla="*/ 86523 h 135173"/>
                  <a:gd name="connsiteX0-491" fmla="*/ 0 w 3175966"/>
                  <a:gd name="connsiteY0-492" fmla="*/ 86523 h 135173"/>
                  <a:gd name="connsiteX1-493" fmla="*/ 3172592 w 3175966"/>
                  <a:gd name="connsiteY1-494" fmla="*/ 60809 h 135173"/>
                  <a:gd name="connsiteX2-495" fmla="*/ 2676762 w 3175966"/>
                  <a:gd name="connsiteY2-496" fmla="*/ 135173 h 135173"/>
                  <a:gd name="connsiteX3-497" fmla="*/ 0 w 3175966"/>
                  <a:gd name="connsiteY3-498" fmla="*/ 86523 h 135173"/>
                  <a:gd name="connsiteX0-499" fmla="*/ 0 w 3172593"/>
                  <a:gd name="connsiteY0-500" fmla="*/ 86523 h 135173"/>
                  <a:gd name="connsiteX1-501" fmla="*/ 3172592 w 3172593"/>
                  <a:gd name="connsiteY1-502" fmla="*/ 60809 h 135173"/>
                  <a:gd name="connsiteX2-503" fmla="*/ 2676762 w 3172593"/>
                  <a:gd name="connsiteY2-504" fmla="*/ 135173 h 135173"/>
                  <a:gd name="connsiteX3-505" fmla="*/ 0 w 3172593"/>
                  <a:gd name="connsiteY3-506" fmla="*/ 86523 h 135173"/>
                  <a:gd name="connsiteX0-507" fmla="*/ 0 w 3172640"/>
                  <a:gd name="connsiteY0-508" fmla="*/ 28813 h 77463"/>
                  <a:gd name="connsiteX1-509" fmla="*/ 3172592 w 3172640"/>
                  <a:gd name="connsiteY1-510" fmla="*/ 3099 h 77463"/>
                  <a:gd name="connsiteX2-511" fmla="*/ 2676762 w 3172640"/>
                  <a:gd name="connsiteY2-512" fmla="*/ 77463 h 77463"/>
                  <a:gd name="connsiteX3-513" fmla="*/ 0 w 3172640"/>
                  <a:gd name="connsiteY3-514" fmla="*/ 28813 h 77463"/>
                  <a:gd name="connsiteX0-515" fmla="*/ 0 w 3187101"/>
                  <a:gd name="connsiteY0-516" fmla="*/ 30083 h 78733"/>
                  <a:gd name="connsiteX1-517" fmla="*/ 3172592 w 3187101"/>
                  <a:gd name="connsiteY1-518" fmla="*/ 4369 h 78733"/>
                  <a:gd name="connsiteX2-519" fmla="*/ 2676762 w 3187101"/>
                  <a:gd name="connsiteY2-520" fmla="*/ 78733 h 78733"/>
                  <a:gd name="connsiteX3-521" fmla="*/ 0 w 3187101"/>
                  <a:gd name="connsiteY3-522" fmla="*/ 30083 h 78733"/>
                  <a:gd name="connsiteX0-523" fmla="*/ 0 w 3187101"/>
                  <a:gd name="connsiteY0-524" fmla="*/ 88998 h 137648"/>
                  <a:gd name="connsiteX1-525" fmla="*/ 3172592 w 3187101"/>
                  <a:gd name="connsiteY1-526" fmla="*/ 63284 h 137648"/>
                  <a:gd name="connsiteX2-527" fmla="*/ 2676762 w 3187101"/>
                  <a:gd name="connsiteY2-528" fmla="*/ 137648 h 137648"/>
                  <a:gd name="connsiteX3-529" fmla="*/ 0 w 3187101"/>
                  <a:gd name="connsiteY3-530" fmla="*/ 88998 h 137648"/>
                  <a:gd name="connsiteX0-531" fmla="*/ 0 w 3177312"/>
                  <a:gd name="connsiteY0-532" fmla="*/ 91131 h 139781"/>
                  <a:gd name="connsiteX1-533" fmla="*/ 3172592 w 3177312"/>
                  <a:gd name="connsiteY1-534" fmla="*/ 65417 h 139781"/>
                  <a:gd name="connsiteX2-535" fmla="*/ 2676762 w 3177312"/>
                  <a:gd name="connsiteY2-536" fmla="*/ 139781 h 139781"/>
                  <a:gd name="connsiteX3-537" fmla="*/ 0 w 3177312"/>
                  <a:gd name="connsiteY3-538" fmla="*/ 91131 h 139781"/>
                  <a:gd name="connsiteX0-539" fmla="*/ 0 w 3177312"/>
                  <a:gd name="connsiteY0-540" fmla="*/ 72009 h 120659"/>
                  <a:gd name="connsiteX1-541" fmla="*/ 3172592 w 3177312"/>
                  <a:gd name="connsiteY1-542" fmla="*/ 46295 h 120659"/>
                  <a:gd name="connsiteX2-543" fmla="*/ 2676762 w 3177312"/>
                  <a:gd name="connsiteY2-544" fmla="*/ 120659 h 120659"/>
                  <a:gd name="connsiteX3-545" fmla="*/ 0 w 3177312"/>
                  <a:gd name="connsiteY3-546" fmla="*/ 72009 h 1206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7312" h="120659">
                    <a:moveTo>
                      <a:pt x="0" y="72009"/>
                    </a:moveTo>
                    <a:cubicBezTo>
                      <a:pt x="3051657" y="-58194"/>
                      <a:pt x="3142498" y="23416"/>
                      <a:pt x="3172592" y="46295"/>
                    </a:cubicBezTo>
                    <a:cubicBezTo>
                      <a:pt x="3202686" y="69174"/>
                      <a:pt x="3094835" y="119254"/>
                      <a:pt x="2676762" y="120659"/>
                    </a:cubicBezTo>
                    <a:lnTo>
                      <a:pt x="0" y="7200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ïṩlíde">
                <a:extLst>
                  <a:ext uri="{FF2B5EF4-FFF2-40B4-BE49-F238E27FC236}">
                    <a16:creationId xmlns:a16="http://schemas.microsoft.com/office/drawing/2014/main" id="{2DEE2B1D-EAB6-245C-D150-5DD09DDFD1C3}"/>
                  </a:ext>
                </a:extLst>
              </p:cNvPr>
              <p:cNvSpPr/>
              <p:nvPr/>
            </p:nvSpPr>
            <p:spPr>
              <a:xfrm rot="8538102" flipH="1" flipV="1">
                <a:off x="6265453" y="2880662"/>
                <a:ext cx="1099867" cy="523312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6815" h="340747">
                    <a:moveTo>
                      <a:pt x="0" y="278240"/>
                    </a:moveTo>
                    <a:cubicBezTo>
                      <a:pt x="983424" y="157372"/>
                      <a:pt x="2274274" y="-124743"/>
                      <a:pt x="3021755" y="62351"/>
                    </a:cubicBezTo>
                    <a:cubicBezTo>
                      <a:pt x="3374958" y="150758"/>
                      <a:pt x="3077195" y="300765"/>
                      <a:pt x="2605984" y="340747"/>
                    </a:cubicBezTo>
                    <a:lnTo>
                      <a:pt x="0" y="27824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4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îśḻïḓe">
                <a:extLst>
                  <a:ext uri="{FF2B5EF4-FFF2-40B4-BE49-F238E27FC236}">
                    <a16:creationId xmlns:a16="http://schemas.microsoft.com/office/drawing/2014/main" id="{68FDDB1A-AA6F-C3AD-4ABF-0611A12D62FE}"/>
                  </a:ext>
                </a:extLst>
              </p:cNvPr>
              <p:cNvSpPr/>
              <p:nvPr/>
            </p:nvSpPr>
            <p:spPr>
              <a:xfrm rot="19795299" flipV="1">
                <a:off x="6527608" y="3312278"/>
                <a:ext cx="1084317" cy="51591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6815" h="340747">
                    <a:moveTo>
                      <a:pt x="0" y="278240"/>
                    </a:moveTo>
                    <a:cubicBezTo>
                      <a:pt x="983424" y="157372"/>
                      <a:pt x="2274274" y="-124743"/>
                      <a:pt x="3021755" y="62351"/>
                    </a:cubicBezTo>
                    <a:cubicBezTo>
                      <a:pt x="3374958" y="150758"/>
                      <a:pt x="3077195" y="300765"/>
                      <a:pt x="2605984" y="340747"/>
                    </a:cubicBezTo>
                    <a:lnTo>
                      <a:pt x="0" y="27824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94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ïśļïḍe">
                <a:extLst>
                  <a:ext uri="{FF2B5EF4-FFF2-40B4-BE49-F238E27FC236}">
                    <a16:creationId xmlns:a16="http://schemas.microsoft.com/office/drawing/2014/main" id="{913A3882-4DEA-87E0-7262-3F57A7EE3E17}"/>
                  </a:ext>
                </a:extLst>
              </p:cNvPr>
              <p:cNvSpPr/>
              <p:nvPr/>
            </p:nvSpPr>
            <p:spPr>
              <a:xfrm rot="8538102" flipH="1" flipV="1">
                <a:off x="6338341" y="3111078"/>
                <a:ext cx="1047489" cy="293917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  <a:gd name="connsiteX0-283" fmla="*/ 0 w 3197439"/>
                  <a:gd name="connsiteY0-284" fmla="*/ 216609 h 279464"/>
                  <a:gd name="connsiteX1-285" fmla="*/ 3021755 w 3197439"/>
                  <a:gd name="connsiteY1-286" fmla="*/ 720 h 279464"/>
                  <a:gd name="connsiteX2-287" fmla="*/ 2553237 w 3197439"/>
                  <a:gd name="connsiteY2-288" fmla="*/ 279464 h 279464"/>
                  <a:gd name="connsiteX3-289" fmla="*/ 0 w 3197439"/>
                  <a:gd name="connsiteY3-290" fmla="*/ 216609 h 279464"/>
                  <a:gd name="connsiteX0-291" fmla="*/ 0 w 2987344"/>
                  <a:gd name="connsiteY0-292" fmla="*/ 90263 h 153118"/>
                  <a:gd name="connsiteX1-293" fmla="*/ 2729473 w 2987344"/>
                  <a:gd name="connsiteY1-294" fmla="*/ 11674 h 153118"/>
                  <a:gd name="connsiteX2-295" fmla="*/ 2553237 w 2987344"/>
                  <a:gd name="connsiteY2-296" fmla="*/ 153118 h 153118"/>
                  <a:gd name="connsiteX3-297" fmla="*/ 0 w 2987344"/>
                  <a:gd name="connsiteY3-298" fmla="*/ 90263 h 153118"/>
                  <a:gd name="connsiteX0-299" fmla="*/ 0 w 3119645"/>
                  <a:gd name="connsiteY0-300" fmla="*/ 99218 h 147868"/>
                  <a:gd name="connsiteX1-301" fmla="*/ 2852998 w 3119645"/>
                  <a:gd name="connsiteY1-302" fmla="*/ 6424 h 147868"/>
                  <a:gd name="connsiteX2-303" fmla="*/ 2676762 w 3119645"/>
                  <a:gd name="connsiteY2-304" fmla="*/ 147868 h 147868"/>
                  <a:gd name="connsiteX3-305" fmla="*/ 0 w 3119645"/>
                  <a:gd name="connsiteY3-306" fmla="*/ 99218 h 147868"/>
                  <a:gd name="connsiteX0-307" fmla="*/ 0 w 3119645"/>
                  <a:gd name="connsiteY0-308" fmla="*/ 99218 h 147868"/>
                  <a:gd name="connsiteX1-309" fmla="*/ 2852998 w 3119645"/>
                  <a:gd name="connsiteY1-310" fmla="*/ 6424 h 147868"/>
                  <a:gd name="connsiteX2-311" fmla="*/ 2676762 w 3119645"/>
                  <a:gd name="connsiteY2-312" fmla="*/ 147868 h 147868"/>
                  <a:gd name="connsiteX3-313" fmla="*/ 0 w 3119645"/>
                  <a:gd name="connsiteY3-314" fmla="*/ 99218 h 147868"/>
                  <a:gd name="connsiteX0-315" fmla="*/ 0 w 3088045"/>
                  <a:gd name="connsiteY0-316" fmla="*/ 115294 h 163944"/>
                  <a:gd name="connsiteX1-317" fmla="*/ 2852998 w 3088045"/>
                  <a:gd name="connsiteY1-318" fmla="*/ 22500 h 163944"/>
                  <a:gd name="connsiteX2-319" fmla="*/ 2676762 w 3088045"/>
                  <a:gd name="connsiteY2-320" fmla="*/ 163944 h 163944"/>
                  <a:gd name="connsiteX3-321" fmla="*/ 0 w 3088045"/>
                  <a:gd name="connsiteY3-322" fmla="*/ 115294 h 163944"/>
                  <a:gd name="connsiteX0-323" fmla="*/ 0 w 3112374"/>
                  <a:gd name="connsiteY0-324" fmla="*/ 120017 h 168667"/>
                  <a:gd name="connsiteX1-325" fmla="*/ 2891783 w 3112374"/>
                  <a:gd name="connsiteY1-326" fmla="*/ 21016 h 168667"/>
                  <a:gd name="connsiteX2-327" fmla="*/ 2676762 w 3112374"/>
                  <a:gd name="connsiteY2-328" fmla="*/ 168667 h 168667"/>
                  <a:gd name="connsiteX3-329" fmla="*/ 0 w 3112374"/>
                  <a:gd name="connsiteY3-330" fmla="*/ 120017 h 168667"/>
                  <a:gd name="connsiteX0-331" fmla="*/ 0 w 3113205"/>
                  <a:gd name="connsiteY0-332" fmla="*/ 126601 h 175251"/>
                  <a:gd name="connsiteX1-333" fmla="*/ 2891783 w 3113205"/>
                  <a:gd name="connsiteY1-334" fmla="*/ 27600 h 175251"/>
                  <a:gd name="connsiteX2-335" fmla="*/ 2676762 w 3113205"/>
                  <a:gd name="connsiteY2-336" fmla="*/ 175251 h 175251"/>
                  <a:gd name="connsiteX3-337" fmla="*/ 0 w 3113205"/>
                  <a:gd name="connsiteY3-338" fmla="*/ 126601 h 175251"/>
                  <a:gd name="connsiteX0-339" fmla="*/ 0 w 3192406"/>
                  <a:gd name="connsiteY0-340" fmla="*/ 108781 h 157431"/>
                  <a:gd name="connsiteX1-341" fmla="*/ 3007149 w 3192406"/>
                  <a:gd name="connsiteY1-342" fmla="*/ 34306 h 157431"/>
                  <a:gd name="connsiteX2-343" fmla="*/ 2676762 w 3192406"/>
                  <a:gd name="connsiteY2-344" fmla="*/ 157431 h 157431"/>
                  <a:gd name="connsiteX3-345" fmla="*/ 0 w 3192406"/>
                  <a:gd name="connsiteY3-346" fmla="*/ 108781 h 157431"/>
                  <a:gd name="connsiteX0-347" fmla="*/ 0 w 3163370"/>
                  <a:gd name="connsiteY0-348" fmla="*/ 114829 h 163479"/>
                  <a:gd name="connsiteX1-349" fmla="*/ 2966432 w 3163370"/>
                  <a:gd name="connsiteY1-350" fmla="*/ 31698 h 163479"/>
                  <a:gd name="connsiteX2-351" fmla="*/ 2676762 w 3163370"/>
                  <a:gd name="connsiteY2-352" fmla="*/ 163479 h 163479"/>
                  <a:gd name="connsiteX3-353" fmla="*/ 0 w 3163370"/>
                  <a:gd name="connsiteY3-354" fmla="*/ 114829 h 163479"/>
                  <a:gd name="connsiteX0-355" fmla="*/ 0 w 3089751"/>
                  <a:gd name="connsiteY0-356" fmla="*/ 129839 h 178489"/>
                  <a:gd name="connsiteX1-357" fmla="*/ 2966432 w 3089751"/>
                  <a:gd name="connsiteY1-358" fmla="*/ 46708 h 178489"/>
                  <a:gd name="connsiteX2-359" fmla="*/ 2676762 w 3089751"/>
                  <a:gd name="connsiteY2-360" fmla="*/ 178489 h 178489"/>
                  <a:gd name="connsiteX3-361" fmla="*/ 0 w 3089751"/>
                  <a:gd name="connsiteY3-362" fmla="*/ 129839 h 178489"/>
                  <a:gd name="connsiteX0-363" fmla="*/ 0 w 3089751"/>
                  <a:gd name="connsiteY0-364" fmla="*/ 150843 h 199493"/>
                  <a:gd name="connsiteX1-365" fmla="*/ 2966432 w 3089751"/>
                  <a:gd name="connsiteY1-366" fmla="*/ 67712 h 199493"/>
                  <a:gd name="connsiteX2-367" fmla="*/ 2676762 w 3089751"/>
                  <a:gd name="connsiteY2-368" fmla="*/ 199493 h 199493"/>
                  <a:gd name="connsiteX3-369" fmla="*/ 0 w 3089751"/>
                  <a:gd name="connsiteY3-370" fmla="*/ 150843 h 199493"/>
                  <a:gd name="connsiteX0-371" fmla="*/ 0 w 3089751"/>
                  <a:gd name="connsiteY0-372" fmla="*/ 156747 h 205397"/>
                  <a:gd name="connsiteX1-373" fmla="*/ 2966432 w 3089751"/>
                  <a:gd name="connsiteY1-374" fmla="*/ 73616 h 205397"/>
                  <a:gd name="connsiteX2-375" fmla="*/ 2676762 w 3089751"/>
                  <a:gd name="connsiteY2-376" fmla="*/ 205397 h 205397"/>
                  <a:gd name="connsiteX3-377" fmla="*/ 0 w 3089751"/>
                  <a:gd name="connsiteY3-378" fmla="*/ 156747 h 205397"/>
                  <a:gd name="connsiteX0-379" fmla="*/ 0 w 3089751"/>
                  <a:gd name="connsiteY0-380" fmla="*/ 156747 h 205397"/>
                  <a:gd name="connsiteX1-381" fmla="*/ 2966432 w 3089751"/>
                  <a:gd name="connsiteY1-382" fmla="*/ 73616 h 205397"/>
                  <a:gd name="connsiteX2-383" fmla="*/ 2676762 w 3089751"/>
                  <a:gd name="connsiteY2-384" fmla="*/ 205397 h 205397"/>
                  <a:gd name="connsiteX3-385" fmla="*/ 0 w 3089751"/>
                  <a:gd name="connsiteY3-386" fmla="*/ 156747 h 205397"/>
                  <a:gd name="connsiteX0-387" fmla="*/ 0 w 3052522"/>
                  <a:gd name="connsiteY0-388" fmla="*/ 145792 h 194442"/>
                  <a:gd name="connsiteX1-389" fmla="*/ 2966432 w 3052522"/>
                  <a:gd name="connsiteY1-390" fmla="*/ 62661 h 194442"/>
                  <a:gd name="connsiteX2-391" fmla="*/ 2676762 w 3052522"/>
                  <a:gd name="connsiteY2-392" fmla="*/ 194442 h 194442"/>
                  <a:gd name="connsiteX3-393" fmla="*/ 0 w 3052522"/>
                  <a:gd name="connsiteY3-394" fmla="*/ 145792 h 194442"/>
                  <a:gd name="connsiteX0-395" fmla="*/ 0 w 3025531"/>
                  <a:gd name="connsiteY0-396" fmla="*/ 142730 h 191380"/>
                  <a:gd name="connsiteX1-397" fmla="*/ 2966432 w 3025531"/>
                  <a:gd name="connsiteY1-398" fmla="*/ 59599 h 191380"/>
                  <a:gd name="connsiteX2-399" fmla="*/ 2676762 w 3025531"/>
                  <a:gd name="connsiteY2-400" fmla="*/ 191380 h 191380"/>
                  <a:gd name="connsiteX3-401" fmla="*/ 0 w 3025531"/>
                  <a:gd name="connsiteY3-402" fmla="*/ 142730 h 191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25531" h="191380">
                    <a:moveTo>
                      <a:pt x="0" y="142730"/>
                    </a:moveTo>
                    <a:cubicBezTo>
                      <a:pt x="796016" y="86074"/>
                      <a:pt x="2546667" y="-91706"/>
                      <a:pt x="2966432" y="59599"/>
                    </a:cubicBezTo>
                    <a:cubicBezTo>
                      <a:pt x="3024928" y="80684"/>
                      <a:pt x="3147973" y="151398"/>
                      <a:pt x="2676762" y="191380"/>
                    </a:cubicBezTo>
                    <a:lnTo>
                      <a:pt x="0" y="14273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80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ṥḷîdê">
                <a:extLst>
                  <a:ext uri="{FF2B5EF4-FFF2-40B4-BE49-F238E27FC236}">
                    <a16:creationId xmlns:a16="http://schemas.microsoft.com/office/drawing/2014/main" id="{1D8C63C0-C67D-1DE4-60A1-73ADC0D3AA71}"/>
                  </a:ext>
                </a:extLst>
              </p:cNvPr>
              <p:cNvSpPr/>
              <p:nvPr/>
            </p:nvSpPr>
            <p:spPr>
              <a:xfrm rot="19541401" flipH="1">
                <a:off x="4476041" y="4121050"/>
                <a:ext cx="2644879" cy="6090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9216"/>
                  <a:gd name="connsiteY0-158" fmla="*/ 156348 h 228046"/>
                  <a:gd name="connsiteX1-159" fmla="*/ 2245193 w 2359216"/>
                  <a:gd name="connsiteY1-160" fmla="*/ 0 h 228046"/>
                  <a:gd name="connsiteX2-161" fmla="*/ 2359216 w 2359216"/>
                  <a:gd name="connsiteY2-162" fmla="*/ 114023 h 228046"/>
                  <a:gd name="connsiteX3-163" fmla="*/ 2359215 w 2359216"/>
                  <a:gd name="connsiteY3-164" fmla="*/ 114023 h 228046"/>
                  <a:gd name="connsiteX4-165" fmla="*/ 2245192 w 2359216"/>
                  <a:gd name="connsiteY4-166" fmla="*/ 228046 h 228046"/>
                  <a:gd name="connsiteX5-167" fmla="*/ 3565 w 2359216"/>
                  <a:gd name="connsiteY5-168" fmla="*/ 176519 h 228046"/>
                  <a:gd name="connsiteX6-169" fmla="*/ 0 w 2359216"/>
                  <a:gd name="connsiteY6-170" fmla="*/ 156348 h 228046"/>
                  <a:gd name="connsiteX0-171" fmla="*/ 0 w 2359216"/>
                  <a:gd name="connsiteY0-172" fmla="*/ 156348 h 228046"/>
                  <a:gd name="connsiteX1-173" fmla="*/ 2245193 w 2359216"/>
                  <a:gd name="connsiteY1-174" fmla="*/ 0 h 228046"/>
                  <a:gd name="connsiteX2-175" fmla="*/ 2359216 w 2359216"/>
                  <a:gd name="connsiteY2-176" fmla="*/ 114023 h 228046"/>
                  <a:gd name="connsiteX3-177" fmla="*/ 2359215 w 2359216"/>
                  <a:gd name="connsiteY3-178" fmla="*/ 114023 h 228046"/>
                  <a:gd name="connsiteX4-179" fmla="*/ 2245192 w 2359216"/>
                  <a:gd name="connsiteY4-180" fmla="*/ 228046 h 228046"/>
                  <a:gd name="connsiteX5-181" fmla="*/ 2003658 w 2359216"/>
                  <a:gd name="connsiteY5-182" fmla="*/ 223654 h 228046"/>
                  <a:gd name="connsiteX6-183" fmla="*/ 3565 w 2359216"/>
                  <a:gd name="connsiteY6-184" fmla="*/ 176519 h 228046"/>
                  <a:gd name="connsiteX7-185" fmla="*/ 0 w 2359216"/>
                  <a:gd name="connsiteY7-186" fmla="*/ 156348 h 228046"/>
                  <a:gd name="connsiteX0-187" fmla="*/ 0 w 2359216"/>
                  <a:gd name="connsiteY0-188" fmla="*/ 156348 h 223654"/>
                  <a:gd name="connsiteX1-189" fmla="*/ 2245193 w 2359216"/>
                  <a:gd name="connsiteY1-190" fmla="*/ 0 h 223654"/>
                  <a:gd name="connsiteX2-191" fmla="*/ 2359216 w 2359216"/>
                  <a:gd name="connsiteY2-192" fmla="*/ 114023 h 223654"/>
                  <a:gd name="connsiteX3-193" fmla="*/ 2359215 w 2359216"/>
                  <a:gd name="connsiteY3-194" fmla="*/ 114023 h 223654"/>
                  <a:gd name="connsiteX4-195" fmla="*/ 2192582 w 2359216"/>
                  <a:gd name="connsiteY4-196" fmla="*/ 161635 h 223654"/>
                  <a:gd name="connsiteX5-197" fmla="*/ 2003658 w 2359216"/>
                  <a:gd name="connsiteY5-198" fmla="*/ 223654 h 223654"/>
                  <a:gd name="connsiteX6-199" fmla="*/ 3565 w 2359216"/>
                  <a:gd name="connsiteY6-200" fmla="*/ 176519 h 223654"/>
                  <a:gd name="connsiteX7-201" fmla="*/ 0 w 2359216"/>
                  <a:gd name="connsiteY7-202" fmla="*/ 156348 h 223654"/>
                  <a:gd name="connsiteX0-203" fmla="*/ 0 w 2359216"/>
                  <a:gd name="connsiteY0-204" fmla="*/ 156348 h 223654"/>
                  <a:gd name="connsiteX1-205" fmla="*/ 2245193 w 2359216"/>
                  <a:gd name="connsiteY1-206" fmla="*/ 0 h 223654"/>
                  <a:gd name="connsiteX2-207" fmla="*/ 2359216 w 2359216"/>
                  <a:gd name="connsiteY2-208" fmla="*/ 114023 h 223654"/>
                  <a:gd name="connsiteX3-209" fmla="*/ 2359215 w 2359216"/>
                  <a:gd name="connsiteY3-210" fmla="*/ 114023 h 223654"/>
                  <a:gd name="connsiteX4-211" fmla="*/ 2238041 w 2359216"/>
                  <a:gd name="connsiteY4-212" fmla="*/ 215499 h 223654"/>
                  <a:gd name="connsiteX5-213" fmla="*/ 2003658 w 2359216"/>
                  <a:gd name="connsiteY5-214" fmla="*/ 223654 h 223654"/>
                  <a:gd name="connsiteX6-215" fmla="*/ 3565 w 2359216"/>
                  <a:gd name="connsiteY6-216" fmla="*/ 176519 h 223654"/>
                  <a:gd name="connsiteX7-217" fmla="*/ 0 w 2359216"/>
                  <a:gd name="connsiteY7-218" fmla="*/ 156348 h 2236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359216" h="223654">
                    <a:moveTo>
                      <a:pt x="0" y="156348"/>
                    </a:moveTo>
                    <a:lnTo>
                      <a:pt x="2245193" y="0"/>
                    </a:lnTo>
                    <a:cubicBezTo>
                      <a:pt x="2308166" y="0"/>
                      <a:pt x="2359216" y="51050"/>
                      <a:pt x="2359216" y="114023"/>
                    </a:cubicBezTo>
                    <a:lnTo>
                      <a:pt x="2359215" y="114023"/>
                    </a:lnTo>
                    <a:cubicBezTo>
                      <a:pt x="2359215" y="176996"/>
                      <a:pt x="2301014" y="215499"/>
                      <a:pt x="2238041" y="215499"/>
                    </a:cubicBezTo>
                    <a:lnTo>
                      <a:pt x="2003658" y="223654"/>
                    </a:lnTo>
                    <a:lnTo>
                      <a:pt x="3565" y="176519"/>
                    </a:lnTo>
                    <a:lnTo>
                      <a:pt x="0" y="15634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îSľïḍê">
                <a:extLst>
                  <a:ext uri="{FF2B5EF4-FFF2-40B4-BE49-F238E27FC236}">
                    <a16:creationId xmlns:a16="http://schemas.microsoft.com/office/drawing/2014/main" id="{DBFB5E47-9C76-5588-EAAA-A40E28DF3125}"/>
                  </a:ext>
                </a:extLst>
              </p:cNvPr>
              <p:cNvSpPr/>
              <p:nvPr/>
            </p:nvSpPr>
            <p:spPr>
              <a:xfrm rot="19460488" flipH="1">
                <a:off x="4750826" y="4534343"/>
                <a:ext cx="533532" cy="277389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1761 w 2351504"/>
                  <a:gd name="connsiteY0-106" fmla="*/ 161630 h 238402"/>
                  <a:gd name="connsiteX1-107" fmla="*/ 1869642 w 2351504"/>
                  <a:gd name="connsiteY1-108" fmla="*/ 22422 h 238402"/>
                  <a:gd name="connsiteX2-109" fmla="*/ 2237481 w 2351504"/>
                  <a:gd name="connsiteY2-110" fmla="*/ 10356 h 238402"/>
                  <a:gd name="connsiteX3-111" fmla="*/ 2351504 w 2351504"/>
                  <a:gd name="connsiteY3-112" fmla="*/ 124379 h 238402"/>
                  <a:gd name="connsiteX4-113" fmla="*/ 2351503 w 2351504"/>
                  <a:gd name="connsiteY4-114" fmla="*/ 124379 h 238402"/>
                  <a:gd name="connsiteX5-115" fmla="*/ 2237480 w 2351504"/>
                  <a:gd name="connsiteY5-116" fmla="*/ 238402 h 238402"/>
                  <a:gd name="connsiteX6-117" fmla="*/ 1761 w 2351504"/>
                  <a:gd name="connsiteY6-118" fmla="*/ 161630 h 238402"/>
                  <a:gd name="connsiteX0-119" fmla="*/ 1761 w 2351504"/>
                  <a:gd name="connsiteY0-120" fmla="*/ 161630 h 245163"/>
                  <a:gd name="connsiteX1-121" fmla="*/ 1869642 w 2351504"/>
                  <a:gd name="connsiteY1-122" fmla="*/ 22422 h 245163"/>
                  <a:gd name="connsiteX2-123" fmla="*/ 2237481 w 2351504"/>
                  <a:gd name="connsiteY2-124" fmla="*/ 10356 h 245163"/>
                  <a:gd name="connsiteX3-125" fmla="*/ 2351504 w 2351504"/>
                  <a:gd name="connsiteY3-126" fmla="*/ 124379 h 245163"/>
                  <a:gd name="connsiteX4-127" fmla="*/ 2351503 w 2351504"/>
                  <a:gd name="connsiteY4-128" fmla="*/ 124379 h 245163"/>
                  <a:gd name="connsiteX5-129" fmla="*/ 2237480 w 2351504"/>
                  <a:gd name="connsiteY5-130" fmla="*/ 238402 h 245163"/>
                  <a:gd name="connsiteX6-131" fmla="*/ 1872854 w 2351504"/>
                  <a:gd name="connsiteY6-132" fmla="*/ 224430 h 245163"/>
                  <a:gd name="connsiteX7-133" fmla="*/ 1761 w 2351504"/>
                  <a:gd name="connsiteY7-134" fmla="*/ 161630 h 245163"/>
                  <a:gd name="connsiteX0-135" fmla="*/ 47412 w 526062"/>
                  <a:gd name="connsiteY0-136" fmla="*/ 224430 h 251302"/>
                  <a:gd name="connsiteX1-137" fmla="*/ 44200 w 526062"/>
                  <a:gd name="connsiteY1-138" fmla="*/ 22422 h 251302"/>
                  <a:gd name="connsiteX2-139" fmla="*/ 412039 w 526062"/>
                  <a:gd name="connsiteY2-140" fmla="*/ 10356 h 251302"/>
                  <a:gd name="connsiteX3-141" fmla="*/ 526062 w 526062"/>
                  <a:gd name="connsiteY3-142" fmla="*/ 124379 h 251302"/>
                  <a:gd name="connsiteX4-143" fmla="*/ 526061 w 526062"/>
                  <a:gd name="connsiteY4-144" fmla="*/ 124379 h 251302"/>
                  <a:gd name="connsiteX5-145" fmla="*/ 412038 w 526062"/>
                  <a:gd name="connsiteY5-146" fmla="*/ 238402 h 251302"/>
                  <a:gd name="connsiteX6-147" fmla="*/ 47412 w 526062"/>
                  <a:gd name="connsiteY6-148" fmla="*/ 224430 h 251302"/>
                  <a:gd name="connsiteX0-149" fmla="*/ 47412 w 526062"/>
                  <a:gd name="connsiteY0-150" fmla="*/ 227983 h 254855"/>
                  <a:gd name="connsiteX1-151" fmla="*/ 44200 w 526062"/>
                  <a:gd name="connsiteY1-152" fmla="*/ 25975 h 254855"/>
                  <a:gd name="connsiteX2-153" fmla="*/ 426221 w 526062"/>
                  <a:gd name="connsiteY2-154" fmla="*/ 8691 h 254855"/>
                  <a:gd name="connsiteX3-155" fmla="*/ 526062 w 526062"/>
                  <a:gd name="connsiteY3-156" fmla="*/ 127932 h 254855"/>
                  <a:gd name="connsiteX4-157" fmla="*/ 526061 w 526062"/>
                  <a:gd name="connsiteY4-158" fmla="*/ 127932 h 254855"/>
                  <a:gd name="connsiteX5-159" fmla="*/ 412038 w 526062"/>
                  <a:gd name="connsiteY5-160" fmla="*/ 241955 h 254855"/>
                  <a:gd name="connsiteX6-161" fmla="*/ 47412 w 526062"/>
                  <a:gd name="connsiteY6-162" fmla="*/ 227983 h 254855"/>
                  <a:gd name="connsiteX0-163" fmla="*/ 47412 w 526062"/>
                  <a:gd name="connsiteY0-164" fmla="*/ 223853 h 250725"/>
                  <a:gd name="connsiteX1-165" fmla="*/ 44200 w 526062"/>
                  <a:gd name="connsiteY1-166" fmla="*/ 21845 h 250725"/>
                  <a:gd name="connsiteX2-167" fmla="*/ 426221 w 526062"/>
                  <a:gd name="connsiteY2-168" fmla="*/ 4561 h 250725"/>
                  <a:gd name="connsiteX3-169" fmla="*/ 526062 w 526062"/>
                  <a:gd name="connsiteY3-170" fmla="*/ 123802 h 250725"/>
                  <a:gd name="connsiteX4-171" fmla="*/ 526061 w 526062"/>
                  <a:gd name="connsiteY4-172" fmla="*/ 123802 h 250725"/>
                  <a:gd name="connsiteX5-173" fmla="*/ 412038 w 526062"/>
                  <a:gd name="connsiteY5-174" fmla="*/ 237825 h 250725"/>
                  <a:gd name="connsiteX6-175" fmla="*/ 47412 w 526062"/>
                  <a:gd name="connsiteY6-176" fmla="*/ 223853 h 250725"/>
                  <a:gd name="connsiteX0-177" fmla="*/ 47412 w 526062"/>
                  <a:gd name="connsiteY0-178" fmla="*/ 219292 h 246164"/>
                  <a:gd name="connsiteX1-179" fmla="*/ 44200 w 526062"/>
                  <a:gd name="connsiteY1-180" fmla="*/ 17284 h 246164"/>
                  <a:gd name="connsiteX2-181" fmla="*/ 426221 w 526062"/>
                  <a:gd name="connsiteY2-182" fmla="*/ 0 h 246164"/>
                  <a:gd name="connsiteX3-183" fmla="*/ 526062 w 526062"/>
                  <a:gd name="connsiteY3-184" fmla="*/ 119241 h 246164"/>
                  <a:gd name="connsiteX4-185" fmla="*/ 526061 w 526062"/>
                  <a:gd name="connsiteY4-186" fmla="*/ 119241 h 246164"/>
                  <a:gd name="connsiteX5-187" fmla="*/ 412038 w 526062"/>
                  <a:gd name="connsiteY5-188" fmla="*/ 233264 h 246164"/>
                  <a:gd name="connsiteX6-189" fmla="*/ 47412 w 526062"/>
                  <a:gd name="connsiteY6-190" fmla="*/ 219292 h 246164"/>
                  <a:gd name="connsiteX0-191" fmla="*/ 47412 w 526062"/>
                  <a:gd name="connsiteY0-192" fmla="*/ 221598 h 248470"/>
                  <a:gd name="connsiteX1-193" fmla="*/ 44200 w 526062"/>
                  <a:gd name="connsiteY1-194" fmla="*/ 19590 h 248470"/>
                  <a:gd name="connsiteX2-195" fmla="*/ 426221 w 526062"/>
                  <a:gd name="connsiteY2-196" fmla="*/ 2306 h 248470"/>
                  <a:gd name="connsiteX3-197" fmla="*/ 526062 w 526062"/>
                  <a:gd name="connsiteY3-198" fmla="*/ 121547 h 248470"/>
                  <a:gd name="connsiteX4-199" fmla="*/ 526061 w 526062"/>
                  <a:gd name="connsiteY4-200" fmla="*/ 121547 h 248470"/>
                  <a:gd name="connsiteX5-201" fmla="*/ 412038 w 526062"/>
                  <a:gd name="connsiteY5-202" fmla="*/ 235570 h 248470"/>
                  <a:gd name="connsiteX6-203" fmla="*/ 47412 w 526062"/>
                  <a:gd name="connsiteY6-204" fmla="*/ 221598 h 248470"/>
                  <a:gd name="connsiteX0-205" fmla="*/ 47412 w 526062"/>
                  <a:gd name="connsiteY0-206" fmla="*/ 219292 h 246164"/>
                  <a:gd name="connsiteX1-207" fmla="*/ 44200 w 526062"/>
                  <a:gd name="connsiteY1-208" fmla="*/ 17284 h 246164"/>
                  <a:gd name="connsiteX2-209" fmla="*/ 426221 w 526062"/>
                  <a:gd name="connsiteY2-210" fmla="*/ 0 h 246164"/>
                  <a:gd name="connsiteX3-211" fmla="*/ 526062 w 526062"/>
                  <a:gd name="connsiteY3-212" fmla="*/ 119241 h 246164"/>
                  <a:gd name="connsiteX4-213" fmla="*/ 526061 w 526062"/>
                  <a:gd name="connsiteY4-214" fmla="*/ 119241 h 246164"/>
                  <a:gd name="connsiteX5-215" fmla="*/ 412038 w 526062"/>
                  <a:gd name="connsiteY5-216" fmla="*/ 233264 h 246164"/>
                  <a:gd name="connsiteX6-217" fmla="*/ 47412 w 526062"/>
                  <a:gd name="connsiteY6-218" fmla="*/ 219292 h 246164"/>
                  <a:gd name="connsiteX0-219" fmla="*/ 47412 w 526062"/>
                  <a:gd name="connsiteY0-220" fmla="*/ 219292 h 233264"/>
                  <a:gd name="connsiteX1-221" fmla="*/ 44200 w 526062"/>
                  <a:gd name="connsiteY1-222" fmla="*/ 17284 h 233264"/>
                  <a:gd name="connsiteX2-223" fmla="*/ 426221 w 526062"/>
                  <a:gd name="connsiteY2-224" fmla="*/ 0 h 233264"/>
                  <a:gd name="connsiteX3-225" fmla="*/ 526062 w 526062"/>
                  <a:gd name="connsiteY3-226" fmla="*/ 119241 h 233264"/>
                  <a:gd name="connsiteX4-227" fmla="*/ 526061 w 526062"/>
                  <a:gd name="connsiteY4-228" fmla="*/ 119241 h 233264"/>
                  <a:gd name="connsiteX5-229" fmla="*/ 412038 w 526062"/>
                  <a:gd name="connsiteY5-230" fmla="*/ 233264 h 233264"/>
                  <a:gd name="connsiteX6-231" fmla="*/ 47412 w 526062"/>
                  <a:gd name="connsiteY6-232" fmla="*/ 219292 h 233264"/>
                  <a:gd name="connsiteX0-233" fmla="*/ 47412 w 526062"/>
                  <a:gd name="connsiteY0-234" fmla="*/ 219292 h 236453"/>
                  <a:gd name="connsiteX1-235" fmla="*/ 44200 w 526062"/>
                  <a:gd name="connsiteY1-236" fmla="*/ 17284 h 236453"/>
                  <a:gd name="connsiteX2-237" fmla="*/ 426221 w 526062"/>
                  <a:gd name="connsiteY2-238" fmla="*/ 0 h 236453"/>
                  <a:gd name="connsiteX3-239" fmla="*/ 526062 w 526062"/>
                  <a:gd name="connsiteY3-240" fmla="*/ 119241 h 236453"/>
                  <a:gd name="connsiteX4-241" fmla="*/ 526061 w 526062"/>
                  <a:gd name="connsiteY4-242" fmla="*/ 119241 h 236453"/>
                  <a:gd name="connsiteX5-243" fmla="*/ 306928 w 526062"/>
                  <a:gd name="connsiteY5-244" fmla="*/ 236453 h 236453"/>
                  <a:gd name="connsiteX6-245" fmla="*/ 47412 w 526062"/>
                  <a:gd name="connsiteY6-246" fmla="*/ 219292 h 236453"/>
                  <a:gd name="connsiteX0-247" fmla="*/ 47412 w 526062"/>
                  <a:gd name="connsiteY0-248" fmla="*/ 219292 h 236453"/>
                  <a:gd name="connsiteX1-249" fmla="*/ 44200 w 526062"/>
                  <a:gd name="connsiteY1-250" fmla="*/ 17284 h 236453"/>
                  <a:gd name="connsiteX2-251" fmla="*/ 426221 w 526062"/>
                  <a:gd name="connsiteY2-252" fmla="*/ 0 h 236453"/>
                  <a:gd name="connsiteX3-253" fmla="*/ 526062 w 526062"/>
                  <a:gd name="connsiteY3-254" fmla="*/ 119241 h 236453"/>
                  <a:gd name="connsiteX4-255" fmla="*/ 511318 w 526062"/>
                  <a:gd name="connsiteY4-256" fmla="*/ 101771 h 236453"/>
                  <a:gd name="connsiteX5-257" fmla="*/ 306928 w 526062"/>
                  <a:gd name="connsiteY5-258" fmla="*/ 236453 h 236453"/>
                  <a:gd name="connsiteX6-259" fmla="*/ 47412 w 526062"/>
                  <a:gd name="connsiteY6-260" fmla="*/ 219292 h 236453"/>
                  <a:gd name="connsiteX0-261" fmla="*/ 47412 w 526062"/>
                  <a:gd name="connsiteY0-262" fmla="*/ 219292 h 236453"/>
                  <a:gd name="connsiteX1-263" fmla="*/ 44200 w 526062"/>
                  <a:gd name="connsiteY1-264" fmla="*/ 17284 h 236453"/>
                  <a:gd name="connsiteX2-265" fmla="*/ 426221 w 526062"/>
                  <a:gd name="connsiteY2-266" fmla="*/ 0 h 236453"/>
                  <a:gd name="connsiteX3-267" fmla="*/ 526062 w 526062"/>
                  <a:gd name="connsiteY3-268" fmla="*/ 119241 h 236453"/>
                  <a:gd name="connsiteX4-269" fmla="*/ 511318 w 526062"/>
                  <a:gd name="connsiteY4-270" fmla="*/ 101771 h 236453"/>
                  <a:gd name="connsiteX5-271" fmla="*/ 306928 w 526062"/>
                  <a:gd name="connsiteY5-272" fmla="*/ 236453 h 236453"/>
                  <a:gd name="connsiteX6-273" fmla="*/ 47412 w 526062"/>
                  <a:gd name="connsiteY6-274" fmla="*/ 219292 h 236453"/>
                  <a:gd name="connsiteX0-275" fmla="*/ 47412 w 517590"/>
                  <a:gd name="connsiteY0-276" fmla="*/ 219292 h 236453"/>
                  <a:gd name="connsiteX1-277" fmla="*/ 44200 w 517590"/>
                  <a:gd name="connsiteY1-278" fmla="*/ 17284 h 236453"/>
                  <a:gd name="connsiteX2-279" fmla="*/ 426221 w 517590"/>
                  <a:gd name="connsiteY2-280" fmla="*/ 0 h 236453"/>
                  <a:gd name="connsiteX3-281" fmla="*/ 511318 w 517590"/>
                  <a:gd name="connsiteY3-282" fmla="*/ 101771 h 236453"/>
                  <a:gd name="connsiteX4-283" fmla="*/ 306928 w 517590"/>
                  <a:gd name="connsiteY4-284" fmla="*/ 236453 h 236453"/>
                  <a:gd name="connsiteX5-285" fmla="*/ 47412 w 517590"/>
                  <a:gd name="connsiteY5-286" fmla="*/ 219292 h 236453"/>
                  <a:gd name="connsiteX0-287" fmla="*/ 47412 w 511318"/>
                  <a:gd name="connsiteY0-288" fmla="*/ 219292 h 236453"/>
                  <a:gd name="connsiteX1-289" fmla="*/ 44200 w 511318"/>
                  <a:gd name="connsiteY1-290" fmla="*/ 17284 h 236453"/>
                  <a:gd name="connsiteX2-291" fmla="*/ 426221 w 511318"/>
                  <a:gd name="connsiteY2-292" fmla="*/ 0 h 236453"/>
                  <a:gd name="connsiteX3-293" fmla="*/ 511318 w 511318"/>
                  <a:gd name="connsiteY3-294" fmla="*/ 101771 h 236453"/>
                  <a:gd name="connsiteX4-295" fmla="*/ 306928 w 511318"/>
                  <a:gd name="connsiteY4-296" fmla="*/ 236453 h 236453"/>
                  <a:gd name="connsiteX5-297" fmla="*/ 47412 w 511318"/>
                  <a:gd name="connsiteY5-298" fmla="*/ 219292 h 236453"/>
                  <a:gd name="connsiteX0-299" fmla="*/ 47412 w 511318"/>
                  <a:gd name="connsiteY0-300" fmla="*/ 219292 h 236453"/>
                  <a:gd name="connsiteX1-301" fmla="*/ 44200 w 511318"/>
                  <a:gd name="connsiteY1-302" fmla="*/ 17284 h 236453"/>
                  <a:gd name="connsiteX2-303" fmla="*/ 426221 w 511318"/>
                  <a:gd name="connsiteY2-304" fmla="*/ 0 h 236453"/>
                  <a:gd name="connsiteX3-305" fmla="*/ 511318 w 511318"/>
                  <a:gd name="connsiteY3-306" fmla="*/ 101771 h 236453"/>
                  <a:gd name="connsiteX4-307" fmla="*/ 306928 w 511318"/>
                  <a:gd name="connsiteY4-308" fmla="*/ 236453 h 236453"/>
                  <a:gd name="connsiteX5-309" fmla="*/ 47412 w 511318"/>
                  <a:gd name="connsiteY5-310" fmla="*/ 219292 h 236453"/>
                  <a:gd name="connsiteX0-311" fmla="*/ 47412 w 511318"/>
                  <a:gd name="connsiteY0-312" fmla="*/ 219292 h 238758"/>
                  <a:gd name="connsiteX1-313" fmla="*/ 44200 w 511318"/>
                  <a:gd name="connsiteY1-314" fmla="*/ 17284 h 238758"/>
                  <a:gd name="connsiteX2-315" fmla="*/ 426221 w 511318"/>
                  <a:gd name="connsiteY2-316" fmla="*/ 0 h 238758"/>
                  <a:gd name="connsiteX3-317" fmla="*/ 511318 w 511318"/>
                  <a:gd name="connsiteY3-318" fmla="*/ 101771 h 238758"/>
                  <a:gd name="connsiteX4-319" fmla="*/ 306928 w 511318"/>
                  <a:gd name="connsiteY4-320" fmla="*/ 236453 h 238758"/>
                  <a:gd name="connsiteX5-321" fmla="*/ 47412 w 511318"/>
                  <a:gd name="connsiteY5-322" fmla="*/ 219292 h 238758"/>
                  <a:gd name="connsiteX0-323" fmla="*/ 47412 w 527343"/>
                  <a:gd name="connsiteY0-324" fmla="*/ 219292 h 238694"/>
                  <a:gd name="connsiteX1-325" fmla="*/ 44200 w 527343"/>
                  <a:gd name="connsiteY1-326" fmla="*/ 17284 h 238694"/>
                  <a:gd name="connsiteX2-327" fmla="*/ 426221 w 527343"/>
                  <a:gd name="connsiteY2-328" fmla="*/ 0 h 238694"/>
                  <a:gd name="connsiteX3-329" fmla="*/ 527343 w 527343"/>
                  <a:gd name="connsiteY3-330" fmla="*/ 98736 h 238694"/>
                  <a:gd name="connsiteX4-331" fmla="*/ 306928 w 527343"/>
                  <a:gd name="connsiteY4-332" fmla="*/ 236453 h 238694"/>
                  <a:gd name="connsiteX5-333" fmla="*/ 47412 w 527343"/>
                  <a:gd name="connsiteY5-334" fmla="*/ 219292 h 238694"/>
                  <a:gd name="connsiteX0-335" fmla="*/ 47412 w 527343"/>
                  <a:gd name="connsiteY0-336" fmla="*/ 219292 h 238694"/>
                  <a:gd name="connsiteX1-337" fmla="*/ 44200 w 527343"/>
                  <a:gd name="connsiteY1-338" fmla="*/ 17284 h 238694"/>
                  <a:gd name="connsiteX2-339" fmla="*/ 426221 w 527343"/>
                  <a:gd name="connsiteY2-340" fmla="*/ 0 h 238694"/>
                  <a:gd name="connsiteX3-341" fmla="*/ 527343 w 527343"/>
                  <a:gd name="connsiteY3-342" fmla="*/ 98736 h 238694"/>
                  <a:gd name="connsiteX4-343" fmla="*/ 306928 w 527343"/>
                  <a:gd name="connsiteY4-344" fmla="*/ 236453 h 238694"/>
                  <a:gd name="connsiteX5-345" fmla="*/ 47412 w 527343"/>
                  <a:gd name="connsiteY5-346" fmla="*/ 219292 h 238694"/>
                  <a:gd name="connsiteX0-347" fmla="*/ 49752 w 525280"/>
                  <a:gd name="connsiteY0-348" fmla="*/ 236732 h 238694"/>
                  <a:gd name="connsiteX1-349" fmla="*/ 42137 w 525280"/>
                  <a:gd name="connsiteY1-350" fmla="*/ 17284 h 238694"/>
                  <a:gd name="connsiteX2-351" fmla="*/ 424158 w 525280"/>
                  <a:gd name="connsiteY2-352" fmla="*/ 0 h 238694"/>
                  <a:gd name="connsiteX3-353" fmla="*/ 525280 w 525280"/>
                  <a:gd name="connsiteY3-354" fmla="*/ 98736 h 238694"/>
                  <a:gd name="connsiteX4-355" fmla="*/ 304865 w 525280"/>
                  <a:gd name="connsiteY4-356" fmla="*/ 236453 h 238694"/>
                  <a:gd name="connsiteX5-357" fmla="*/ 49752 w 525280"/>
                  <a:gd name="connsiteY5-358" fmla="*/ 236732 h 238694"/>
                  <a:gd name="connsiteX0-359" fmla="*/ 49752 w 525280"/>
                  <a:gd name="connsiteY0-360" fmla="*/ 236732 h 244634"/>
                  <a:gd name="connsiteX1-361" fmla="*/ 42137 w 525280"/>
                  <a:gd name="connsiteY1-362" fmla="*/ 17284 h 244634"/>
                  <a:gd name="connsiteX2-363" fmla="*/ 424158 w 525280"/>
                  <a:gd name="connsiteY2-364" fmla="*/ 0 h 244634"/>
                  <a:gd name="connsiteX3-365" fmla="*/ 525280 w 525280"/>
                  <a:gd name="connsiteY3-366" fmla="*/ 98736 h 244634"/>
                  <a:gd name="connsiteX4-367" fmla="*/ 309979 w 525280"/>
                  <a:gd name="connsiteY4-368" fmla="*/ 242512 h 244634"/>
                  <a:gd name="connsiteX5-369" fmla="*/ 49752 w 525280"/>
                  <a:gd name="connsiteY5-370" fmla="*/ 236732 h 244634"/>
                  <a:gd name="connsiteX0-371" fmla="*/ 50427 w 525955"/>
                  <a:gd name="connsiteY0-372" fmla="*/ 236732 h 244634"/>
                  <a:gd name="connsiteX1-373" fmla="*/ 41581 w 525955"/>
                  <a:gd name="connsiteY1-374" fmla="*/ 7677 h 244634"/>
                  <a:gd name="connsiteX2-375" fmla="*/ 424833 w 525955"/>
                  <a:gd name="connsiteY2-376" fmla="*/ 0 h 244634"/>
                  <a:gd name="connsiteX3-377" fmla="*/ 525955 w 525955"/>
                  <a:gd name="connsiteY3-378" fmla="*/ 98736 h 244634"/>
                  <a:gd name="connsiteX4-379" fmla="*/ 310654 w 525955"/>
                  <a:gd name="connsiteY4-380" fmla="*/ 242512 h 244634"/>
                  <a:gd name="connsiteX5-381" fmla="*/ 50427 w 525955"/>
                  <a:gd name="connsiteY5-382" fmla="*/ 236732 h 244634"/>
                  <a:gd name="connsiteX0-383" fmla="*/ 50427 w 525955"/>
                  <a:gd name="connsiteY0-384" fmla="*/ 236732 h 244634"/>
                  <a:gd name="connsiteX1-385" fmla="*/ 41581 w 525955"/>
                  <a:gd name="connsiteY1-386" fmla="*/ 7677 h 244634"/>
                  <a:gd name="connsiteX2-387" fmla="*/ 424833 w 525955"/>
                  <a:gd name="connsiteY2-388" fmla="*/ 0 h 244634"/>
                  <a:gd name="connsiteX3-389" fmla="*/ 525955 w 525955"/>
                  <a:gd name="connsiteY3-390" fmla="*/ 98736 h 244634"/>
                  <a:gd name="connsiteX4-391" fmla="*/ 310654 w 525955"/>
                  <a:gd name="connsiteY4-392" fmla="*/ 242512 h 244634"/>
                  <a:gd name="connsiteX5-393" fmla="*/ 50427 w 525955"/>
                  <a:gd name="connsiteY5-394" fmla="*/ 236732 h 244634"/>
                  <a:gd name="connsiteX0-395" fmla="*/ 50427 w 525955"/>
                  <a:gd name="connsiteY0-396" fmla="*/ 236732 h 244634"/>
                  <a:gd name="connsiteX1-397" fmla="*/ 41581 w 525955"/>
                  <a:gd name="connsiteY1-398" fmla="*/ 7677 h 244634"/>
                  <a:gd name="connsiteX2-399" fmla="*/ 424833 w 525955"/>
                  <a:gd name="connsiteY2-400" fmla="*/ 0 h 244634"/>
                  <a:gd name="connsiteX3-401" fmla="*/ 525955 w 525955"/>
                  <a:gd name="connsiteY3-402" fmla="*/ 98736 h 244634"/>
                  <a:gd name="connsiteX4-403" fmla="*/ 310654 w 525955"/>
                  <a:gd name="connsiteY4-404" fmla="*/ 242512 h 244634"/>
                  <a:gd name="connsiteX5-405" fmla="*/ 50427 w 525955"/>
                  <a:gd name="connsiteY5-406" fmla="*/ 236732 h 244634"/>
                  <a:gd name="connsiteX0-407" fmla="*/ 50427 w 525955"/>
                  <a:gd name="connsiteY0-408" fmla="*/ 236732 h 244634"/>
                  <a:gd name="connsiteX1-409" fmla="*/ 41581 w 525955"/>
                  <a:gd name="connsiteY1-410" fmla="*/ 7677 h 244634"/>
                  <a:gd name="connsiteX2-411" fmla="*/ 424833 w 525955"/>
                  <a:gd name="connsiteY2-412" fmla="*/ 0 h 244634"/>
                  <a:gd name="connsiteX3-413" fmla="*/ 525955 w 525955"/>
                  <a:gd name="connsiteY3-414" fmla="*/ 98736 h 244634"/>
                  <a:gd name="connsiteX4-415" fmla="*/ 310654 w 525955"/>
                  <a:gd name="connsiteY4-416" fmla="*/ 242512 h 244634"/>
                  <a:gd name="connsiteX5-417" fmla="*/ 50427 w 525955"/>
                  <a:gd name="connsiteY5-418" fmla="*/ 236732 h 244634"/>
                  <a:gd name="connsiteX0-419" fmla="*/ 50427 w 526475"/>
                  <a:gd name="connsiteY0-420" fmla="*/ 236732 h 244838"/>
                  <a:gd name="connsiteX1-421" fmla="*/ 41581 w 526475"/>
                  <a:gd name="connsiteY1-422" fmla="*/ 7677 h 244838"/>
                  <a:gd name="connsiteX2-423" fmla="*/ 424833 w 526475"/>
                  <a:gd name="connsiteY2-424" fmla="*/ 0 h 244838"/>
                  <a:gd name="connsiteX3-425" fmla="*/ 525955 w 526475"/>
                  <a:gd name="connsiteY3-426" fmla="*/ 98736 h 244838"/>
                  <a:gd name="connsiteX4-427" fmla="*/ 310654 w 526475"/>
                  <a:gd name="connsiteY4-428" fmla="*/ 242512 h 244838"/>
                  <a:gd name="connsiteX5-429" fmla="*/ 50427 w 526475"/>
                  <a:gd name="connsiteY5-430" fmla="*/ 236732 h 244838"/>
                  <a:gd name="connsiteX0-431" fmla="*/ 50427 w 526475"/>
                  <a:gd name="connsiteY0-432" fmla="*/ 236732 h 244838"/>
                  <a:gd name="connsiteX1-433" fmla="*/ 41581 w 526475"/>
                  <a:gd name="connsiteY1-434" fmla="*/ 7677 h 244838"/>
                  <a:gd name="connsiteX2-435" fmla="*/ 424833 w 526475"/>
                  <a:gd name="connsiteY2-436" fmla="*/ 0 h 244838"/>
                  <a:gd name="connsiteX3-437" fmla="*/ 525955 w 526475"/>
                  <a:gd name="connsiteY3-438" fmla="*/ 98736 h 244838"/>
                  <a:gd name="connsiteX4-439" fmla="*/ 310654 w 526475"/>
                  <a:gd name="connsiteY4-440" fmla="*/ 242512 h 244838"/>
                  <a:gd name="connsiteX5-441" fmla="*/ 50427 w 526475"/>
                  <a:gd name="connsiteY5-442" fmla="*/ 236732 h 244838"/>
                  <a:gd name="connsiteX0-443" fmla="*/ 50820 w 526868"/>
                  <a:gd name="connsiteY0-444" fmla="*/ 236732 h 244838"/>
                  <a:gd name="connsiteX1-445" fmla="*/ 41264 w 526868"/>
                  <a:gd name="connsiteY1-446" fmla="*/ 19057 h 244838"/>
                  <a:gd name="connsiteX2-447" fmla="*/ 425226 w 526868"/>
                  <a:gd name="connsiteY2-448" fmla="*/ 0 h 244838"/>
                  <a:gd name="connsiteX3-449" fmla="*/ 526348 w 526868"/>
                  <a:gd name="connsiteY3-450" fmla="*/ 98736 h 244838"/>
                  <a:gd name="connsiteX4-451" fmla="*/ 311047 w 526868"/>
                  <a:gd name="connsiteY4-452" fmla="*/ 242512 h 244838"/>
                  <a:gd name="connsiteX5-453" fmla="*/ 50820 w 526868"/>
                  <a:gd name="connsiteY5-454" fmla="*/ 236732 h 244838"/>
                  <a:gd name="connsiteX0-455" fmla="*/ 50820 w 526879"/>
                  <a:gd name="connsiteY0-456" fmla="*/ 236732 h 242595"/>
                  <a:gd name="connsiteX1-457" fmla="*/ 41264 w 526879"/>
                  <a:gd name="connsiteY1-458" fmla="*/ 19057 h 242595"/>
                  <a:gd name="connsiteX2-459" fmla="*/ 425226 w 526879"/>
                  <a:gd name="connsiteY2-460" fmla="*/ 0 h 242595"/>
                  <a:gd name="connsiteX3-461" fmla="*/ 526348 w 526879"/>
                  <a:gd name="connsiteY3-462" fmla="*/ 98736 h 242595"/>
                  <a:gd name="connsiteX4-463" fmla="*/ 311047 w 526879"/>
                  <a:gd name="connsiteY4-464" fmla="*/ 242512 h 242595"/>
                  <a:gd name="connsiteX5-465" fmla="*/ 50820 w 526879"/>
                  <a:gd name="connsiteY5-466" fmla="*/ 236732 h 242595"/>
                  <a:gd name="connsiteX0-467" fmla="*/ 50820 w 526879"/>
                  <a:gd name="connsiteY0-468" fmla="*/ 236772 h 242635"/>
                  <a:gd name="connsiteX1-469" fmla="*/ 41264 w 526879"/>
                  <a:gd name="connsiteY1-470" fmla="*/ 19097 h 242635"/>
                  <a:gd name="connsiteX2-471" fmla="*/ 425226 w 526879"/>
                  <a:gd name="connsiteY2-472" fmla="*/ 40 h 242635"/>
                  <a:gd name="connsiteX3-473" fmla="*/ 526348 w 526879"/>
                  <a:gd name="connsiteY3-474" fmla="*/ 98776 h 242635"/>
                  <a:gd name="connsiteX4-475" fmla="*/ 311047 w 526879"/>
                  <a:gd name="connsiteY4-476" fmla="*/ 242552 h 242635"/>
                  <a:gd name="connsiteX5-477" fmla="*/ 50820 w 526879"/>
                  <a:gd name="connsiteY5-478" fmla="*/ 236772 h 242635"/>
                  <a:gd name="connsiteX0-479" fmla="*/ 50820 w 526879"/>
                  <a:gd name="connsiteY0-480" fmla="*/ 236732 h 242595"/>
                  <a:gd name="connsiteX1-481" fmla="*/ 41264 w 526879"/>
                  <a:gd name="connsiteY1-482" fmla="*/ 19057 h 242595"/>
                  <a:gd name="connsiteX2-483" fmla="*/ 425226 w 526879"/>
                  <a:gd name="connsiteY2-484" fmla="*/ 0 h 242595"/>
                  <a:gd name="connsiteX3-485" fmla="*/ 526348 w 526879"/>
                  <a:gd name="connsiteY3-486" fmla="*/ 98736 h 242595"/>
                  <a:gd name="connsiteX4-487" fmla="*/ 311047 w 526879"/>
                  <a:gd name="connsiteY4-488" fmla="*/ 242512 h 242595"/>
                  <a:gd name="connsiteX5-489" fmla="*/ 50820 w 526879"/>
                  <a:gd name="connsiteY5-490" fmla="*/ 236732 h 242595"/>
                  <a:gd name="connsiteX0-491" fmla="*/ 50820 w 526879"/>
                  <a:gd name="connsiteY0-492" fmla="*/ 238658 h 244521"/>
                  <a:gd name="connsiteX1-493" fmla="*/ 41264 w 526879"/>
                  <a:gd name="connsiteY1-494" fmla="*/ 20983 h 244521"/>
                  <a:gd name="connsiteX2-495" fmla="*/ 368587 w 526879"/>
                  <a:gd name="connsiteY2-496" fmla="*/ 0 h 244521"/>
                  <a:gd name="connsiteX3-497" fmla="*/ 526348 w 526879"/>
                  <a:gd name="connsiteY3-498" fmla="*/ 100662 h 244521"/>
                  <a:gd name="connsiteX4-499" fmla="*/ 311047 w 526879"/>
                  <a:gd name="connsiteY4-500" fmla="*/ 244438 h 244521"/>
                  <a:gd name="connsiteX5-501" fmla="*/ 50820 w 526879"/>
                  <a:gd name="connsiteY5-502" fmla="*/ 238658 h 244521"/>
                  <a:gd name="connsiteX0-503" fmla="*/ 50820 w 526879"/>
                  <a:gd name="connsiteY0-504" fmla="*/ 238660 h 244523"/>
                  <a:gd name="connsiteX1-505" fmla="*/ 41264 w 526879"/>
                  <a:gd name="connsiteY1-506" fmla="*/ 20985 h 244523"/>
                  <a:gd name="connsiteX2-507" fmla="*/ 368587 w 526879"/>
                  <a:gd name="connsiteY2-508" fmla="*/ 2 h 244523"/>
                  <a:gd name="connsiteX3-509" fmla="*/ 526348 w 526879"/>
                  <a:gd name="connsiteY3-510" fmla="*/ 100664 h 244523"/>
                  <a:gd name="connsiteX4-511" fmla="*/ 311047 w 526879"/>
                  <a:gd name="connsiteY4-512" fmla="*/ 244440 h 244523"/>
                  <a:gd name="connsiteX5-513" fmla="*/ 50820 w 526879"/>
                  <a:gd name="connsiteY5-514" fmla="*/ 238660 h 244523"/>
                  <a:gd name="connsiteX0-515" fmla="*/ 50820 w 526879"/>
                  <a:gd name="connsiteY0-516" fmla="*/ 240252 h 246115"/>
                  <a:gd name="connsiteX1-517" fmla="*/ 41264 w 526879"/>
                  <a:gd name="connsiteY1-518" fmla="*/ 22577 h 246115"/>
                  <a:gd name="connsiteX2-519" fmla="*/ 368587 w 526879"/>
                  <a:gd name="connsiteY2-520" fmla="*/ 1594 h 246115"/>
                  <a:gd name="connsiteX3-521" fmla="*/ 526348 w 526879"/>
                  <a:gd name="connsiteY3-522" fmla="*/ 102256 h 246115"/>
                  <a:gd name="connsiteX4-523" fmla="*/ 311047 w 526879"/>
                  <a:gd name="connsiteY4-524" fmla="*/ 246032 h 246115"/>
                  <a:gd name="connsiteX5-525" fmla="*/ 50820 w 526879"/>
                  <a:gd name="connsiteY5-526" fmla="*/ 240252 h 246115"/>
                  <a:gd name="connsiteX0-527" fmla="*/ 50820 w 526879"/>
                  <a:gd name="connsiteY0-528" fmla="*/ 240191 h 246054"/>
                  <a:gd name="connsiteX1-529" fmla="*/ 41264 w 526879"/>
                  <a:gd name="connsiteY1-530" fmla="*/ 22516 h 246054"/>
                  <a:gd name="connsiteX2-531" fmla="*/ 368587 w 526879"/>
                  <a:gd name="connsiteY2-532" fmla="*/ 1533 h 246054"/>
                  <a:gd name="connsiteX3-533" fmla="*/ 526348 w 526879"/>
                  <a:gd name="connsiteY3-534" fmla="*/ 102195 h 246054"/>
                  <a:gd name="connsiteX4-535" fmla="*/ 311047 w 526879"/>
                  <a:gd name="connsiteY4-536" fmla="*/ 245971 h 246054"/>
                  <a:gd name="connsiteX5-537" fmla="*/ 50820 w 526879"/>
                  <a:gd name="connsiteY5-538" fmla="*/ 240191 h 246054"/>
                  <a:gd name="connsiteX0-539" fmla="*/ 50820 w 526348"/>
                  <a:gd name="connsiteY0-540" fmla="*/ 240191 h 246120"/>
                  <a:gd name="connsiteX1-541" fmla="*/ 41264 w 526348"/>
                  <a:gd name="connsiteY1-542" fmla="*/ 22516 h 246120"/>
                  <a:gd name="connsiteX2-543" fmla="*/ 368587 w 526348"/>
                  <a:gd name="connsiteY2-544" fmla="*/ 1533 h 246120"/>
                  <a:gd name="connsiteX3-545" fmla="*/ 526348 w 526348"/>
                  <a:gd name="connsiteY3-546" fmla="*/ 102195 h 246120"/>
                  <a:gd name="connsiteX4-547" fmla="*/ 311047 w 526348"/>
                  <a:gd name="connsiteY4-548" fmla="*/ 245971 h 246120"/>
                  <a:gd name="connsiteX5-549" fmla="*/ 50820 w 526348"/>
                  <a:gd name="connsiteY5-550" fmla="*/ 240191 h 246120"/>
                  <a:gd name="connsiteX0-551" fmla="*/ 50820 w 526348"/>
                  <a:gd name="connsiteY0-552" fmla="*/ 238864 h 244793"/>
                  <a:gd name="connsiteX1-553" fmla="*/ 41264 w 526348"/>
                  <a:gd name="connsiteY1-554" fmla="*/ 21189 h 244793"/>
                  <a:gd name="connsiteX2-555" fmla="*/ 368587 w 526348"/>
                  <a:gd name="connsiteY2-556" fmla="*/ 206 h 244793"/>
                  <a:gd name="connsiteX3-557" fmla="*/ 526348 w 526348"/>
                  <a:gd name="connsiteY3-558" fmla="*/ 100868 h 244793"/>
                  <a:gd name="connsiteX4-559" fmla="*/ 311047 w 526348"/>
                  <a:gd name="connsiteY4-560" fmla="*/ 244644 h 244793"/>
                  <a:gd name="connsiteX5-561" fmla="*/ 50820 w 526348"/>
                  <a:gd name="connsiteY5-562" fmla="*/ 238864 h 244793"/>
                  <a:gd name="connsiteX0-563" fmla="*/ 50820 w 526348"/>
                  <a:gd name="connsiteY0-564" fmla="*/ 239048 h 244977"/>
                  <a:gd name="connsiteX1-565" fmla="*/ 41264 w 526348"/>
                  <a:gd name="connsiteY1-566" fmla="*/ 21373 h 244977"/>
                  <a:gd name="connsiteX2-567" fmla="*/ 368587 w 526348"/>
                  <a:gd name="connsiteY2-568" fmla="*/ 390 h 244977"/>
                  <a:gd name="connsiteX3-569" fmla="*/ 526348 w 526348"/>
                  <a:gd name="connsiteY3-570" fmla="*/ 101052 h 244977"/>
                  <a:gd name="connsiteX4-571" fmla="*/ 311047 w 526348"/>
                  <a:gd name="connsiteY4-572" fmla="*/ 244828 h 244977"/>
                  <a:gd name="connsiteX5-573" fmla="*/ 50820 w 526348"/>
                  <a:gd name="connsiteY5-574" fmla="*/ 239048 h 244977"/>
                  <a:gd name="connsiteX0-575" fmla="*/ 50820 w 526348"/>
                  <a:gd name="connsiteY0-576" fmla="*/ 238658 h 244587"/>
                  <a:gd name="connsiteX1-577" fmla="*/ 41264 w 526348"/>
                  <a:gd name="connsiteY1-578" fmla="*/ 20983 h 244587"/>
                  <a:gd name="connsiteX2-579" fmla="*/ 368587 w 526348"/>
                  <a:gd name="connsiteY2-580" fmla="*/ 0 h 244587"/>
                  <a:gd name="connsiteX3-581" fmla="*/ 526348 w 526348"/>
                  <a:gd name="connsiteY3-582" fmla="*/ 100662 h 244587"/>
                  <a:gd name="connsiteX4-583" fmla="*/ 311047 w 526348"/>
                  <a:gd name="connsiteY4-584" fmla="*/ 244438 h 244587"/>
                  <a:gd name="connsiteX5-585" fmla="*/ 50820 w 526348"/>
                  <a:gd name="connsiteY5-586" fmla="*/ 238658 h 244587"/>
                  <a:gd name="connsiteX0-587" fmla="*/ 50820 w 526348"/>
                  <a:gd name="connsiteY0-588" fmla="*/ 239132 h 245061"/>
                  <a:gd name="connsiteX1-589" fmla="*/ 41264 w 526348"/>
                  <a:gd name="connsiteY1-590" fmla="*/ 21457 h 245061"/>
                  <a:gd name="connsiteX2-591" fmla="*/ 368587 w 526348"/>
                  <a:gd name="connsiteY2-592" fmla="*/ 474 h 245061"/>
                  <a:gd name="connsiteX3-593" fmla="*/ 526348 w 526348"/>
                  <a:gd name="connsiteY3-594" fmla="*/ 101136 h 245061"/>
                  <a:gd name="connsiteX4-595" fmla="*/ 311047 w 526348"/>
                  <a:gd name="connsiteY4-596" fmla="*/ 244912 h 245061"/>
                  <a:gd name="connsiteX5-597" fmla="*/ 50820 w 526348"/>
                  <a:gd name="connsiteY5-598" fmla="*/ 239132 h 245061"/>
                  <a:gd name="connsiteX0-599" fmla="*/ 46681 w 522209"/>
                  <a:gd name="connsiteY0-600" fmla="*/ 239132 h 245061"/>
                  <a:gd name="connsiteX1-601" fmla="*/ 44892 w 522209"/>
                  <a:gd name="connsiteY1-602" fmla="*/ 14363 h 245061"/>
                  <a:gd name="connsiteX2-603" fmla="*/ 364448 w 522209"/>
                  <a:gd name="connsiteY2-604" fmla="*/ 474 h 245061"/>
                  <a:gd name="connsiteX3-605" fmla="*/ 522209 w 522209"/>
                  <a:gd name="connsiteY3-606" fmla="*/ 101136 h 245061"/>
                  <a:gd name="connsiteX4-607" fmla="*/ 306908 w 522209"/>
                  <a:gd name="connsiteY4-608" fmla="*/ 244912 h 245061"/>
                  <a:gd name="connsiteX5-609" fmla="*/ 46681 w 522209"/>
                  <a:gd name="connsiteY5-610" fmla="*/ 239132 h 245061"/>
                  <a:gd name="connsiteX0-611" fmla="*/ 46681 w 522939"/>
                  <a:gd name="connsiteY0-612" fmla="*/ 238798 h 244727"/>
                  <a:gd name="connsiteX1-613" fmla="*/ 44892 w 522939"/>
                  <a:gd name="connsiteY1-614" fmla="*/ 14029 h 244727"/>
                  <a:gd name="connsiteX2-615" fmla="*/ 364448 w 522939"/>
                  <a:gd name="connsiteY2-616" fmla="*/ 140 h 244727"/>
                  <a:gd name="connsiteX3-617" fmla="*/ 522209 w 522939"/>
                  <a:gd name="connsiteY3-618" fmla="*/ 100802 h 244727"/>
                  <a:gd name="connsiteX4-619" fmla="*/ 306908 w 522939"/>
                  <a:gd name="connsiteY4-620" fmla="*/ 244578 h 244727"/>
                  <a:gd name="connsiteX5-621" fmla="*/ 46681 w 522939"/>
                  <a:gd name="connsiteY5-622" fmla="*/ 238798 h 244727"/>
                  <a:gd name="connsiteX0-623" fmla="*/ 46681 w 522939"/>
                  <a:gd name="connsiteY0-624" fmla="*/ 252063 h 257992"/>
                  <a:gd name="connsiteX1-625" fmla="*/ 44892 w 522939"/>
                  <a:gd name="connsiteY1-626" fmla="*/ 27294 h 257992"/>
                  <a:gd name="connsiteX2-627" fmla="*/ 364448 w 522939"/>
                  <a:gd name="connsiteY2-628" fmla="*/ 13405 h 257992"/>
                  <a:gd name="connsiteX3-629" fmla="*/ 522209 w 522939"/>
                  <a:gd name="connsiteY3-630" fmla="*/ 114067 h 257992"/>
                  <a:gd name="connsiteX4-631" fmla="*/ 306908 w 522939"/>
                  <a:gd name="connsiteY4-632" fmla="*/ 257843 h 257992"/>
                  <a:gd name="connsiteX5-633" fmla="*/ 46681 w 522939"/>
                  <a:gd name="connsiteY5-634" fmla="*/ 252063 h 257992"/>
                  <a:gd name="connsiteX0-635" fmla="*/ 46681 w 522939"/>
                  <a:gd name="connsiteY0-636" fmla="*/ 243981 h 249910"/>
                  <a:gd name="connsiteX1-637" fmla="*/ 44892 w 522939"/>
                  <a:gd name="connsiteY1-638" fmla="*/ 19212 h 249910"/>
                  <a:gd name="connsiteX2-639" fmla="*/ 364448 w 522939"/>
                  <a:gd name="connsiteY2-640" fmla="*/ 5323 h 249910"/>
                  <a:gd name="connsiteX3-641" fmla="*/ 522209 w 522939"/>
                  <a:gd name="connsiteY3-642" fmla="*/ 105985 h 249910"/>
                  <a:gd name="connsiteX4-643" fmla="*/ 306908 w 522939"/>
                  <a:gd name="connsiteY4-644" fmla="*/ 249761 h 249910"/>
                  <a:gd name="connsiteX5-645" fmla="*/ 46681 w 522939"/>
                  <a:gd name="connsiteY5-646" fmla="*/ 243981 h 249910"/>
                  <a:gd name="connsiteX0-647" fmla="*/ 46681 w 522939"/>
                  <a:gd name="connsiteY0-648" fmla="*/ 238671 h 244600"/>
                  <a:gd name="connsiteX1-649" fmla="*/ 44892 w 522939"/>
                  <a:gd name="connsiteY1-650" fmla="*/ 13902 h 244600"/>
                  <a:gd name="connsiteX2-651" fmla="*/ 364448 w 522939"/>
                  <a:gd name="connsiteY2-652" fmla="*/ 13 h 244600"/>
                  <a:gd name="connsiteX3-653" fmla="*/ 522209 w 522939"/>
                  <a:gd name="connsiteY3-654" fmla="*/ 100675 h 244600"/>
                  <a:gd name="connsiteX4-655" fmla="*/ 306908 w 522939"/>
                  <a:gd name="connsiteY4-656" fmla="*/ 244451 h 244600"/>
                  <a:gd name="connsiteX5-657" fmla="*/ 46681 w 522939"/>
                  <a:gd name="connsiteY5-658" fmla="*/ 238671 h 244600"/>
                  <a:gd name="connsiteX0-659" fmla="*/ 46681 w 522936"/>
                  <a:gd name="connsiteY0-660" fmla="*/ 241328 h 247257"/>
                  <a:gd name="connsiteX1-661" fmla="*/ 44892 w 522936"/>
                  <a:gd name="connsiteY1-662" fmla="*/ 16559 h 247257"/>
                  <a:gd name="connsiteX2-663" fmla="*/ 364448 w 522936"/>
                  <a:gd name="connsiteY2-664" fmla="*/ 2670 h 247257"/>
                  <a:gd name="connsiteX3-665" fmla="*/ 522209 w 522936"/>
                  <a:gd name="connsiteY3-666" fmla="*/ 103332 h 247257"/>
                  <a:gd name="connsiteX4-667" fmla="*/ 306908 w 522936"/>
                  <a:gd name="connsiteY4-668" fmla="*/ 247108 h 247257"/>
                  <a:gd name="connsiteX5-669" fmla="*/ 46681 w 522936"/>
                  <a:gd name="connsiteY5-670" fmla="*/ 241328 h 247257"/>
                  <a:gd name="connsiteX0-671" fmla="*/ 42600 w 518855"/>
                  <a:gd name="connsiteY0-672" fmla="*/ 241328 h 247257"/>
                  <a:gd name="connsiteX1-673" fmla="*/ 40811 w 518855"/>
                  <a:gd name="connsiteY1-674" fmla="*/ 16559 h 247257"/>
                  <a:gd name="connsiteX2-675" fmla="*/ 360367 w 518855"/>
                  <a:gd name="connsiteY2-676" fmla="*/ 2670 h 247257"/>
                  <a:gd name="connsiteX3-677" fmla="*/ 518128 w 518855"/>
                  <a:gd name="connsiteY3-678" fmla="*/ 103332 h 247257"/>
                  <a:gd name="connsiteX4-679" fmla="*/ 302827 w 518855"/>
                  <a:gd name="connsiteY4-680" fmla="*/ 247108 h 247257"/>
                  <a:gd name="connsiteX5-681" fmla="*/ 42600 w 518855"/>
                  <a:gd name="connsiteY5-682" fmla="*/ 241328 h 247257"/>
                  <a:gd name="connsiteX0-683" fmla="*/ 16809 w 493064"/>
                  <a:gd name="connsiteY0-684" fmla="*/ 288211 h 294140"/>
                  <a:gd name="connsiteX1-685" fmla="*/ 15020 w 493064"/>
                  <a:gd name="connsiteY1-686" fmla="*/ 63442 h 294140"/>
                  <a:gd name="connsiteX2-687" fmla="*/ 334576 w 493064"/>
                  <a:gd name="connsiteY2-688" fmla="*/ 49553 h 294140"/>
                  <a:gd name="connsiteX3-689" fmla="*/ 492337 w 493064"/>
                  <a:gd name="connsiteY3-690" fmla="*/ 150215 h 294140"/>
                  <a:gd name="connsiteX4-691" fmla="*/ 277036 w 493064"/>
                  <a:gd name="connsiteY4-692" fmla="*/ 293991 h 294140"/>
                  <a:gd name="connsiteX5-693" fmla="*/ 16809 w 493064"/>
                  <a:gd name="connsiteY5-694" fmla="*/ 288211 h 294140"/>
                  <a:gd name="connsiteX0-695" fmla="*/ 16809 w 493064"/>
                  <a:gd name="connsiteY0-696" fmla="*/ 238658 h 244587"/>
                  <a:gd name="connsiteX1-697" fmla="*/ 15020 w 493064"/>
                  <a:gd name="connsiteY1-698" fmla="*/ 13889 h 244587"/>
                  <a:gd name="connsiteX2-699" fmla="*/ 334576 w 493064"/>
                  <a:gd name="connsiteY2-700" fmla="*/ 0 h 244587"/>
                  <a:gd name="connsiteX3-701" fmla="*/ 492337 w 493064"/>
                  <a:gd name="connsiteY3-702" fmla="*/ 100662 h 244587"/>
                  <a:gd name="connsiteX4-703" fmla="*/ 277036 w 493064"/>
                  <a:gd name="connsiteY4-704" fmla="*/ 244438 h 244587"/>
                  <a:gd name="connsiteX5-705" fmla="*/ 16809 w 493064"/>
                  <a:gd name="connsiteY5-706" fmla="*/ 238658 h 244587"/>
                  <a:gd name="connsiteX0-707" fmla="*/ 16809 w 493064"/>
                  <a:gd name="connsiteY0-708" fmla="*/ 238658 h 256884"/>
                  <a:gd name="connsiteX1-709" fmla="*/ 15020 w 493064"/>
                  <a:gd name="connsiteY1-710" fmla="*/ 13889 h 256884"/>
                  <a:gd name="connsiteX2-711" fmla="*/ 334576 w 493064"/>
                  <a:gd name="connsiteY2-712" fmla="*/ 0 h 256884"/>
                  <a:gd name="connsiteX3-713" fmla="*/ 492337 w 493064"/>
                  <a:gd name="connsiteY3-714" fmla="*/ 100662 h 256884"/>
                  <a:gd name="connsiteX4-715" fmla="*/ 277036 w 493064"/>
                  <a:gd name="connsiteY4-716" fmla="*/ 244438 h 256884"/>
                  <a:gd name="connsiteX5-717" fmla="*/ 16809 w 493064"/>
                  <a:gd name="connsiteY5-718" fmla="*/ 238658 h 256884"/>
                  <a:gd name="connsiteX0-719" fmla="*/ 16809 w 493064"/>
                  <a:gd name="connsiteY0-720" fmla="*/ 238658 h 244587"/>
                  <a:gd name="connsiteX1-721" fmla="*/ 15020 w 493064"/>
                  <a:gd name="connsiteY1-722" fmla="*/ 13889 h 244587"/>
                  <a:gd name="connsiteX2-723" fmla="*/ 334576 w 493064"/>
                  <a:gd name="connsiteY2-724" fmla="*/ 0 h 244587"/>
                  <a:gd name="connsiteX3-725" fmla="*/ 492337 w 493064"/>
                  <a:gd name="connsiteY3-726" fmla="*/ 100662 h 244587"/>
                  <a:gd name="connsiteX4-727" fmla="*/ 277036 w 493064"/>
                  <a:gd name="connsiteY4-728" fmla="*/ 244438 h 244587"/>
                  <a:gd name="connsiteX5-729" fmla="*/ 16809 w 493064"/>
                  <a:gd name="connsiteY5-730" fmla="*/ 238658 h 244587"/>
                  <a:gd name="connsiteX0-731" fmla="*/ 1789 w 478044"/>
                  <a:gd name="connsiteY0-732" fmla="*/ 238658 h 290810"/>
                  <a:gd name="connsiteX1-733" fmla="*/ 0 w 478044"/>
                  <a:gd name="connsiteY1-734" fmla="*/ 13889 h 290810"/>
                  <a:gd name="connsiteX2-735" fmla="*/ 319556 w 478044"/>
                  <a:gd name="connsiteY2-736" fmla="*/ 0 h 290810"/>
                  <a:gd name="connsiteX3-737" fmla="*/ 477317 w 478044"/>
                  <a:gd name="connsiteY3-738" fmla="*/ 100662 h 290810"/>
                  <a:gd name="connsiteX4-739" fmla="*/ 262016 w 478044"/>
                  <a:gd name="connsiteY4-740" fmla="*/ 244438 h 290810"/>
                  <a:gd name="connsiteX5-741" fmla="*/ 1789 w 478044"/>
                  <a:gd name="connsiteY5-742" fmla="*/ 238658 h 290810"/>
                  <a:gd name="connsiteX0-743" fmla="*/ 1789 w 478044"/>
                  <a:gd name="connsiteY0-744" fmla="*/ 238658 h 244587"/>
                  <a:gd name="connsiteX1-745" fmla="*/ 0 w 478044"/>
                  <a:gd name="connsiteY1-746" fmla="*/ 13889 h 244587"/>
                  <a:gd name="connsiteX2-747" fmla="*/ 319556 w 478044"/>
                  <a:gd name="connsiteY2-748" fmla="*/ 0 h 244587"/>
                  <a:gd name="connsiteX3-749" fmla="*/ 477317 w 478044"/>
                  <a:gd name="connsiteY3-750" fmla="*/ 100662 h 244587"/>
                  <a:gd name="connsiteX4-751" fmla="*/ 262016 w 478044"/>
                  <a:gd name="connsiteY4-752" fmla="*/ 244438 h 244587"/>
                  <a:gd name="connsiteX5-753" fmla="*/ 1789 w 478044"/>
                  <a:gd name="connsiteY5-754" fmla="*/ 238658 h 244587"/>
                  <a:gd name="connsiteX0-755" fmla="*/ 1789 w 478174"/>
                  <a:gd name="connsiteY0-756" fmla="*/ 239116 h 245045"/>
                  <a:gd name="connsiteX1-757" fmla="*/ 0 w 478174"/>
                  <a:gd name="connsiteY1-758" fmla="*/ 14347 h 245045"/>
                  <a:gd name="connsiteX2-759" fmla="*/ 319556 w 478174"/>
                  <a:gd name="connsiteY2-760" fmla="*/ 458 h 245045"/>
                  <a:gd name="connsiteX3-761" fmla="*/ 477317 w 478174"/>
                  <a:gd name="connsiteY3-762" fmla="*/ 101120 h 245045"/>
                  <a:gd name="connsiteX4-763" fmla="*/ 262016 w 478174"/>
                  <a:gd name="connsiteY4-764" fmla="*/ 244896 h 245045"/>
                  <a:gd name="connsiteX5-765" fmla="*/ 1789 w 478174"/>
                  <a:gd name="connsiteY5-766" fmla="*/ 239116 h 245045"/>
                  <a:gd name="connsiteX0-767" fmla="*/ 1789 w 478174"/>
                  <a:gd name="connsiteY0-768" fmla="*/ 239116 h 244896"/>
                  <a:gd name="connsiteX1-769" fmla="*/ 0 w 478174"/>
                  <a:gd name="connsiteY1-770" fmla="*/ 14347 h 244896"/>
                  <a:gd name="connsiteX2-771" fmla="*/ 319556 w 478174"/>
                  <a:gd name="connsiteY2-772" fmla="*/ 458 h 244896"/>
                  <a:gd name="connsiteX3-773" fmla="*/ 477317 w 478174"/>
                  <a:gd name="connsiteY3-774" fmla="*/ 101120 h 244896"/>
                  <a:gd name="connsiteX4-775" fmla="*/ 262016 w 478174"/>
                  <a:gd name="connsiteY4-776" fmla="*/ 244896 h 244896"/>
                  <a:gd name="connsiteX5-777" fmla="*/ 1789 w 478174"/>
                  <a:gd name="connsiteY5-778" fmla="*/ 239116 h 244896"/>
                  <a:gd name="connsiteX0-779" fmla="*/ 1789 w 478174"/>
                  <a:gd name="connsiteY0-780" fmla="*/ 239116 h 244899"/>
                  <a:gd name="connsiteX1-781" fmla="*/ 0 w 478174"/>
                  <a:gd name="connsiteY1-782" fmla="*/ 14347 h 244899"/>
                  <a:gd name="connsiteX2-783" fmla="*/ 319556 w 478174"/>
                  <a:gd name="connsiteY2-784" fmla="*/ 458 h 244899"/>
                  <a:gd name="connsiteX3-785" fmla="*/ 477317 w 478174"/>
                  <a:gd name="connsiteY3-786" fmla="*/ 101120 h 244899"/>
                  <a:gd name="connsiteX4-787" fmla="*/ 262016 w 478174"/>
                  <a:gd name="connsiteY4-788" fmla="*/ 244896 h 244899"/>
                  <a:gd name="connsiteX5-789" fmla="*/ 1789 w 478174"/>
                  <a:gd name="connsiteY5-790" fmla="*/ 239116 h 244899"/>
                  <a:gd name="connsiteX0-791" fmla="*/ 1789 w 478174"/>
                  <a:gd name="connsiteY0-792" fmla="*/ 239116 h 245001"/>
                  <a:gd name="connsiteX1-793" fmla="*/ 0 w 478174"/>
                  <a:gd name="connsiteY1-794" fmla="*/ 14347 h 245001"/>
                  <a:gd name="connsiteX2-795" fmla="*/ 319556 w 478174"/>
                  <a:gd name="connsiteY2-796" fmla="*/ 458 h 245001"/>
                  <a:gd name="connsiteX3-797" fmla="*/ 477317 w 478174"/>
                  <a:gd name="connsiteY3-798" fmla="*/ 101120 h 245001"/>
                  <a:gd name="connsiteX4-799" fmla="*/ 262016 w 478174"/>
                  <a:gd name="connsiteY4-800" fmla="*/ 244896 h 245001"/>
                  <a:gd name="connsiteX5-801" fmla="*/ 1789 w 478174"/>
                  <a:gd name="connsiteY5-802" fmla="*/ 239116 h 245001"/>
                  <a:gd name="connsiteX0-803" fmla="*/ 1789 w 478174"/>
                  <a:gd name="connsiteY0-804" fmla="*/ 239116 h 245252"/>
                  <a:gd name="connsiteX1-805" fmla="*/ 0 w 478174"/>
                  <a:gd name="connsiteY1-806" fmla="*/ 14347 h 245252"/>
                  <a:gd name="connsiteX2-807" fmla="*/ 319556 w 478174"/>
                  <a:gd name="connsiteY2-808" fmla="*/ 458 h 245252"/>
                  <a:gd name="connsiteX3-809" fmla="*/ 477317 w 478174"/>
                  <a:gd name="connsiteY3-810" fmla="*/ 101120 h 245252"/>
                  <a:gd name="connsiteX4-811" fmla="*/ 262016 w 478174"/>
                  <a:gd name="connsiteY4-812" fmla="*/ 244896 h 245252"/>
                  <a:gd name="connsiteX5-813" fmla="*/ 1789 w 478174"/>
                  <a:gd name="connsiteY5-814" fmla="*/ 239116 h 245252"/>
                  <a:gd name="connsiteX0-815" fmla="*/ 1789 w 477317"/>
                  <a:gd name="connsiteY0-816" fmla="*/ 239116 h 245252"/>
                  <a:gd name="connsiteX1-817" fmla="*/ 0 w 477317"/>
                  <a:gd name="connsiteY1-818" fmla="*/ 14347 h 245252"/>
                  <a:gd name="connsiteX2-819" fmla="*/ 319556 w 477317"/>
                  <a:gd name="connsiteY2-820" fmla="*/ 458 h 245252"/>
                  <a:gd name="connsiteX3-821" fmla="*/ 477317 w 477317"/>
                  <a:gd name="connsiteY3-822" fmla="*/ 101120 h 245252"/>
                  <a:gd name="connsiteX4-823" fmla="*/ 262016 w 477317"/>
                  <a:gd name="connsiteY4-824" fmla="*/ 244896 h 245252"/>
                  <a:gd name="connsiteX5-825" fmla="*/ 1789 w 477317"/>
                  <a:gd name="connsiteY5-826" fmla="*/ 239116 h 245252"/>
                  <a:gd name="connsiteX0-827" fmla="*/ 0 w 475528"/>
                  <a:gd name="connsiteY0-828" fmla="*/ 241449 h 247585"/>
                  <a:gd name="connsiteX1-829" fmla="*/ 1146 w 475528"/>
                  <a:gd name="connsiteY1-830" fmla="*/ 28307 h 247585"/>
                  <a:gd name="connsiteX2-831" fmla="*/ 317767 w 475528"/>
                  <a:gd name="connsiteY2-832" fmla="*/ 2791 h 247585"/>
                  <a:gd name="connsiteX3-833" fmla="*/ 475528 w 475528"/>
                  <a:gd name="connsiteY3-834" fmla="*/ 103453 h 247585"/>
                  <a:gd name="connsiteX4-835" fmla="*/ 260227 w 475528"/>
                  <a:gd name="connsiteY4-836" fmla="*/ 247229 h 247585"/>
                  <a:gd name="connsiteX5-837" fmla="*/ 0 w 475528"/>
                  <a:gd name="connsiteY5-838" fmla="*/ 241449 h 247585"/>
                  <a:gd name="connsiteX0-839" fmla="*/ 13677 w 474382"/>
                  <a:gd name="connsiteY0-840" fmla="*/ 238642 h 247585"/>
                  <a:gd name="connsiteX1-841" fmla="*/ 0 w 474382"/>
                  <a:gd name="connsiteY1-842" fmla="*/ 28307 h 247585"/>
                  <a:gd name="connsiteX2-843" fmla="*/ 316621 w 474382"/>
                  <a:gd name="connsiteY2-844" fmla="*/ 2791 h 247585"/>
                  <a:gd name="connsiteX3-845" fmla="*/ 474382 w 474382"/>
                  <a:gd name="connsiteY3-846" fmla="*/ 103453 h 247585"/>
                  <a:gd name="connsiteX4-847" fmla="*/ 259081 w 474382"/>
                  <a:gd name="connsiteY4-848" fmla="*/ 247229 h 247585"/>
                  <a:gd name="connsiteX5-849" fmla="*/ 13677 w 474382"/>
                  <a:gd name="connsiteY5-850" fmla="*/ 238642 h 247585"/>
                  <a:gd name="connsiteX0-851" fmla="*/ 13677 w 474382"/>
                  <a:gd name="connsiteY0-852" fmla="*/ 238642 h 247585"/>
                  <a:gd name="connsiteX1-853" fmla="*/ 0 w 474382"/>
                  <a:gd name="connsiteY1-854" fmla="*/ 28307 h 247585"/>
                  <a:gd name="connsiteX2-855" fmla="*/ 316621 w 474382"/>
                  <a:gd name="connsiteY2-856" fmla="*/ 2791 h 247585"/>
                  <a:gd name="connsiteX3-857" fmla="*/ 474382 w 474382"/>
                  <a:gd name="connsiteY3-858" fmla="*/ 103453 h 247585"/>
                  <a:gd name="connsiteX4-859" fmla="*/ 259081 w 474382"/>
                  <a:gd name="connsiteY4-860" fmla="*/ 247229 h 247585"/>
                  <a:gd name="connsiteX5-861" fmla="*/ 13677 w 474382"/>
                  <a:gd name="connsiteY5-862" fmla="*/ 238642 h 247585"/>
                  <a:gd name="connsiteX0-863" fmla="*/ 13677 w 474382"/>
                  <a:gd name="connsiteY0-864" fmla="*/ 239120 h 248063"/>
                  <a:gd name="connsiteX1-865" fmla="*/ 0 w 474382"/>
                  <a:gd name="connsiteY1-866" fmla="*/ 28785 h 248063"/>
                  <a:gd name="connsiteX2-867" fmla="*/ 316621 w 474382"/>
                  <a:gd name="connsiteY2-868" fmla="*/ 3269 h 248063"/>
                  <a:gd name="connsiteX3-869" fmla="*/ 474382 w 474382"/>
                  <a:gd name="connsiteY3-870" fmla="*/ 103931 h 248063"/>
                  <a:gd name="connsiteX4-871" fmla="*/ 259081 w 474382"/>
                  <a:gd name="connsiteY4-872" fmla="*/ 247707 h 248063"/>
                  <a:gd name="connsiteX5-873" fmla="*/ 13677 w 474382"/>
                  <a:gd name="connsiteY5-874" fmla="*/ 239120 h 248063"/>
                  <a:gd name="connsiteX0-875" fmla="*/ 13677 w 474382"/>
                  <a:gd name="connsiteY0-876" fmla="*/ 239120 h 248063"/>
                  <a:gd name="connsiteX1-877" fmla="*/ 0 w 474382"/>
                  <a:gd name="connsiteY1-878" fmla="*/ 28785 h 248063"/>
                  <a:gd name="connsiteX2-879" fmla="*/ 316621 w 474382"/>
                  <a:gd name="connsiteY2-880" fmla="*/ 3269 h 248063"/>
                  <a:gd name="connsiteX3-881" fmla="*/ 474382 w 474382"/>
                  <a:gd name="connsiteY3-882" fmla="*/ 103931 h 248063"/>
                  <a:gd name="connsiteX4-883" fmla="*/ 259081 w 474382"/>
                  <a:gd name="connsiteY4-884" fmla="*/ 247707 h 248063"/>
                  <a:gd name="connsiteX5-885" fmla="*/ 13677 w 474382"/>
                  <a:gd name="connsiteY5-886" fmla="*/ 239120 h 248063"/>
                  <a:gd name="connsiteX0-887" fmla="*/ 13677 w 474382"/>
                  <a:gd name="connsiteY0-888" fmla="*/ 239120 h 248063"/>
                  <a:gd name="connsiteX1-889" fmla="*/ 0 w 474382"/>
                  <a:gd name="connsiteY1-890" fmla="*/ 28785 h 248063"/>
                  <a:gd name="connsiteX2-891" fmla="*/ 316621 w 474382"/>
                  <a:gd name="connsiteY2-892" fmla="*/ 3269 h 248063"/>
                  <a:gd name="connsiteX3-893" fmla="*/ 474382 w 474382"/>
                  <a:gd name="connsiteY3-894" fmla="*/ 103931 h 248063"/>
                  <a:gd name="connsiteX4-895" fmla="*/ 259081 w 474382"/>
                  <a:gd name="connsiteY4-896" fmla="*/ 247707 h 248063"/>
                  <a:gd name="connsiteX5-897" fmla="*/ 13677 w 474382"/>
                  <a:gd name="connsiteY5-898" fmla="*/ 239120 h 248063"/>
                  <a:gd name="connsiteX0-899" fmla="*/ 13677 w 474382"/>
                  <a:gd name="connsiteY0-900" fmla="*/ 239120 h 256090"/>
                  <a:gd name="connsiteX1-901" fmla="*/ 0 w 474382"/>
                  <a:gd name="connsiteY1-902" fmla="*/ 28785 h 256090"/>
                  <a:gd name="connsiteX2-903" fmla="*/ 316621 w 474382"/>
                  <a:gd name="connsiteY2-904" fmla="*/ 3269 h 256090"/>
                  <a:gd name="connsiteX3-905" fmla="*/ 474382 w 474382"/>
                  <a:gd name="connsiteY3-906" fmla="*/ 103931 h 256090"/>
                  <a:gd name="connsiteX4-907" fmla="*/ 265900 w 474382"/>
                  <a:gd name="connsiteY4-908" fmla="*/ 255786 h 256090"/>
                  <a:gd name="connsiteX5-909" fmla="*/ 13677 w 474382"/>
                  <a:gd name="connsiteY5-910" fmla="*/ 239120 h 256090"/>
                  <a:gd name="connsiteX0-911" fmla="*/ 13677 w 474382"/>
                  <a:gd name="connsiteY0-912" fmla="*/ 244949 h 261919"/>
                  <a:gd name="connsiteX1-913" fmla="*/ 0 w 474382"/>
                  <a:gd name="connsiteY1-914" fmla="*/ 34614 h 261919"/>
                  <a:gd name="connsiteX2-915" fmla="*/ 307860 w 474382"/>
                  <a:gd name="connsiteY2-916" fmla="*/ 2791 h 261919"/>
                  <a:gd name="connsiteX3-917" fmla="*/ 474382 w 474382"/>
                  <a:gd name="connsiteY3-918" fmla="*/ 109760 h 261919"/>
                  <a:gd name="connsiteX4-919" fmla="*/ 265900 w 474382"/>
                  <a:gd name="connsiteY4-920" fmla="*/ 261615 h 261919"/>
                  <a:gd name="connsiteX5-921" fmla="*/ 13677 w 474382"/>
                  <a:gd name="connsiteY5-922" fmla="*/ 244949 h 261919"/>
                  <a:gd name="connsiteX0-923" fmla="*/ 13677 w 474382"/>
                  <a:gd name="connsiteY0-924" fmla="*/ 244949 h 262531"/>
                  <a:gd name="connsiteX1-925" fmla="*/ 0 w 474382"/>
                  <a:gd name="connsiteY1-926" fmla="*/ 34614 h 262531"/>
                  <a:gd name="connsiteX2-927" fmla="*/ 307860 w 474382"/>
                  <a:gd name="connsiteY2-928" fmla="*/ 2791 h 262531"/>
                  <a:gd name="connsiteX3-929" fmla="*/ 474382 w 474382"/>
                  <a:gd name="connsiteY3-930" fmla="*/ 109760 h 262531"/>
                  <a:gd name="connsiteX4-931" fmla="*/ 265900 w 474382"/>
                  <a:gd name="connsiteY4-932" fmla="*/ 261615 h 262531"/>
                  <a:gd name="connsiteX5-933" fmla="*/ 13677 w 474382"/>
                  <a:gd name="connsiteY5-934" fmla="*/ 244949 h 262531"/>
                  <a:gd name="connsiteX0-935" fmla="*/ 13677 w 474382"/>
                  <a:gd name="connsiteY0-936" fmla="*/ 244949 h 262531"/>
                  <a:gd name="connsiteX1-937" fmla="*/ 0 w 474382"/>
                  <a:gd name="connsiteY1-938" fmla="*/ 34614 h 262531"/>
                  <a:gd name="connsiteX2-939" fmla="*/ 307860 w 474382"/>
                  <a:gd name="connsiteY2-940" fmla="*/ 2791 h 262531"/>
                  <a:gd name="connsiteX3-941" fmla="*/ 474382 w 474382"/>
                  <a:gd name="connsiteY3-942" fmla="*/ 109760 h 262531"/>
                  <a:gd name="connsiteX4-943" fmla="*/ 265900 w 474382"/>
                  <a:gd name="connsiteY4-944" fmla="*/ 261615 h 262531"/>
                  <a:gd name="connsiteX5-945" fmla="*/ 13677 w 474382"/>
                  <a:gd name="connsiteY5-946" fmla="*/ 244949 h 262531"/>
                  <a:gd name="connsiteX0-947" fmla="*/ 13677 w 477045"/>
                  <a:gd name="connsiteY0-948" fmla="*/ 244949 h 262531"/>
                  <a:gd name="connsiteX1-949" fmla="*/ 0 w 477045"/>
                  <a:gd name="connsiteY1-950" fmla="*/ 34614 h 262531"/>
                  <a:gd name="connsiteX2-951" fmla="*/ 307860 w 477045"/>
                  <a:gd name="connsiteY2-952" fmla="*/ 2791 h 262531"/>
                  <a:gd name="connsiteX3-953" fmla="*/ 474382 w 477045"/>
                  <a:gd name="connsiteY3-954" fmla="*/ 109760 h 262531"/>
                  <a:gd name="connsiteX4-955" fmla="*/ 265900 w 477045"/>
                  <a:gd name="connsiteY4-956" fmla="*/ 261615 h 262531"/>
                  <a:gd name="connsiteX5-957" fmla="*/ 13677 w 477045"/>
                  <a:gd name="connsiteY5-958" fmla="*/ 244949 h 262531"/>
                  <a:gd name="connsiteX0-959" fmla="*/ 13677 w 474469"/>
                  <a:gd name="connsiteY0-960" fmla="*/ 244949 h 262531"/>
                  <a:gd name="connsiteX1-961" fmla="*/ 0 w 474469"/>
                  <a:gd name="connsiteY1-962" fmla="*/ 34614 h 262531"/>
                  <a:gd name="connsiteX2-963" fmla="*/ 307860 w 474469"/>
                  <a:gd name="connsiteY2-964" fmla="*/ 2791 h 262531"/>
                  <a:gd name="connsiteX3-965" fmla="*/ 474382 w 474469"/>
                  <a:gd name="connsiteY3-966" fmla="*/ 109760 h 262531"/>
                  <a:gd name="connsiteX4-967" fmla="*/ 265900 w 474469"/>
                  <a:gd name="connsiteY4-968" fmla="*/ 261615 h 262531"/>
                  <a:gd name="connsiteX5-969" fmla="*/ 13677 w 474469"/>
                  <a:gd name="connsiteY5-970" fmla="*/ 244949 h 262531"/>
                  <a:gd name="connsiteX0-971" fmla="*/ 13677 w 474388"/>
                  <a:gd name="connsiteY0-972" fmla="*/ 244949 h 261315"/>
                  <a:gd name="connsiteX1-973" fmla="*/ 0 w 474388"/>
                  <a:gd name="connsiteY1-974" fmla="*/ 34614 h 261315"/>
                  <a:gd name="connsiteX2-975" fmla="*/ 307860 w 474388"/>
                  <a:gd name="connsiteY2-976" fmla="*/ 2791 h 261315"/>
                  <a:gd name="connsiteX3-977" fmla="*/ 474382 w 474388"/>
                  <a:gd name="connsiteY3-978" fmla="*/ 109760 h 261315"/>
                  <a:gd name="connsiteX4-979" fmla="*/ 302603 w 474388"/>
                  <a:gd name="connsiteY4-980" fmla="*/ 260288 h 261315"/>
                  <a:gd name="connsiteX5-981" fmla="*/ 13677 w 474388"/>
                  <a:gd name="connsiteY5-982" fmla="*/ 244949 h 261315"/>
                  <a:gd name="connsiteX0-983" fmla="*/ 13677 w 474388"/>
                  <a:gd name="connsiteY0-984" fmla="*/ 244949 h 264642"/>
                  <a:gd name="connsiteX1-985" fmla="*/ 0 w 474388"/>
                  <a:gd name="connsiteY1-986" fmla="*/ 34614 h 264642"/>
                  <a:gd name="connsiteX2-987" fmla="*/ 307860 w 474388"/>
                  <a:gd name="connsiteY2-988" fmla="*/ 2791 h 264642"/>
                  <a:gd name="connsiteX3-989" fmla="*/ 474382 w 474388"/>
                  <a:gd name="connsiteY3-990" fmla="*/ 109760 h 264642"/>
                  <a:gd name="connsiteX4-991" fmla="*/ 302603 w 474388"/>
                  <a:gd name="connsiteY4-992" fmla="*/ 260288 h 264642"/>
                  <a:gd name="connsiteX5-993" fmla="*/ 13677 w 474388"/>
                  <a:gd name="connsiteY5-994" fmla="*/ 244949 h 264642"/>
                  <a:gd name="connsiteX0-995" fmla="*/ 13677 w 474595"/>
                  <a:gd name="connsiteY0-996" fmla="*/ 244949 h 252517"/>
                  <a:gd name="connsiteX1-997" fmla="*/ 0 w 474595"/>
                  <a:gd name="connsiteY1-998" fmla="*/ 34614 h 252517"/>
                  <a:gd name="connsiteX2-999" fmla="*/ 307860 w 474595"/>
                  <a:gd name="connsiteY2-1000" fmla="*/ 2791 h 252517"/>
                  <a:gd name="connsiteX3-1001" fmla="*/ 474382 w 474595"/>
                  <a:gd name="connsiteY3-1002" fmla="*/ 109760 h 252517"/>
                  <a:gd name="connsiteX4-1003" fmla="*/ 276321 w 474595"/>
                  <a:gd name="connsiteY4-1004" fmla="*/ 241368 h 252517"/>
                  <a:gd name="connsiteX5-1005" fmla="*/ 13677 w 474595"/>
                  <a:gd name="connsiteY5-1006" fmla="*/ 244949 h 252517"/>
                  <a:gd name="connsiteX0-1007" fmla="*/ 13677 w 474595"/>
                  <a:gd name="connsiteY0-1008" fmla="*/ 244949 h 248262"/>
                  <a:gd name="connsiteX1-1009" fmla="*/ 0 w 474595"/>
                  <a:gd name="connsiteY1-1010" fmla="*/ 34614 h 248262"/>
                  <a:gd name="connsiteX2-1011" fmla="*/ 307860 w 474595"/>
                  <a:gd name="connsiteY2-1012" fmla="*/ 2791 h 248262"/>
                  <a:gd name="connsiteX3-1013" fmla="*/ 474382 w 474595"/>
                  <a:gd name="connsiteY3-1014" fmla="*/ 109760 h 248262"/>
                  <a:gd name="connsiteX4-1015" fmla="*/ 276321 w 474595"/>
                  <a:gd name="connsiteY4-1016" fmla="*/ 241368 h 248262"/>
                  <a:gd name="connsiteX5-1017" fmla="*/ 13677 w 474595"/>
                  <a:gd name="connsiteY5-1018" fmla="*/ 244949 h 248262"/>
                  <a:gd name="connsiteX0-1019" fmla="*/ 13677 w 474534"/>
                  <a:gd name="connsiteY0-1020" fmla="*/ 244949 h 252418"/>
                  <a:gd name="connsiteX1-1021" fmla="*/ 0 w 474534"/>
                  <a:gd name="connsiteY1-1022" fmla="*/ 34614 h 252418"/>
                  <a:gd name="connsiteX2-1023" fmla="*/ 307860 w 474534"/>
                  <a:gd name="connsiteY2-1024" fmla="*/ 2791 h 252418"/>
                  <a:gd name="connsiteX3-1025" fmla="*/ 474382 w 474534"/>
                  <a:gd name="connsiteY3-1026" fmla="*/ 109760 h 252418"/>
                  <a:gd name="connsiteX4-1027" fmla="*/ 281435 w 474534"/>
                  <a:gd name="connsiteY4-1028" fmla="*/ 247428 h 252418"/>
                  <a:gd name="connsiteX5-1029" fmla="*/ 13677 w 474534"/>
                  <a:gd name="connsiteY5-1030" fmla="*/ 244949 h 252418"/>
                  <a:gd name="connsiteX0-1031" fmla="*/ 13677 w 474501"/>
                  <a:gd name="connsiteY0-1032" fmla="*/ 244949 h 245158"/>
                  <a:gd name="connsiteX1-1033" fmla="*/ 0 w 474501"/>
                  <a:gd name="connsiteY1-1034" fmla="*/ 34614 h 245158"/>
                  <a:gd name="connsiteX2-1035" fmla="*/ 307860 w 474501"/>
                  <a:gd name="connsiteY2-1036" fmla="*/ 2791 h 245158"/>
                  <a:gd name="connsiteX3-1037" fmla="*/ 474382 w 474501"/>
                  <a:gd name="connsiteY3-1038" fmla="*/ 109760 h 245158"/>
                  <a:gd name="connsiteX4-1039" fmla="*/ 284562 w 474501"/>
                  <a:gd name="connsiteY4-1040" fmla="*/ 226689 h 245158"/>
                  <a:gd name="connsiteX5-1041" fmla="*/ 13677 w 474501"/>
                  <a:gd name="connsiteY5-1042" fmla="*/ 244949 h 245158"/>
                  <a:gd name="connsiteX0-1043" fmla="*/ 13677 w 474551"/>
                  <a:gd name="connsiteY0-1044" fmla="*/ 244949 h 248405"/>
                  <a:gd name="connsiteX1-1045" fmla="*/ 0 w 474551"/>
                  <a:gd name="connsiteY1-1046" fmla="*/ 34614 h 248405"/>
                  <a:gd name="connsiteX2-1047" fmla="*/ 307860 w 474551"/>
                  <a:gd name="connsiteY2-1048" fmla="*/ 2791 h 248405"/>
                  <a:gd name="connsiteX3-1049" fmla="*/ 474382 w 474551"/>
                  <a:gd name="connsiteY3-1050" fmla="*/ 109760 h 248405"/>
                  <a:gd name="connsiteX4-1051" fmla="*/ 279967 w 474551"/>
                  <a:gd name="connsiteY4-1052" fmla="*/ 241615 h 248405"/>
                  <a:gd name="connsiteX5-1053" fmla="*/ 13677 w 474551"/>
                  <a:gd name="connsiteY5-1054" fmla="*/ 244949 h 248405"/>
                  <a:gd name="connsiteX0-1055" fmla="*/ 13677 w 474567"/>
                  <a:gd name="connsiteY0-1056" fmla="*/ 236139 h 239595"/>
                  <a:gd name="connsiteX1-1057" fmla="*/ 0 w 474567"/>
                  <a:gd name="connsiteY1-1058" fmla="*/ 25804 h 239595"/>
                  <a:gd name="connsiteX2-1059" fmla="*/ 309092 w 474567"/>
                  <a:gd name="connsiteY2-1060" fmla="*/ 3588 h 239595"/>
                  <a:gd name="connsiteX3-1061" fmla="*/ 474382 w 474567"/>
                  <a:gd name="connsiteY3-1062" fmla="*/ 100950 h 239595"/>
                  <a:gd name="connsiteX4-1063" fmla="*/ 279967 w 474567"/>
                  <a:gd name="connsiteY4-1064" fmla="*/ 232805 h 239595"/>
                  <a:gd name="connsiteX5-1065" fmla="*/ 13677 w 474567"/>
                  <a:gd name="connsiteY5-1066" fmla="*/ 236139 h 239595"/>
                  <a:gd name="connsiteX0-1067" fmla="*/ 13677 w 475514"/>
                  <a:gd name="connsiteY0-1068" fmla="*/ 236139 h 248250"/>
                  <a:gd name="connsiteX1-1069" fmla="*/ 0 w 475514"/>
                  <a:gd name="connsiteY1-1070" fmla="*/ 25804 h 248250"/>
                  <a:gd name="connsiteX2-1071" fmla="*/ 309092 w 475514"/>
                  <a:gd name="connsiteY2-1072" fmla="*/ 3588 h 248250"/>
                  <a:gd name="connsiteX3-1073" fmla="*/ 474382 w 475514"/>
                  <a:gd name="connsiteY3-1074" fmla="*/ 100950 h 248250"/>
                  <a:gd name="connsiteX4-1075" fmla="*/ 231997 w 475514"/>
                  <a:gd name="connsiteY4-1076" fmla="*/ 244307 h 248250"/>
                  <a:gd name="connsiteX5-1077" fmla="*/ 13677 w 475514"/>
                  <a:gd name="connsiteY5-1078" fmla="*/ 236139 h 248250"/>
                  <a:gd name="connsiteX0-1079" fmla="*/ 13677 w 475154"/>
                  <a:gd name="connsiteY0-1080" fmla="*/ 236139 h 241307"/>
                  <a:gd name="connsiteX1-1081" fmla="*/ 0 w 475154"/>
                  <a:gd name="connsiteY1-1082" fmla="*/ 25804 h 241307"/>
                  <a:gd name="connsiteX2-1083" fmla="*/ 309092 w 475154"/>
                  <a:gd name="connsiteY2-1084" fmla="*/ 3588 h 241307"/>
                  <a:gd name="connsiteX3-1085" fmla="*/ 474382 w 475154"/>
                  <a:gd name="connsiteY3-1086" fmla="*/ 100950 h 241307"/>
                  <a:gd name="connsiteX4-1087" fmla="*/ 246724 w 475154"/>
                  <a:gd name="connsiteY4-1088" fmla="*/ 235473 h 241307"/>
                  <a:gd name="connsiteX5-1089" fmla="*/ 13677 w 475154"/>
                  <a:gd name="connsiteY5-1090" fmla="*/ 236139 h 241307"/>
                  <a:gd name="connsiteX0-1091" fmla="*/ 13677 w 438798"/>
                  <a:gd name="connsiteY0-1092" fmla="*/ 237425 h 245881"/>
                  <a:gd name="connsiteX1-1093" fmla="*/ 0 w 438798"/>
                  <a:gd name="connsiteY1-1094" fmla="*/ 27090 h 245881"/>
                  <a:gd name="connsiteX2-1095" fmla="*/ 309092 w 438798"/>
                  <a:gd name="connsiteY2-1096" fmla="*/ 4874 h 245881"/>
                  <a:gd name="connsiteX3-1097" fmla="*/ 437716 w 438798"/>
                  <a:gd name="connsiteY3-1098" fmla="*/ 121877 h 245881"/>
                  <a:gd name="connsiteX4-1099" fmla="*/ 246724 w 438798"/>
                  <a:gd name="connsiteY4-1100" fmla="*/ 236759 h 245881"/>
                  <a:gd name="connsiteX5-1101" fmla="*/ 13677 w 438798"/>
                  <a:gd name="connsiteY5-1102" fmla="*/ 237425 h 245881"/>
                  <a:gd name="connsiteX0-1103" fmla="*/ 13677 w 438066"/>
                  <a:gd name="connsiteY0-1104" fmla="*/ 237425 h 240320"/>
                  <a:gd name="connsiteX1-1105" fmla="*/ 0 w 438066"/>
                  <a:gd name="connsiteY1-1106" fmla="*/ 27090 h 240320"/>
                  <a:gd name="connsiteX2-1107" fmla="*/ 309092 w 438066"/>
                  <a:gd name="connsiteY2-1108" fmla="*/ 4874 h 240320"/>
                  <a:gd name="connsiteX3-1109" fmla="*/ 437716 w 438066"/>
                  <a:gd name="connsiteY3-1110" fmla="*/ 121877 h 240320"/>
                  <a:gd name="connsiteX4-1111" fmla="*/ 335189 w 438066"/>
                  <a:gd name="connsiteY4-1112" fmla="*/ 227504 h 240320"/>
                  <a:gd name="connsiteX5-1113" fmla="*/ 13677 w 438066"/>
                  <a:gd name="connsiteY5-1114" fmla="*/ 237425 h 240320"/>
                  <a:gd name="connsiteX0-1115" fmla="*/ 13677 w 437803"/>
                  <a:gd name="connsiteY0-1116" fmla="*/ 228984 h 231879"/>
                  <a:gd name="connsiteX1-1117" fmla="*/ 0 w 437803"/>
                  <a:gd name="connsiteY1-1118" fmla="*/ 18649 h 231879"/>
                  <a:gd name="connsiteX2-1119" fmla="*/ 345083 w 437803"/>
                  <a:gd name="connsiteY2-1120" fmla="*/ 6485 h 231879"/>
                  <a:gd name="connsiteX3-1121" fmla="*/ 437716 w 437803"/>
                  <a:gd name="connsiteY3-1122" fmla="*/ 113436 h 231879"/>
                  <a:gd name="connsiteX4-1123" fmla="*/ 335189 w 437803"/>
                  <a:gd name="connsiteY4-1124" fmla="*/ 219063 h 231879"/>
                  <a:gd name="connsiteX5-1125" fmla="*/ 13677 w 437803"/>
                  <a:gd name="connsiteY5-1126" fmla="*/ 228984 h 231879"/>
                  <a:gd name="connsiteX0-1127" fmla="*/ 11973 w 437803"/>
                  <a:gd name="connsiteY0-1128" fmla="*/ 226964 h 230730"/>
                  <a:gd name="connsiteX1-1129" fmla="*/ 0 w 437803"/>
                  <a:gd name="connsiteY1-1130" fmla="*/ 18649 h 230730"/>
                  <a:gd name="connsiteX2-1131" fmla="*/ 345083 w 437803"/>
                  <a:gd name="connsiteY2-1132" fmla="*/ 6485 h 230730"/>
                  <a:gd name="connsiteX3-1133" fmla="*/ 437716 w 437803"/>
                  <a:gd name="connsiteY3-1134" fmla="*/ 113436 h 230730"/>
                  <a:gd name="connsiteX4-1135" fmla="*/ 335189 w 437803"/>
                  <a:gd name="connsiteY4-1136" fmla="*/ 219063 h 230730"/>
                  <a:gd name="connsiteX5-1137" fmla="*/ 11973 w 437803"/>
                  <a:gd name="connsiteY5-1138" fmla="*/ 226964 h 230730"/>
                  <a:gd name="connsiteX0-1139" fmla="*/ 1034 w 426859"/>
                  <a:gd name="connsiteY0-1140" fmla="*/ 226759 h 230525"/>
                  <a:gd name="connsiteX1-1141" fmla="*/ 0 w 426859"/>
                  <a:gd name="connsiteY1-1142" fmla="*/ 19184 h 230525"/>
                  <a:gd name="connsiteX2-1143" fmla="*/ 334144 w 426859"/>
                  <a:gd name="connsiteY2-1144" fmla="*/ 6280 h 230525"/>
                  <a:gd name="connsiteX3-1145" fmla="*/ 426777 w 426859"/>
                  <a:gd name="connsiteY3-1146" fmla="*/ 113231 h 230525"/>
                  <a:gd name="connsiteX4-1147" fmla="*/ 324250 w 426859"/>
                  <a:gd name="connsiteY4-1148" fmla="*/ 218858 h 230525"/>
                  <a:gd name="connsiteX5-1149" fmla="*/ 1034 w 426859"/>
                  <a:gd name="connsiteY5-1150" fmla="*/ 226759 h 230525"/>
                  <a:gd name="connsiteX0-1151" fmla="*/ 1034 w 426858"/>
                  <a:gd name="connsiteY0-1152" fmla="*/ 226759 h 235175"/>
                  <a:gd name="connsiteX1-1153" fmla="*/ 0 w 426858"/>
                  <a:gd name="connsiteY1-1154" fmla="*/ 19184 h 235175"/>
                  <a:gd name="connsiteX2-1155" fmla="*/ 334144 w 426858"/>
                  <a:gd name="connsiteY2-1156" fmla="*/ 6280 h 235175"/>
                  <a:gd name="connsiteX3-1157" fmla="*/ 426777 w 426858"/>
                  <a:gd name="connsiteY3-1158" fmla="*/ 113231 h 235175"/>
                  <a:gd name="connsiteX4-1159" fmla="*/ 324250 w 426858"/>
                  <a:gd name="connsiteY4-1160" fmla="*/ 218858 h 235175"/>
                  <a:gd name="connsiteX5-1161" fmla="*/ 1034 w 426858"/>
                  <a:gd name="connsiteY5-1162" fmla="*/ 226759 h 235175"/>
                  <a:gd name="connsiteX0-1163" fmla="*/ 1034 w 426858"/>
                  <a:gd name="connsiteY0-1164" fmla="*/ 226759 h 231880"/>
                  <a:gd name="connsiteX1-1165" fmla="*/ 0 w 426858"/>
                  <a:gd name="connsiteY1-1166" fmla="*/ 19184 h 231880"/>
                  <a:gd name="connsiteX2-1167" fmla="*/ 334144 w 426858"/>
                  <a:gd name="connsiteY2-1168" fmla="*/ 6280 h 231880"/>
                  <a:gd name="connsiteX3-1169" fmla="*/ 426777 w 426858"/>
                  <a:gd name="connsiteY3-1170" fmla="*/ 113231 h 231880"/>
                  <a:gd name="connsiteX4-1171" fmla="*/ 324250 w 426858"/>
                  <a:gd name="connsiteY4-1172" fmla="*/ 218858 h 231880"/>
                  <a:gd name="connsiteX5-1173" fmla="*/ 1034 w 426858"/>
                  <a:gd name="connsiteY5-1174" fmla="*/ 226759 h 231880"/>
                  <a:gd name="connsiteX0-1175" fmla="*/ 1034 w 426858"/>
                  <a:gd name="connsiteY0-1176" fmla="*/ 226759 h 231880"/>
                  <a:gd name="connsiteX1-1177" fmla="*/ 0 w 426858"/>
                  <a:gd name="connsiteY1-1178" fmla="*/ 19184 h 231880"/>
                  <a:gd name="connsiteX2-1179" fmla="*/ 334144 w 426858"/>
                  <a:gd name="connsiteY2-1180" fmla="*/ 6280 h 231880"/>
                  <a:gd name="connsiteX3-1181" fmla="*/ 426777 w 426858"/>
                  <a:gd name="connsiteY3-1182" fmla="*/ 113231 h 231880"/>
                  <a:gd name="connsiteX4-1183" fmla="*/ 324250 w 426858"/>
                  <a:gd name="connsiteY4-1184" fmla="*/ 218858 h 231880"/>
                  <a:gd name="connsiteX5-1185" fmla="*/ 1034 w 426858"/>
                  <a:gd name="connsiteY5-1186" fmla="*/ 226759 h 231880"/>
                  <a:gd name="connsiteX0-1187" fmla="*/ 1034 w 426858"/>
                  <a:gd name="connsiteY0-1188" fmla="*/ 225557 h 230678"/>
                  <a:gd name="connsiteX1-1189" fmla="*/ 0 w 426858"/>
                  <a:gd name="connsiteY1-1190" fmla="*/ 17982 h 230678"/>
                  <a:gd name="connsiteX2-1191" fmla="*/ 334144 w 426858"/>
                  <a:gd name="connsiteY2-1192" fmla="*/ 5078 h 230678"/>
                  <a:gd name="connsiteX3-1193" fmla="*/ 426777 w 426858"/>
                  <a:gd name="connsiteY3-1194" fmla="*/ 112029 h 230678"/>
                  <a:gd name="connsiteX4-1195" fmla="*/ 324250 w 426858"/>
                  <a:gd name="connsiteY4-1196" fmla="*/ 217656 h 230678"/>
                  <a:gd name="connsiteX5-1197" fmla="*/ 1034 w 426858"/>
                  <a:gd name="connsiteY5-1198" fmla="*/ 225557 h 230678"/>
                  <a:gd name="connsiteX0-1199" fmla="*/ 1034 w 426777"/>
                  <a:gd name="connsiteY0-1200" fmla="*/ 226195 h 231316"/>
                  <a:gd name="connsiteX1-1201" fmla="*/ 0 w 426777"/>
                  <a:gd name="connsiteY1-1202" fmla="*/ 18620 h 231316"/>
                  <a:gd name="connsiteX2-1203" fmla="*/ 323205 w 426777"/>
                  <a:gd name="connsiteY2-1204" fmla="*/ 4977 h 231316"/>
                  <a:gd name="connsiteX3-1205" fmla="*/ 426777 w 426777"/>
                  <a:gd name="connsiteY3-1206" fmla="*/ 112667 h 231316"/>
                  <a:gd name="connsiteX4-1207" fmla="*/ 324250 w 426777"/>
                  <a:gd name="connsiteY4-1208" fmla="*/ 218294 h 231316"/>
                  <a:gd name="connsiteX5-1209" fmla="*/ 1034 w 426777"/>
                  <a:gd name="connsiteY5-1210" fmla="*/ 226195 h 231316"/>
                  <a:gd name="connsiteX0-1211" fmla="*/ 1034 w 426880"/>
                  <a:gd name="connsiteY0-1212" fmla="*/ 226195 h 230872"/>
                  <a:gd name="connsiteX1-1213" fmla="*/ 0 w 426880"/>
                  <a:gd name="connsiteY1-1214" fmla="*/ 18620 h 230872"/>
                  <a:gd name="connsiteX2-1215" fmla="*/ 323205 w 426880"/>
                  <a:gd name="connsiteY2-1216" fmla="*/ 4977 h 230872"/>
                  <a:gd name="connsiteX3-1217" fmla="*/ 426777 w 426880"/>
                  <a:gd name="connsiteY3-1218" fmla="*/ 112667 h 230872"/>
                  <a:gd name="connsiteX4-1219" fmla="*/ 309664 w 426880"/>
                  <a:gd name="connsiteY4-1220" fmla="*/ 217308 h 230872"/>
                  <a:gd name="connsiteX5-1221" fmla="*/ 1034 w 426880"/>
                  <a:gd name="connsiteY5-1222" fmla="*/ 226195 h 2308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426880" h="230872">
                    <a:moveTo>
                      <a:pt x="1034" y="226195"/>
                    </a:moveTo>
                    <a:cubicBezTo>
                      <a:pt x="20733" y="140630"/>
                      <a:pt x="13038" y="76580"/>
                      <a:pt x="0" y="18620"/>
                    </a:cubicBezTo>
                    <a:cubicBezTo>
                      <a:pt x="42349" y="15365"/>
                      <a:pt x="252075" y="-10698"/>
                      <a:pt x="323205" y="4977"/>
                    </a:cubicBezTo>
                    <a:cubicBezTo>
                      <a:pt x="394335" y="20652"/>
                      <a:pt x="429034" y="77279"/>
                      <a:pt x="426777" y="112667"/>
                    </a:cubicBezTo>
                    <a:cubicBezTo>
                      <a:pt x="424520" y="148056"/>
                      <a:pt x="380621" y="198387"/>
                      <a:pt x="309664" y="217308"/>
                    </a:cubicBezTo>
                    <a:cubicBezTo>
                      <a:pt x="238707" y="236229"/>
                      <a:pt x="33251" y="231420"/>
                      <a:pt x="1034" y="22619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D2C59B2-6440-6F2E-FF98-BD968983EDA9}"/>
              </a:ext>
            </a:extLst>
          </p:cNvPr>
          <p:cNvGrpSpPr/>
          <p:nvPr/>
        </p:nvGrpSpPr>
        <p:grpSpPr>
          <a:xfrm>
            <a:off x="2753569" y="2102229"/>
            <a:ext cx="4245264" cy="3158097"/>
            <a:chOff x="2753569" y="2290914"/>
            <a:chExt cx="4245264" cy="3158097"/>
          </a:xfrm>
        </p:grpSpPr>
        <p:sp>
          <p:nvSpPr>
            <p:cNvPr id="21" name="ïṥḷïdè">
              <a:extLst>
                <a:ext uri="{FF2B5EF4-FFF2-40B4-BE49-F238E27FC236}">
                  <a16:creationId xmlns:a16="http://schemas.microsoft.com/office/drawing/2014/main" id="{5DCD5F0A-62CD-25D3-3ECC-346EDFD1A57D}"/>
                </a:ext>
              </a:extLst>
            </p:cNvPr>
            <p:cNvSpPr/>
            <p:nvPr/>
          </p:nvSpPr>
          <p:spPr>
            <a:xfrm>
              <a:off x="6555617" y="5005805"/>
              <a:ext cx="443216" cy="443206"/>
            </a:xfrm>
            <a:prstGeom prst="ellipse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ym typeface="+mn-lt"/>
                </a:rPr>
                <a:t>3</a:t>
              </a:r>
            </a:p>
          </p:txBody>
        </p:sp>
        <p:sp>
          <p:nvSpPr>
            <p:cNvPr id="22" name="íṩḻîdé">
              <a:extLst>
                <a:ext uri="{FF2B5EF4-FFF2-40B4-BE49-F238E27FC236}">
                  <a16:creationId xmlns:a16="http://schemas.microsoft.com/office/drawing/2014/main" id="{6343727B-EF63-DAC6-5F69-ABAEB226CB2F}"/>
                </a:ext>
              </a:extLst>
            </p:cNvPr>
            <p:cNvSpPr/>
            <p:nvPr/>
          </p:nvSpPr>
          <p:spPr>
            <a:xfrm>
              <a:off x="6555617" y="3656949"/>
              <a:ext cx="443216" cy="443206"/>
            </a:xfrm>
            <a:prstGeom prst="ellipse">
              <a:avLst/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>
                  <a:solidFill>
                    <a:srgbClr val="477606"/>
                  </a:solidFill>
                  <a:sym typeface="+mn-lt"/>
                </a:rPr>
                <a:t>2</a:t>
              </a:r>
            </a:p>
          </p:txBody>
        </p:sp>
        <p:sp>
          <p:nvSpPr>
            <p:cNvPr id="23" name="ïśḷîdê">
              <a:extLst>
                <a:ext uri="{FF2B5EF4-FFF2-40B4-BE49-F238E27FC236}">
                  <a16:creationId xmlns:a16="http://schemas.microsoft.com/office/drawing/2014/main" id="{83709CE6-0945-F839-67A2-8739BA222801}"/>
                </a:ext>
              </a:extLst>
            </p:cNvPr>
            <p:cNvSpPr/>
            <p:nvPr/>
          </p:nvSpPr>
          <p:spPr>
            <a:xfrm>
              <a:off x="6555617" y="2308095"/>
              <a:ext cx="443216" cy="443206"/>
            </a:xfrm>
            <a:prstGeom prst="ellipse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ym typeface="+mn-lt"/>
                </a:rPr>
                <a:t>1</a:t>
              </a:r>
            </a:p>
          </p:txBody>
        </p:sp>
        <p:cxnSp>
          <p:nvCxnSpPr>
            <p:cNvPr id="24" name="连接符: 肘形 29">
              <a:extLst>
                <a:ext uri="{FF2B5EF4-FFF2-40B4-BE49-F238E27FC236}">
                  <a16:creationId xmlns:a16="http://schemas.microsoft.com/office/drawing/2014/main" id="{516A0236-7B96-9F02-47BE-B1C476160F08}"/>
                </a:ext>
              </a:extLst>
            </p:cNvPr>
            <p:cNvCxnSpPr>
              <a:endCxn id="23" idx="0"/>
            </p:cNvCxnSpPr>
            <p:nvPr/>
          </p:nvCxnSpPr>
          <p:spPr>
            <a:xfrm rot="16200000" flipH="1">
              <a:off x="4854077" y="384948"/>
              <a:ext cx="17181" cy="3829113"/>
            </a:xfrm>
            <a:prstGeom prst="bentConnector3">
              <a:avLst>
                <a:gd name="adj1" fmla="val -1330540"/>
              </a:avLst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连接符: 肘形 31">
              <a:extLst>
                <a:ext uri="{FF2B5EF4-FFF2-40B4-BE49-F238E27FC236}">
                  <a16:creationId xmlns:a16="http://schemas.microsoft.com/office/drawing/2014/main" id="{F149E161-E149-2AE6-1561-B070AB1F4C16}"/>
                </a:ext>
              </a:extLst>
            </p:cNvPr>
            <p:cNvCxnSpPr>
              <a:stCxn id="5" idx="4"/>
              <a:endCxn id="21" idx="4"/>
            </p:cNvCxnSpPr>
            <p:nvPr/>
          </p:nvCxnSpPr>
          <p:spPr>
            <a:xfrm rot="16200000" flipH="1">
              <a:off x="4735598" y="3407384"/>
              <a:ext cx="59598" cy="4023656"/>
            </a:xfrm>
            <a:prstGeom prst="bentConnector3">
              <a:avLst>
                <a:gd name="adj1" fmla="val 483570"/>
              </a:avLst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5A56816-C56F-C49C-BEE9-413504727B47}"/>
                </a:ext>
              </a:extLst>
            </p:cNvPr>
            <p:cNvCxnSpPr/>
            <p:nvPr/>
          </p:nvCxnSpPr>
          <p:spPr>
            <a:xfrm>
              <a:off x="4580916" y="3877155"/>
              <a:ext cx="197470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DD51EDE-5CDB-C4F9-8DD2-A62F78B98A83}"/>
              </a:ext>
            </a:extLst>
          </p:cNvPr>
          <p:cNvGrpSpPr/>
          <p:nvPr/>
        </p:nvGrpSpPr>
        <p:grpSpPr>
          <a:xfrm>
            <a:off x="7203088" y="1908723"/>
            <a:ext cx="3317337" cy="864579"/>
            <a:chOff x="-205836" y="1856096"/>
            <a:chExt cx="3317337" cy="86457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EFA0651-2C32-AC6C-4884-9B3905D2B3AB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CC965E-02A6-C009-A571-43F6F1874603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15F9FCF-AEC0-764F-5976-41BFCCF46A55}"/>
              </a:ext>
            </a:extLst>
          </p:cNvPr>
          <p:cNvGrpSpPr/>
          <p:nvPr/>
        </p:nvGrpSpPr>
        <p:grpSpPr>
          <a:xfrm>
            <a:off x="7203088" y="3234325"/>
            <a:ext cx="3317337" cy="864579"/>
            <a:chOff x="-205836" y="1856096"/>
            <a:chExt cx="3317337" cy="86457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65BCD38-4F68-6243-20F7-7BD95F2CE336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169EA9A-FB8B-C4FD-19F3-8B2E1AA31095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8F52389-AE46-894E-EF00-5889A3954EB0}"/>
              </a:ext>
            </a:extLst>
          </p:cNvPr>
          <p:cNvGrpSpPr/>
          <p:nvPr/>
        </p:nvGrpSpPr>
        <p:grpSpPr>
          <a:xfrm>
            <a:off x="7203088" y="4686593"/>
            <a:ext cx="3317337" cy="864579"/>
            <a:chOff x="-205836" y="1856096"/>
            <a:chExt cx="3317337" cy="86457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EF3C3C-0BBE-466F-05EF-39E0D3EDAB89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B73053-B881-82C9-2008-82D4A62B2F38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8471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5" name="îṩ1îḓe">
            <a:extLst>
              <a:ext uri="{FF2B5EF4-FFF2-40B4-BE49-F238E27FC236}">
                <a16:creationId xmlns:a16="http://schemas.microsoft.com/office/drawing/2014/main" id="{6C6FF6AD-6D4E-7F75-D0FF-9E81BD38BF76}"/>
              </a:ext>
            </a:extLst>
          </p:cNvPr>
          <p:cNvSpPr/>
          <p:nvPr/>
        </p:nvSpPr>
        <p:spPr bwMode="auto">
          <a:xfrm rot="3221378">
            <a:off x="5450849" y="2169527"/>
            <a:ext cx="1786397" cy="1051877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ïṩľíḍè">
            <a:extLst>
              <a:ext uri="{FF2B5EF4-FFF2-40B4-BE49-F238E27FC236}">
                <a16:creationId xmlns:a16="http://schemas.microsoft.com/office/drawing/2014/main" id="{5B702868-258B-06BD-6579-8DEFE2A22C91}"/>
              </a:ext>
            </a:extLst>
          </p:cNvPr>
          <p:cNvSpPr/>
          <p:nvPr/>
        </p:nvSpPr>
        <p:spPr bwMode="auto">
          <a:xfrm rot="8621378">
            <a:off x="6073502" y="3015176"/>
            <a:ext cx="1786398" cy="1051876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ïṡlïdè">
            <a:extLst>
              <a:ext uri="{FF2B5EF4-FFF2-40B4-BE49-F238E27FC236}">
                <a16:creationId xmlns:a16="http://schemas.microsoft.com/office/drawing/2014/main" id="{D6E79C0E-1E6F-2A6E-BC39-E2A64D6514D5}"/>
              </a:ext>
            </a:extLst>
          </p:cNvPr>
          <p:cNvSpPr/>
          <p:nvPr/>
        </p:nvSpPr>
        <p:spPr bwMode="auto">
          <a:xfrm rot="3221378">
            <a:off x="5229471" y="3636595"/>
            <a:ext cx="1786397" cy="1051877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ïŝḷiďé">
            <a:extLst>
              <a:ext uri="{FF2B5EF4-FFF2-40B4-BE49-F238E27FC236}">
                <a16:creationId xmlns:a16="http://schemas.microsoft.com/office/drawing/2014/main" id="{C087D245-70EB-53D2-42E0-B4DC95428B09}"/>
              </a:ext>
            </a:extLst>
          </p:cNvPr>
          <p:cNvSpPr/>
          <p:nvPr/>
        </p:nvSpPr>
        <p:spPr bwMode="auto">
          <a:xfrm rot="8621378">
            <a:off x="4606755" y="2789809"/>
            <a:ext cx="1786398" cy="1051876"/>
          </a:xfrm>
          <a:custGeom>
            <a:avLst/>
            <a:gdLst>
              <a:gd name="T0" fmla="*/ 178 w 872"/>
              <a:gd name="T1" fmla="*/ 512 h 512"/>
              <a:gd name="T2" fmla="*/ 158 w 872"/>
              <a:gd name="T3" fmla="*/ 374 h 512"/>
              <a:gd name="T4" fmla="*/ 153 w 872"/>
              <a:gd name="T5" fmla="*/ 317 h 512"/>
              <a:gd name="T6" fmla="*/ 148 w 872"/>
              <a:gd name="T7" fmla="*/ 309 h 512"/>
              <a:gd name="T8" fmla="*/ 140 w 872"/>
              <a:gd name="T9" fmla="*/ 312 h 512"/>
              <a:gd name="T10" fmla="*/ 47 w 872"/>
              <a:gd name="T11" fmla="*/ 327 h 512"/>
              <a:gd name="T12" fmla="*/ 5 w 872"/>
              <a:gd name="T13" fmla="*/ 246 h 512"/>
              <a:gd name="T14" fmla="*/ 71 w 872"/>
              <a:gd name="T15" fmla="*/ 178 h 512"/>
              <a:gd name="T16" fmla="*/ 139 w 872"/>
              <a:gd name="T17" fmla="*/ 199 h 512"/>
              <a:gd name="T18" fmla="*/ 149 w 872"/>
              <a:gd name="T19" fmla="*/ 204 h 512"/>
              <a:gd name="T20" fmla="*/ 154 w 872"/>
              <a:gd name="T21" fmla="*/ 193 h 512"/>
              <a:gd name="T22" fmla="*/ 179 w 872"/>
              <a:gd name="T23" fmla="*/ 6 h 512"/>
              <a:gd name="T24" fmla="*/ 180 w 872"/>
              <a:gd name="T25" fmla="*/ 0 h 512"/>
              <a:gd name="T26" fmla="*/ 221 w 872"/>
              <a:gd name="T27" fmla="*/ 8 h 512"/>
              <a:gd name="T28" fmla="*/ 374 w 872"/>
              <a:gd name="T29" fmla="*/ 27 h 512"/>
              <a:gd name="T30" fmla="*/ 384 w 872"/>
              <a:gd name="T31" fmla="*/ 31 h 512"/>
              <a:gd name="T32" fmla="*/ 380 w 872"/>
              <a:gd name="T33" fmla="*/ 41 h 512"/>
              <a:gd name="T34" fmla="*/ 365 w 872"/>
              <a:gd name="T35" fmla="*/ 132 h 512"/>
              <a:gd name="T36" fmla="*/ 448 w 872"/>
              <a:gd name="T37" fmla="*/ 175 h 512"/>
              <a:gd name="T38" fmla="*/ 514 w 872"/>
              <a:gd name="T39" fmla="*/ 111 h 512"/>
              <a:gd name="T40" fmla="*/ 491 w 872"/>
              <a:gd name="T41" fmla="*/ 39 h 512"/>
              <a:gd name="T42" fmla="*/ 488 w 872"/>
              <a:gd name="T43" fmla="*/ 32 h 512"/>
              <a:gd name="T44" fmla="*/ 496 w 872"/>
              <a:gd name="T45" fmla="*/ 27 h 512"/>
              <a:gd name="T46" fmla="*/ 593 w 872"/>
              <a:gd name="T47" fmla="*/ 17 h 512"/>
              <a:gd name="T48" fmla="*/ 691 w 872"/>
              <a:gd name="T49" fmla="*/ 1 h 512"/>
              <a:gd name="T50" fmla="*/ 697 w 872"/>
              <a:gd name="T51" fmla="*/ 25 h 512"/>
              <a:gd name="T52" fmla="*/ 719 w 872"/>
              <a:gd name="T53" fmla="*/ 196 h 512"/>
              <a:gd name="T54" fmla="*/ 723 w 872"/>
              <a:gd name="T55" fmla="*/ 203 h 512"/>
              <a:gd name="T56" fmla="*/ 732 w 872"/>
              <a:gd name="T57" fmla="*/ 200 h 512"/>
              <a:gd name="T58" fmla="*/ 816 w 872"/>
              <a:gd name="T59" fmla="*/ 182 h 512"/>
              <a:gd name="T60" fmla="*/ 868 w 872"/>
              <a:gd name="T61" fmla="*/ 251 h 512"/>
              <a:gd name="T62" fmla="*/ 799 w 872"/>
              <a:gd name="T63" fmla="*/ 334 h 512"/>
              <a:gd name="T64" fmla="*/ 732 w 872"/>
              <a:gd name="T65" fmla="*/ 312 h 512"/>
              <a:gd name="T66" fmla="*/ 723 w 872"/>
              <a:gd name="T67" fmla="*/ 309 h 512"/>
              <a:gd name="T68" fmla="*/ 718 w 872"/>
              <a:gd name="T69" fmla="*/ 318 h 512"/>
              <a:gd name="T70" fmla="*/ 693 w 872"/>
              <a:gd name="T71" fmla="*/ 506 h 512"/>
              <a:gd name="T72" fmla="*/ 691 w 872"/>
              <a:gd name="T73" fmla="*/ 512 h 512"/>
              <a:gd name="T74" fmla="*/ 641 w 872"/>
              <a:gd name="T75" fmla="*/ 503 h 512"/>
              <a:gd name="T76" fmla="*/ 498 w 872"/>
              <a:gd name="T77" fmla="*/ 486 h 512"/>
              <a:gd name="T78" fmla="*/ 488 w 872"/>
              <a:gd name="T79" fmla="*/ 481 h 512"/>
              <a:gd name="T80" fmla="*/ 492 w 872"/>
              <a:gd name="T81" fmla="*/ 471 h 512"/>
              <a:gd name="T82" fmla="*/ 492 w 872"/>
              <a:gd name="T83" fmla="*/ 360 h 512"/>
              <a:gd name="T84" fmla="*/ 380 w 872"/>
              <a:gd name="T85" fmla="*/ 360 h 512"/>
              <a:gd name="T86" fmla="*/ 380 w 872"/>
              <a:gd name="T87" fmla="*/ 471 h 512"/>
              <a:gd name="T88" fmla="*/ 384 w 872"/>
              <a:gd name="T89" fmla="*/ 481 h 512"/>
              <a:gd name="T90" fmla="*/ 375 w 872"/>
              <a:gd name="T91" fmla="*/ 486 h 512"/>
              <a:gd name="T92" fmla="*/ 189 w 872"/>
              <a:gd name="T93" fmla="*/ 511 h 512"/>
              <a:gd name="T94" fmla="*/ 178 w 872"/>
              <a:gd name="T95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2" h="512">
                <a:moveTo>
                  <a:pt x="178" y="512"/>
                </a:moveTo>
                <a:cubicBezTo>
                  <a:pt x="171" y="465"/>
                  <a:pt x="164" y="420"/>
                  <a:pt x="158" y="374"/>
                </a:cubicBezTo>
                <a:cubicBezTo>
                  <a:pt x="155" y="355"/>
                  <a:pt x="155" y="336"/>
                  <a:pt x="153" y="317"/>
                </a:cubicBezTo>
                <a:cubicBezTo>
                  <a:pt x="153" y="314"/>
                  <a:pt x="151" y="310"/>
                  <a:pt x="148" y="309"/>
                </a:cubicBezTo>
                <a:cubicBezTo>
                  <a:pt x="147" y="308"/>
                  <a:pt x="142" y="310"/>
                  <a:pt x="140" y="312"/>
                </a:cubicBezTo>
                <a:cubicBezTo>
                  <a:pt x="114" y="337"/>
                  <a:pt x="78" y="343"/>
                  <a:pt x="47" y="327"/>
                </a:cubicBezTo>
                <a:cubicBezTo>
                  <a:pt x="17" y="311"/>
                  <a:pt x="0" y="278"/>
                  <a:pt x="5" y="246"/>
                </a:cubicBezTo>
                <a:cubicBezTo>
                  <a:pt x="10" y="211"/>
                  <a:pt x="35" y="184"/>
                  <a:pt x="71" y="178"/>
                </a:cubicBezTo>
                <a:cubicBezTo>
                  <a:pt x="96" y="173"/>
                  <a:pt x="119" y="181"/>
                  <a:pt x="139" y="199"/>
                </a:cubicBezTo>
                <a:cubicBezTo>
                  <a:pt x="141" y="201"/>
                  <a:pt x="145" y="202"/>
                  <a:pt x="149" y="204"/>
                </a:cubicBezTo>
                <a:cubicBezTo>
                  <a:pt x="150" y="200"/>
                  <a:pt x="153" y="197"/>
                  <a:pt x="154" y="193"/>
                </a:cubicBezTo>
                <a:cubicBezTo>
                  <a:pt x="157" y="130"/>
                  <a:pt x="165" y="67"/>
                  <a:pt x="179" y="6"/>
                </a:cubicBezTo>
                <a:cubicBezTo>
                  <a:pt x="179" y="4"/>
                  <a:pt x="180" y="3"/>
                  <a:pt x="180" y="0"/>
                </a:cubicBezTo>
                <a:cubicBezTo>
                  <a:pt x="194" y="3"/>
                  <a:pt x="207" y="6"/>
                  <a:pt x="221" y="8"/>
                </a:cubicBezTo>
                <a:cubicBezTo>
                  <a:pt x="272" y="14"/>
                  <a:pt x="323" y="20"/>
                  <a:pt x="374" y="27"/>
                </a:cubicBezTo>
                <a:cubicBezTo>
                  <a:pt x="377" y="27"/>
                  <a:pt x="381" y="30"/>
                  <a:pt x="384" y="31"/>
                </a:cubicBezTo>
                <a:cubicBezTo>
                  <a:pt x="383" y="34"/>
                  <a:pt x="382" y="38"/>
                  <a:pt x="380" y="41"/>
                </a:cubicBezTo>
                <a:cubicBezTo>
                  <a:pt x="356" y="66"/>
                  <a:pt x="350" y="102"/>
                  <a:pt x="365" y="132"/>
                </a:cubicBezTo>
                <a:cubicBezTo>
                  <a:pt x="381" y="163"/>
                  <a:pt x="413" y="179"/>
                  <a:pt x="448" y="175"/>
                </a:cubicBezTo>
                <a:cubicBezTo>
                  <a:pt x="480" y="170"/>
                  <a:pt x="507" y="145"/>
                  <a:pt x="514" y="111"/>
                </a:cubicBezTo>
                <a:cubicBezTo>
                  <a:pt x="519" y="84"/>
                  <a:pt x="511" y="60"/>
                  <a:pt x="491" y="39"/>
                </a:cubicBezTo>
                <a:cubicBezTo>
                  <a:pt x="489" y="37"/>
                  <a:pt x="487" y="33"/>
                  <a:pt x="488" y="32"/>
                </a:cubicBezTo>
                <a:cubicBezTo>
                  <a:pt x="489" y="29"/>
                  <a:pt x="493" y="27"/>
                  <a:pt x="496" y="27"/>
                </a:cubicBezTo>
                <a:cubicBezTo>
                  <a:pt x="528" y="23"/>
                  <a:pt x="561" y="21"/>
                  <a:pt x="593" y="17"/>
                </a:cubicBezTo>
                <a:cubicBezTo>
                  <a:pt x="626" y="13"/>
                  <a:pt x="658" y="7"/>
                  <a:pt x="691" y="1"/>
                </a:cubicBezTo>
                <a:cubicBezTo>
                  <a:pt x="693" y="8"/>
                  <a:pt x="695" y="16"/>
                  <a:pt x="697" y="25"/>
                </a:cubicBezTo>
                <a:cubicBezTo>
                  <a:pt x="708" y="81"/>
                  <a:pt x="716" y="138"/>
                  <a:pt x="719" y="196"/>
                </a:cubicBezTo>
                <a:cubicBezTo>
                  <a:pt x="719" y="198"/>
                  <a:pt x="721" y="203"/>
                  <a:pt x="723" y="203"/>
                </a:cubicBezTo>
                <a:cubicBezTo>
                  <a:pt x="725" y="204"/>
                  <a:pt x="729" y="202"/>
                  <a:pt x="732" y="200"/>
                </a:cubicBezTo>
                <a:cubicBezTo>
                  <a:pt x="756" y="178"/>
                  <a:pt x="784" y="170"/>
                  <a:pt x="816" y="182"/>
                </a:cubicBezTo>
                <a:cubicBezTo>
                  <a:pt x="847" y="193"/>
                  <a:pt x="864" y="218"/>
                  <a:pt x="868" y="251"/>
                </a:cubicBezTo>
                <a:cubicBezTo>
                  <a:pt x="872" y="290"/>
                  <a:pt x="839" y="330"/>
                  <a:pt x="799" y="334"/>
                </a:cubicBezTo>
                <a:cubicBezTo>
                  <a:pt x="773" y="338"/>
                  <a:pt x="751" y="330"/>
                  <a:pt x="732" y="312"/>
                </a:cubicBezTo>
                <a:cubicBezTo>
                  <a:pt x="730" y="310"/>
                  <a:pt x="725" y="308"/>
                  <a:pt x="723" y="309"/>
                </a:cubicBezTo>
                <a:cubicBezTo>
                  <a:pt x="720" y="310"/>
                  <a:pt x="719" y="315"/>
                  <a:pt x="718" y="318"/>
                </a:cubicBezTo>
                <a:cubicBezTo>
                  <a:pt x="715" y="381"/>
                  <a:pt x="706" y="444"/>
                  <a:pt x="693" y="506"/>
                </a:cubicBezTo>
                <a:cubicBezTo>
                  <a:pt x="693" y="508"/>
                  <a:pt x="692" y="509"/>
                  <a:pt x="691" y="512"/>
                </a:cubicBezTo>
                <a:cubicBezTo>
                  <a:pt x="674" y="509"/>
                  <a:pt x="658" y="505"/>
                  <a:pt x="641" y="503"/>
                </a:cubicBezTo>
                <a:cubicBezTo>
                  <a:pt x="594" y="497"/>
                  <a:pt x="546" y="491"/>
                  <a:pt x="498" y="486"/>
                </a:cubicBezTo>
                <a:cubicBezTo>
                  <a:pt x="495" y="485"/>
                  <a:pt x="491" y="483"/>
                  <a:pt x="488" y="481"/>
                </a:cubicBezTo>
                <a:cubicBezTo>
                  <a:pt x="489" y="478"/>
                  <a:pt x="490" y="474"/>
                  <a:pt x="492" y="471"/>
                </a:cubicBezTo>
                <a:cubicBezTo>
                  <a:pt x="523" y="439"/>
                  <a:pt x="523" y="390"/>
                  <a:pt x="492" y="360"/>
                </a:cubicBezTo>
                <a:cubicBezTo>
                  <a:pt x="461" y="329"/>
                  <a:pt x="411" y="329"/>
                  <a:pt x="380" y="360"/>
                </a:cubicBezTo>
                <a:cubicBezTo>
                  <a:pt x="349" y="391"/>
                  <a:pt x="349" y="439"/>
                  <a:pt x="380" y="471"/>
                </a:cubicBezTo>
                <a:cubicBezTo>
                  <a:pt x="382" y="474"/>
                  <a:pt x="384" y="478"/>
                  <a:pt x="384" y="481"/>
                </a:cubicBezTo>
                <a:cubicBezTo>
                  <a:pt x="384" y="483"/>
                  <a:pt x="378" y="485"/>
                  <a:pt x="375" y="486"/>
                </a:cubicBezTo>
                <a:cubicBezTo>
                  <a:pt x="313" y="489"/>
                  <a:pt x="251" y="497"/>
                  <a:pt x="189" y="511"/>
                </a:cubicBezTo>
                <a:cubicBezTo>
                  <a:pt x="187" y="511"/>
                  <a:pt x="184" y="511"/>
                  <a:pt x="178" y="512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îṥļîḍé">
            <a:extLst>
              <a:ext uri="{FF2B5EF4-FFF2-40B4-BE49-F238E27FC236}">
                <a16:creationId xmlns:a16="http://schemas.microsoft.com/office/drawing/2014/main" id="{51939AD0-3F40-FD50-B7B0-BDF80CC985C2}"/>
              </a:ext>
            </a:extLst>
          </p:cNvPr>
          <p:cNvSpPr txBox="1"/>
          <p:nvPr/>
        </p:nvSpPr>
        <p:spPr>
          <a:xfrm rot="3141781">
            <a:off x="5893574" y="2581568"/>
            <a:ext cx="897772" cy="22779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100" b="1" dirty="0">
                <a:solidFill>
                  <a:srgbClr val="477606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íslíḍe">
            <a:extLst>
              <a:ext uri="{FF2B5EF4-FFF2-40B4-BE49-F238E27FC236}">
                <a16:creationId xmlns:a16="http://schemas.microsoft.com/office/drawing/2014/main" id="{390A0C77-A474-5B29-DA94-5018E3AF5E6D}"/>
              </a:ext>
            </a:extLst>
          </p:cNvPr>
          <p:cNvSpPr txBox="1"/>
          <p:nvPr/>
        </p:nvSpPr>
        <p:spPr>
          <a:xfrm rot="19519074">
            <a:off x="6511009" y="3435152"/>
            <a:ext cx="897773" cy="22779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íṥlïḓê">
            <a:extLst>
              <a:ext uri="{FF2B5EF4-FFF2-40B4-BE49-F238E27FC236}">
                <a16:creationId xmlns:a16="http://schemas.microsoft.com/office/drawing/2014/main" id="{B75A051D-025F-D7D9-13D1-3E6BE1945578}"/>
              </a:ext>
            </a:extLst>
          </p:cNvPr>
          <p:cNvSpPr txBox="1"/>
          <p:nvPr/>
        </p:nvSpPr>
        <p:spPr>
          <a:xfrm rot="3141781">
            <a:off x="5669398" y="4048634"/>
            <a:ext cx="897772" cy="22779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100" b="1" dirty="0">
                <a:solidFill>
                  <a:srgbClr val="477606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íṧlíḓè">
            <a:extLst>
              <a:ext uri="{FF2B5EF4-FFF2-40B4-BE49-F238E27FC236}">
                <a16:creationId xmlns:a16="http://schemas.microsoft.com/office/drawing/2014/main" id="{4AAC83FD-4862-A76D-1909-B03445C25C90}"/>
              </a:ext>
            </a:extLst>
          </p:cNvPr>
          <p:cNvSpPr txBox="1"/>
          <p:nvPr/>
        </p:nvSpPr>
        <p:spPr>
          <a:xfrm rot="19519074">
            <a:off x="5050290" y="3208140"/>
            <a:ext cx="897773" cy="22779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3" name="Straight Connector 11">
            <a:extLst>
              <a:ext uri="{FF2B5EF4-FFF2-40B4-BE49-F238E27FC236}">
                <a16:creationId xmlns:a16="http://schemas.microsoft.com/office/drawing/2014/main" id="{E4D9BEFB-0E99-04A4-77BE-0831A7557FB5}"/>
              </a:ext>
            </a:extLst>
          </p:cNvPr>
          <p:cNvCxnSpPr/>
          <p:nvPr/>
        </p:nvCxnSpPr>
        <p:spPr>
          <a:xfrm>
            <a:off x="4297412" y="2798022"/>
            <a:ext cx="12558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2">
            <a:extLst>
              <a:ext uri="{FF2B5EF4-FFF2-40B4-BE49-F238E27FC236}">
                <a16:creationId xmlns:a16="http://schemas.microsoft.com/office/drawing/2014/main" id="{7FAB750C-DF2B-8FA4-B08F-558109579DA3}"/>
              </a:ext>
            </a:extLst>
          </p:cNvPr>
          <p:cNvCxnSpPr/>
          <p:nvPr/>
        </p:nvCxnSpPr>
        <p:spPr>
          <a:xfrm>
            <a:off x="6361647" y="2104482"/>
            <a:ext cx="112596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ṩ1íḑê">
            <a:extLst>
              <a:ext uri="{FF2B5EF4-FFF2-40B4-BE49-F238E27FC236}">
                <a16:creationId xmlns:a16="http://schemas.microsoft.com/office/drawing/2014/main" id="{2A26879D-0894-A022-22AA-39B21D2CA02F}"/>
              </a:ext>
            </a:extLst>
          </p:cNvPr>
          <p:cNvSpPr>
            <a:spLocks noChangeAspect="1"/>
          </p:cNvSpPr>
          <p:nvPr/>
        </p:nvSpPr>
        <p:spPr bwMode="auto">
          <a:xfrm>
            <a:off x="7556379" y="1907694"/>
            <a:ext cx="401403" cy="39357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iṩļíde">
            <a:extLst>
              <a:ext uri="{FF2B5EF4-FFF2-40B4-BE49-F238E27FC236}">
                <a16:creationId xmlns:a16="http://schemas.microsoft.com/office/drawing/2014/main" id="{02965FC5-BBDC-C184-F642-541A91D72EA3}"/>
              </a:ext>
            </a:extLst>
          </p:cNvPr>
          <p:cNvSpPr>
            <a:spLocks noChangeAspect="1"/>
          </p:cNvSpPr>
          <p:nvPr/>
        </p:nvSpPr>
        <p:spPr bwMode="auto">
          <a:xfrm>
            <a:off x="7917049" y="3736331"/>
            <a:ext cx="501908" cy="452601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î$ḻïdè">
            <a:extLst>
              <a:ext uri="{FF2B5EF4-FFF2-40B4-BE49-F238E27FC236}">
                <a16:creationId xmlns:a16="http://schemas.microsoft.com/office/drawing/2014/main" id="{6FB3AEC3-3762-6561-E60B-29EEE30B2F88}"/>
              </a:ext>
            </a:extLst>
          </p:cNvPr>
          <p:cNvSpPr>
            <a:spLocks noChangeAspect="1"/>
          </p:cNvSpPr>
          <p:nvPr/>
        </p:nvSpPr>
        <p:spPr bwMode="auto">
          <a:xfrm>
            <a:off x="3773043" y="2591010"/>
            <a:ext cx="413386" cy="412762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iṩḻiḑè">
            <a:extLst>
              <a:ext uri="{FF2B5EF4-FFF2-40B4-BE49-F238E27FC236}">
                <a16:creationId xmlns:a16="http://schemas.microsoft.com/office/drawing/2014/main" id="{1482DD53-0BB3-48F6-D95F-184CC28FBF1E}"/>
              </a:ext>
            </a:extLst>
          </p:cNvPr>
          <p:cNvSpPr>
            <a:spLocks noChangeAspect="1"/>
          </p:cNvSpPr>
          <p:nvPr/>
        </p:nvSpPr>
        <p:spPr bwMode="auto">
          <a:xfrm>
            <a:off x="4179708" y="4516223"/>
            <a:ext cx="396268" cy="466745"/>
          </a:xfrm>
          <a:custGeom>
            <a:avLst/>
            <a:gdLst>
              <a:gd name="T0" fmla="*/ 94 w 294"/>
              <a:gd name="T1" fmla="*/ 150 h 347"/>
              <a:gd name="T2" fmla="*/ 94 w 294"/>
              <a:gd name="T3" fmla="*/ 277 h 347"/>
              <a:gd name="T4" fmla="*/ 85 w 294"/>
              <a:gd name="T5" fmla="*/ 290 h 347"/>
              <a:gd name="T6" fmla="*/ 58 w 294"/>
              <a:gd name="T7" fmla="*/ 294 h 347"/>
              <a:gd name="T8" fmla="*/ 58 w 294"/>
              <a:gd name="T9" fmla="*/ 294 h 347"/>
              <a:gd name="T10" fmla="*/ 1 w 294"/>
              <a:gd name="T11" fmla="*/ 257 h 347"/>
              <a:gd name="T12" fmla="*/ 1 w 294"/>
              <a:gd name="T13" fmla="*/ 94 h 347"/>
              <a:gd name="T14" fmla="*/ 23 w 294"/>
              <a:gd name="T15" fmla="*/ 52 h 347"/>
              <a:gd name="T16" fmla="*/ 100 w 294"/>
              <a:gd name="T17" fmla="*/ 3 h 347"/>
              <a:gd name="T18" fmla="*/ 114 w 294"/>
              <a:gd name="T19" fmla="*/ 3 h 347"/>
              <a:gd name="T20" fmla="*/ 121 w 294"/>
              <a:gd name="T21" fmla="*/ 14 h 347"/>
              <a:gd name="T22" fmla="*/ 121 w 294"/>
              <a:gd name="T23" fmla="*/ 34 h 347"/>
              <a:gd name="T24" fmla="*/ 107 w 294"/>
              <a:gd name="T25" fmla="*/ 47 h 347"/>
              <a:gd name="T26" fmla="*/ 95 w 294"/>
              <a:gd name="T27" fmla="*/ 38 h 347"/>
              <a:gd name="T28" fmla="*/ 36 w 294"/>
              <a:gd name="T29" fmla="*/ 76 h 347"/>
              <a:gd name="T30" fmla="*/ 27 w 294"/>
              <a:gd name="T31" fmla="*/ 90 h 347"/>
              <a:gd name="T32" fmla="*/ 30 w 294"/>
              <a:gd name="T33" fmla="*/ 100 h 347"/>
              <a:gd name="T34" fmla="*/ 68 w 294"/>
              <a:gd name="T35" fmla="*/ 92 h 347"/>
              <a:gd name="T36" fmla="*/ 166 w 294"/>
              <a:gd name="T37" fmla="*/ 27 h 347"/>
              <a:gd name="T38" fmla="*/ 180 w 294"/>
              <a:gd name="T39" fmla="*/ 26 h 347"/>
              <a:gd name="T40" fmla="*/ 187 w 294"/>
              <a:gd name="T41" fmla="*/ 38 h 347"/>
              <a:gd name="T42" fmla="*/ 187 w 294"/>
              <a:gd name="T43" fmla="*/ 40 h 347"/>
              <a:gd name="T44" fmla="*/ 181 w 294"/>
              <a:gd name="T45" fmla="*/ 51 h 347"/>
              <a:gd name="T46" fmla="*/ 120 w 294"/>
              <a:gd name="T47" fmla="*/ 92 h 347"/>
              <a:gd name="T48" fmla="*/ 94 w 294"/>
              <a:gd name="T49" fmla="*/ 150 h 347"/>
              <a:gd name="T50" fmla="*/ 294 w 294"/>
              <a:gd name="T51" fmla="*/ 85 h 347"/>
              <a:gd name="T52" fmla="*/ 294 w 294"/>
              <a:gd name="T53" fmla="*/ 258 h 347"/>
              <a:gd name="T54" fmla="*/ 288 w 294"/>
              <a:gd name="T55" fmla="*/ 270 h 347"/>
              <a:gd name="T56" fmla="*/ 194 w 294"/>
              <a:gd name="T57" fmla="*/ 340 h 347"/>
              <a:gd name="T58" fmla="*/ 164 w 294"/>
              <a:gd name="T59" fmla="*/ 347 h 347"/>
              <a:gd name="T60" fmla="*/ 107 w 294"/>
              <a:gd name="T61" fmla="*/ 307 h 347"/>
              <a:gd name="T62" fmla="*/ 107 w 294"/>
              <a:gd name="T63" fmla="*/ 146 h 347"/>
              <a:gd name="T64" fmla="*/ 107 w 294"/>
              <a:gd name="T65" fmla="*/ 142 h 347"/>
              <a:gd name="T66" fmla="*/ 107 w 294"/>
              <a:gd name="T67" fmla="*/ 142 h 347"/>
              <a:gd name="T68" fmla="*/ 128 w 294"/>
              <a:gd name="T69" fmla="*/ 105 h 347"/>
              <a:gd name="T70" fmla="*/ 206 w 294"/>
              <a:gd name="T71" fmla="*/ 50 h 347"/>
              <a:gd name="T72" fmla="*/ 220 w 294"/>
              <a:gd name="T73" fmla="*/ 50 h 347"/>
              <a:gd name="T74" fmla="*/ 227 w 294"/>
              <a:gd name="T75" fmla="*/ 61 h 347"/>
              <a:gd name="T76" fmla="*/ 227 w 294"/>
              <a:gd name="T77" fmla="*/ 81 h 347"/>
              <a:gd name="T78" fmla="*/ 214 w 294"/>
              <a:gd name="T79" fmla="*/ 94 h 347"/>
              <a:gd name="T80" fmla="*/ 202 w 294"/>
              <a:gd name="T81" fmla="*/ 86 h 347"/>
              <a:gd name="T82" fmla="*/ 144 w 294"/>
              <a:gd name="T83" fmla="*/ 126 h 347"/>
              <a:gd name="T84" fmla="*/ 134 w 294"/>
              <a:gd name="T85" fmla="*/ 142 h 347"/>
              <a:gd name="T86" fmla="*/ 137 w 294"/>
              <a:gd name="T87" fmla="*/ 151 h 347"/>
              <a:gd name="T88" fmla="*/ 180 w 294"/>
              <a:gd name="T89" fmla="*/ 144 h 347"/>
              <a:gd name="T90" fmla="*/ 272 w 294"/>
              <a:gd name="T91" fmla="*/ 75 h 347"/>
              <a:gd name="T92" fmla="*/ 286 w 294"/>
              <a:gd name="T93" fmla="*/ 73 h 347"/>
              <a:gd name="T94" fmla="*/ 294 w 294"/>
              <a:gd name="T95" fmla="*/ 85 h 347"/>
              <a:gd name="T96" fmla="*/ 267 w 294"/>
              <a:gd name="T97" fmla="*/ 145 h 347"/>
              <a:gd name="T98" fmla="*/ 201 w 294"/>
              <a:gd name="T99" fmla="*/ 196 h 347"/>
              <a:gd name="T100" fmla="*/ 201 w 294"/>
              <a:gd name="T101" fmla="*/ 223 h 347"/>
              <a:gd name="T102" fmla="*/ 267 w 294"/>
              <a:gd name="T103" fmla="*/ 171 h 347"/>
              <a:gd name="T104" fmla="*/ 267 w 294"/>
              <a:gd name="T105" fmla="*/ 1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4" h="347">
                <a:moveTo>
                  <a:pt x="94" y="150"/>
                </a:moveTo>
                <a:lnTo>
                  <a:pt x="94" y="277"/>
                </a:lnTo>
                <a:cubicBezTo>
                  <a:pt x="94" y="283"/>
                  <a:pt x="90" y="288"/>
                  <a:pt x="85" y="290"/>
                </a:cubicBezTo>
                <a:cubicBezTo>
                  <a:pt x="77" y="292"/>
                  <a:pt x="68" y="294"/>
                  <a:pt x="58" y="294"/>
                </a:cubicBezTo>
                <a:lnTo>
                  <a:pt x="58" y="294"/>
                </a:lnTo>
                <a:cubicBezTo>
                  <a:pt x="31" y="294"/>
                  <a:pt x="1" y="282"/>
                  <a:pt x="1" y="257"/>
                </a:cubicBezTo>
                <a:lnTo>
                  <a:pt x="1" y="94"/>
                </a:lnTo>
                <a:cubicBezTo>
                  <a:pt x="0" y="83"/>
                  <a:pt x="4" y="63"/>
                  <a:pt x="23" y="52"/>
                </a:cubicBezTo>
                <a:cubicBezTo>
                  <a:pt x="31" y="47"/>
                  <a:pt x="77" y="18"/>
                  <a:pt x="100" y="3"/>
                </a:cubicBezTo>
                <a:cubicBezTo>
                  <a:pt x="104" y="0"/>
                  <a:pt x="109" y="0"/>
                  <a:pt x="114" y="3"/>
                </a:cubicBezTo>
                <a:cubicBezTo>
                  <a:pt x="118" y="5"/>
                  <a:pt x="121" y="9"/>
                  <a:pt x="121" y="14"/>
                </a:cubicBezTo>
                <a:lnTo>
                  <a:pt x="121" y="34"/>
                </a:lnTo>
                <a:cubicBezTo>
                  <a:pt x="121" y="41"/>
                  <a:pt x="115" y="47"/>
                  <a:pt x="107" y="47"/>
                </a:cubicBezTo>
                <a:cubicBezTo>
                  <a:pt x="101" y="47"/>
                  <a:pt x="97" y="43"/>
                  <a:pt x="95" y="38"/>
                </a:cubicBezTo>
                <a:cubicBezTo>
                  <a:pt x="74" y="52"/>
                  <a:pt x="43" y="71"/>
                  <a:pt x="36" y="76"/>
                </a:cubicBezTo>
                <a:cubicBezTo>
                  <a:pt x="29" y="79"/>
                  <a:pt x="27" y="87"/>
                  <a:pt x="27" y="90"/>
                </a:cubicBezTo>
                <a:cubicBezTo>
                  <a:pt x="27" y="95"/>
                  <a:pt x="28" y="98"/>
                  <a:pt x="30" y="100"/>
                </a:cubicBezTo>
                <a:cubicBezTo>
                  <a:pt x="35" y="105"/>
                  <a:pt x="50" y="102"/>
                  <a:pt x="68" y="92"/>
                </a:cubicBezTo>
                <a:cubicBezTo>
                  <a:pt x="84" y="82"/>
                  <a:pt x="166" y="28"/>
                  <a:pt x="166" y="27"/>
                </a:cubicBezTo>
                <a:cubicBezTo>
                  <a:pt x="171" y="24"/>
                  <a:pt x="176" y="24"/>
                  <a:pt x="180" y="26"/>
                </a:cubicBezTo>
                <a:cubicBezTo>
                  <a:pt x="184" y="29"/>
                  <a:pt x="187" y="33"/>
                  <a:pt x="187" y="38"/>
                </a:cubicBezTo>
                <a:lnTo>
                  <a:pt x="187" y="40"/>
                </a:lnTo>
                <a:cubicBezTo>
                  <a:pt x="187" y="44"/>
                  <a:pt x="185" y="48"/>
                  <a:pt x="181" y="51"/>
                </a:cubicBezTo>
                <a:cubicBezTo>
                  <a:pt x="181" y="51"/>
                  <a:pt x="125" y="89"/>
                  <a:pt x="120" y="92"/>
                </a:cubicBezTo>
                <a:cubicBezTo>
                  <a:pt x="100" y="104"/>
                  <a:pt x="94" y="119"/>
                  <a:pt x="94" y="150"/>
                </a:cubicBezTo>
                <a:close/>
                <a:moveTo>
                  <a:pt x="294" y="85"/>
                </a:moveTo>
                <a:lnTo>
                  <a:pt x="294" y="258"/>
                </a:lnTo>
                <a:cubicBezTo>
                  <a:pt x="294" y="263"/>
                  <a:pt x="291" y="267"/>
                  <a:pt x="288" y="270"/>
                </a:cubicBezTo>
                <a:cubicBezTo>
                  <a:pt x="288" y="270"/>
                  <a:pt x="210" y="330"/>
                  <a:pt x="194" y="340"/>
                </a:cubicBezTo>
                <a:cubicBezTo>
                  <a:pt x="186" y="345"/>
                  <a:pt x="175" y="347"/>
                  <a:pt x="164" y="347"/>
                </a:cubicBezTo>
                <a:cubicBezTo>
                  <a:pt x="136" y="347"/>
                  <a:pt x="107" y="332"/>
                  <a:pt x="107" y="307"/>
                </a:cubicBezTo>
                <a:lnTo>
                  <a:pt x="107" y="146"/>
                </a:lnTo>
                <a:lnTo>
                  <a:pt x="107" y="142"/>
                </a:lnTo>
                <a:cubicBezTo>
                  <a:pt x="107" y="142"/>
                  <a:pt x="107" y="142"/>
                  <a:pt x="107" y="142"/>
                </a:cubicBezTo>
                <a:cubicBezTo>
                  <a:pt x="107" y="132"/>
                  <a:pt x="110" y="118"/>
                  <a:pt x="128" y="105"/>
                </a:cubicBezTo>
                <a:cubicBezTo>
                  <a:pt x="139" y="97"/>
                  <a:pt x="204" y="52"/>
                  <a:pt x="206" y="50"/>
                </a:cubicBezTo>
                <a:cubicBezTo>
                  <a:pt x="210" y="48"/>
                  <a:pt x="216" y="47"/>
                  <a:pt x="220" y="50"/>
                </a:cubicBezTo>
                <a:cubicBezTo>
                  <a:pt x="224" y="52"/>
                  <a:pt x="227" y="57"/>
                  <a:pt x="227" y="61"/>
                </a:cubicBezTo>
                <a:lnTo>
                  <a:pt x="227" y="81"/>
                </a:lnTo>
                <a:cubicBezTo>
                  <a:pt x="227" y="88"/>
                  <a:pt x="221" y="94"/>
                  <a:pt x="214" y="94"/>
                </a:cubicBezTo>
                <a:cubicBezTo>
                  <a:pt x="208" y="94"/>
                  <a:pt x="204" y="91"/>
                  <a:pt x="202" y="86"/>
                </a:cubicBezTo>
                <a:cubicBezTo>
                  <a:pt x="181" y="100"/>
                  <a:pt x="151" y="121"/>
                  <a:pt x="144" y="126"/>
                </a:cubicBezTo>
                <a:cubicBezTo>
                  <a:pt x="135" y="132"/>
                  <a:pt x="134" y="137"/>
                  <a:pt x="134" y="142"/>
                </a:cubicBezTo>
                <a:cubicBezTo>
                  <a:pt x="134" y="146"/>
                  <a:pt x="135" y="149"/>
                  <a:pt x="137" y="151"/>
                </a:cubicBezTo>
                <a:cubicBezTo>
                  <a:pt x="144" y="157"/>
                  <a:pt x="162" y="155"/>
                  <a:pt x="180" y="144"/>
                </a:cubicBezTo>
                <a:cubicBezTo>
                  <a:pt x="194" y="136"/>
                  <a:pt x="251" y="91"/>
                  <a:pt x="272" y="75"/>
                </a:cubicBezTo>
                <a:cubicBezTo>
                  <a:pt x="276" y="72"/>
                  <a:pt x="282" y="71"/>
                  <a:pt x="286" y="73"/>
                </a:cubicBezTo>
                <a:cubicBezTo>
                  <a:pt x="291" y="76"/>
                  <a:pt x="294" y="80"/>
                  <a:pt x="294" y="85"/>
                </a:cubicBezTo>
                <a:close/>
                <a:moveTo>
                  <a:pt x="267" y="145"/>
                </a:moveTo>
                <a:lnTo>
                  <a:pt x="201" y="196"/>
                </a:lnTo>
                <a:lnTo>
                  <a:pt x="201" y="223"/>
                </a:lnTo>
                <a:lnTo>
                  <a:pt x="267" y="171"/>
                </a:lnTo>
                <a:lnTo>
                  <a:pt x="267" y="145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9" name="Straight Connector 21">
            <a:extLst>
              <a:ext uri="{FF2B5EF4-FFF2-40B4-BE49-F238E27FC236}">
                <a16:creationId xmlns:a16="http://schemas.microsoft.com/office/drawing/2014/main" id="{C177A28D-B2EA-9411-9128-5FA6A4016DE6}"/>
              </a:ext>
            </a:extLst>
          </p:cNvPr>
          <p:cNvCxnSpPr/>
          <p:nvPr/>
        </p:nvCxnSpPr>
        <p:spPr>
          <a:xfrm>
            <a:off x="6967672" y="3948936"/>
            <a:ext cx="89111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2">
            <a:extLst>
              <a:ext uri="{FF2B5EF4-FFF2-40B4-BE49-F238E27FC236}">
                <a16:creationId xmlns:a16="http://schemas.microsoft.com/office/drawing/2014/main" id="{F2B075C6-4578-B9D1-4E0B-23AE28B3D2DC}"/>
              </a:ext>
            </a:extLst>
          </p:cNvPr>
          <p:cNvCxnSpPr/>
          <p:nvPr/>
        </p:nvCxnSpPr>
        <p:spPr>
          <a:xfrm>
            <a:off x="4717524" y="4726634"/>
            <a:ext cx="13475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59E29A3-5088-65BE-895F-8C19EFE63C63}"/>
              </a:ext>
            </a:extLst>
          </p:cNvPr>
          <p:cNvGrpSpPr/>
          <p:nvPr/>
        </p:nvGrpSpPr>
        <p:grpSpPr>
          <a:xfrm>
            <a:off x="353493" y="2540660"/>
            <a:ext cx="3317337" cy="864579"/>
            <a:chOff x="-205836" y="1856096"/>
            <a:chExt cx="3317337" cy="8645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A8FB51-1A6C-4134-0829-EF01210F8C8F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4C0E30F-21D3-EC4B-A592-3C3537258DC6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447AAD8-D3AB-DAC8-C700-D531A756F90A}"/>
              </a:ext>
            </a:extLst>
          </p:cNvPr>
          <p:cNvGrpSpPr/>
          <p:nvPr/>
        </p:nvGrpSpPr>
        <p:grpSpPr>
          <a:xfrm>
            <a:off x="8103933" y="1830885"/>
            <a:ext cx="3317337" cy="864579"/>
            <a:chOff x="-205836" y="1856096"/>
            <a:chExt cx="3317337" cy="8645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3A427AC-6451-C385-6756-C1491A284868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5D37C5C-46F6-56D6-4E9B-E16B8174552E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32B0E54-358C-3BAB-8765-2E6A87047422}"/>
              </a:ext>
            </a:extLst>
          </p:cNvPr>
          <p:cNvGrpSpPr/>
          <p:nvPr/>
        </p:nvGrpSpPr>
        <p:grpSpPr>
          <a:xfrm>
            <a:off x="8521113" y="3730240"/>
            <a:ext cx="3317337" cy="864579"/>
            <a:chOff x="-205836" y="1856096"/>
            <a:chExt cx="3317337" cy="86457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B754998-0E6A-97A7-0625-FE2DD464CF76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B7CCC4-6081-8B92-C530-D917BAA21DFC}"/>
                </a:ext>
              </a:extLst>
            </p:cNvPr>
            <p:cNvSpPr txBox="1"/>
            <p:nvPr/>
          </p:nvSpPr>
          <p:spPr>
            <a:xfrm>
              <a:off x="-1994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8573C59-D51B-7CE8-DD42-F5265A6B29C6}"/>
              </a:ext>
            </a:extLst>
          </p:cNvPr>
          <p:cNvGrpSpPr/>
          <p:nvPr/>
        </p:nvGrpSpPr>
        <p:grpSpPr>
          <a:xfrm>
            <a:off x="687204" y="4484679"/>
            <a:ext cx="3317337" cy="864579"/>
            <a:chOff x="-205836" y="1856096"/>
            <a:chExt cx="3317337" cy="8645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1A1A3A-C405-7FFB-FA67-E10E6ACFFAFB}"/>
                </a:ext>
              </a:extLst>
            </p:cNvPr>
            <p:cNvSpPr txBox="1"/>
            <p:nvPr/>
          </p:nvSpPr>
          <p:spPr>
            <a:xfrm>
              <a:off x="-205836" y="2188222"/>
              <a:ext cx="33173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0FBE72-17D3-D7BB-9C06-499CB65EF8B0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1091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AF15138-90C3-C1BB-091F-C1DC94AA22FA}"/>
              </a:ext>
            </a:extLst>
          </p:cNvPr>
          <p:cNvSpPr/>
          <p:nvPr/>
        </p:nvSpPr>
        <p:spPr>
          <a:xfrm flipH="1" flipV="1">
            <a:off x="939331" y="2755900"/>
            <a:ext cx="10198100" cy="1143000"/>
          </a:xfrm>
          <a:custGeom>
            <a:avLst/>
            <a:gdLst>
              <a:gd name="connsiteX0" fmla="*/ 0 w 10198100"/>
              <a:gd name="connsiteY0" fmla="*/ 1143000 h 1143000"/>
              <a:gd name="connsiteX1" fmla="*/ 2298700 w 10198100"/>
              <a:gd name="connsiteY1" fmla="*/ 50800 h 1143000"/>
              <a:gd name="connsiteX2" fmla="*/ 5092700 w 10198100"/>
              <a:gd name="connsiteY2" fmla="*/ 1117600 h 1143000"/>
              <a:gd name="connsiteX3" fmla="*/ 7861300 w 10198100"/>
              <a:gd name="connsiteY3" fmla="*/ 0 h 1143000"/>
              <a:gd name="connsiteX4" fmla="*/ 10198100 w 10198100"/>
              <a:gd name="connsiteY4" fmla="*/ 11176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100" h="1143000">
                <a:moveTo>
                  <a:pt x="0" y="1143000"/>
                </a:moveTo>
                <a:cubicBezTo>
                  <a:pt x="724958" y="599016"/>
                  <a:pt x="1449917" y="55033"/>
                  <a:pt x="2298700" y="50800"/>
                </a:cubicBezTo>
                <a:cubicBezTo>
                  <a:pt x="3147483" y="46567"/>
                  <a:pt x="4165600" y="1126067"/>
                  <a:pt x="5092700" y="1117600"/>
                </a:cubicBezTo>
                <a:cubicBezTo>
                  <a:pt x="6019800" y="1109133"/>
                  <a:pt x="7010400" y="0"/>
                  <a:pt x="7861300" y="0"/>
                </a:cubicBezTo>
                <a:cubicBezTo>
                  <a:pt x="8712200" y="0"/>
                  <a:pt x="9455150" y="558800"/>
                  <a:pt x="10198100" y="1117600"/>
                </a:cubicBezTo>
              </a:path>
            </a:pathLst>
          </a:custGeom>
          <a:noFill/>
          <a:ln w="25400">
            <a:solidFill>
              <a:srgbClr val="477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B35131F-33CA-2B6A-2AD3-CD31145674A6}"/>
              </a:ext>
            </a:extLst>
          </p:cNvPr>
          <p:cNvGrpSpPr/>
          <p:nvPr/>
        </p:nvGrpSpPr>
        <p:grpSpPr>
          <a:xfrm>
            <a:off x="1463524" y="1717782"/>
            <a:ext cx="2748183" cy="1426029"/>
            <a:chOff x="1540193" y="1806682"/>
            <a:chExt cx="2748183" cy="1426029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1D11EEC4-73B1-4A54-A0FB-022BAF83006A}"/>
                </a:ext>
              </a:extLst>
            </p:cNvPr>
            <p:cNvSpPr/>
            <p:nvPr/>
          </p:nvSpPr>
          <p:spPr>
            <a:xfrm>
              <a:off x="1540193" y="1806682"/>
              <a:ext cx="2748183" cy="142602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1408E6-5965-71F7-AD42-72D4180BD46D}"/>
                </a:ext>
              </a:extLst>
            </p:cNvPr>
            <p:cNvGrpSpPr/>
            <p:nvPr/>
          </p:nvGrpSpPr>
          <p:grpSpPr>
            <a:xfrm>
              <a:off x="2039604" y="1959290"/>
              <a:ext cx="2036087" cy="1095412"/>
              <a:chOff x="444501" y="1856096"/>
              <a:chExt cx="2036087" cy="1095412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5D18261-401F-C9EF-8703-372505CFD647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2019302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A1A885A-7817-54E1-0709-9D8E3603C30F}"/>
                  </a:ext>
                </a:extLst>
              </p:cNvPr>
              <p:cNvSpPr txBox="1"/>
              <p:nvPr/>
            </p:nvSpPr>
            <p:spPr>
              <a:xfrm>
                <a:off x="46128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B10D40-91CD-45A5-996F-92DE9F1D4896}"/>
              </a:ext>
            </a:extLst>
          </p:cNvPr>
          <p:cNvGrpSpPr/>
          <p:nvPr/>
        </p:nvGrpSpPr>
        <p:grpSpPr>
          <a:xfrm>
            <a:off x="6038381" y="1329871"/>
            <a:ext cx="2748183" cy="1426029"/>
            <a:chOff x="1540193" y="1806682"/>
            <a:chExt cx="2748183" cy="1426029"/>
          </a:xfrm>
        </p:grpSpPr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5F5811B5-2F5E-539C-866D-C2D5818D1347}"/>
                </a:ext>
              </a:extLst>
            </p:cNvPr>
            <p:cNvSpPr/>
            <p:nvPr/>
          </p:nvSpPr>
          <p:spPr>
            <a:xfrm>
              <a:off x="1540193" y="1806682"/>
              <a:ext cx="2748183" cy="142602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3522164-5173-8C02-4AA9-BB7F2E5019CD}"/>
                </a:ext>
              </a:extLst>
            </p:cNvPr>
            <p:cNvGrpSpPr/>
            <p:nvPr/>
          </p:nvGrpSpPr>
          <p:grpSpPr>
            <a:xfrm>
              <a:off x="2039604" y="1959290"/>
              <a:ext cx="2036087" cy="1095412"/>
              <a:chOff x="444501" y="1856096"/>
              <a:chExt cx="2036087" cy="109541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FD51BBB-7E6C-D3D1-BE14-D01D7C4E2F98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2019302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125A248-CE37-7C63-4129-5BC9E7EF5F81}"/>
                  </a:ext>
                </a:extLst>
              </p:cNvPr>
              <p:cNvSpPr txBox="1"/>
              <p:nvPr/>
            </p:nvSpPr>
            <p:spPr>
              <a:xfrm>
                <a:off x="46128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E384B4-80FF-02C1-C1F6-73306BC9E1D9}"/>
              </a:ext>
            </a:extLst>
          </p:cNvPr>
          <p:cNvGrpSpPr/>
          <p:nvPr/>
        </p:nvGrpSpPr>
        <p:grpSpPr>
          <a:xfrm>
            <a:off x="3385583" y="3938260"/>
            <a:ext cx="2748183" cy="1428118"/>
            <a:chOff x="1540193" y="1805638"/>
            <a:chExt cx="2748183" cy="1428118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77FAB65D-EB6D-A458-AD7B-F755F8A9BFF5}"/>
                </a:ext>
              </a:extLst>
            </p:cNvPr>
            <p:cNvSpPr/>
            <p:nvPr/>
          </p:nvSpPr>
          <p:spPr>
            <a:xfrm flipV="1">
              <a:off x="1540193" y="1805638"/>
              <a:ext cx="2748183" cy="1428118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7AD1D26-546A-4073-ABA0-6CC4BB54D3DC}"/>
                </a:ext>
              </a:extLst>
            </p:cNvPr>
            <p:cNvGrpSpPr/>
            <p:nvPr/>
          </p:nvGrpSpPr>
          <p:grpSpPr>
            <a:xfrm>
              <a:off x="2039604" y="1959290"/>
              <a:ext cx="2036087" cy="1095412"/>
              <a:chOff x="444501" y="1856096"/>
              <a:chExt cx="2036087" cy="109541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E3BA8F5-8BCE-522C-0EF7-1275571E864B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2019302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A14C7FE-D28F-B8C7-8A66-DA69199F494C}"/>
                  </a:ext>
                </a:extLst>
              </p:cNvPr>
              <p:cNvSpPr txBox="1"/>
              <p:nvPr/>
            </p:nvSpPr>
            <p:spPr>
              <a:xfrm>
                <a:off x="46128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675138-8913-3CF1-57D4-8328F6B8FD23}"/>
              </a:ext>
            </a:extLst>
          </p:cNvPr>
          <p:cNvGrpSpPr/>
          <p:nvPr/>
        </p:nvGrpSpPr>
        <p:grpSpPr>
          <a:xfrm>
            <a:off x="8875464" y="3885463"/>
            <a:ext cx="2748183" cy="1428118"/>
            <a:chOff x="1540193" y="1805638"/>
            <a:chExt cx="2748183" cy="1428118"/>
          </a:xfrm>
        </p:grpSpPr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9055254B-7597-15A3-99EA-F91091756954}"/>
                </a:ext>
              </a:extLst>
            </p:cNvPr>
            <p:cNvSpPr/>
            <p:nvPr/>
          </p:nvSpPr>
          <p:spPr>
            <a:xfrm flipV="1">
              <a:off x="1540193" y="1805638"/>
              <a:ext cx="2748183" cy="1428118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4DC9204-23B2-3905-705A-CC72F197A7B6}"/>
                </a:ext>
              </a:extLst>
            </p:cNvPr>
            <p:cNvGrpSpPr/>
            <p:nvPr/>
          </p:nvGrpSpPr>
          <p:grpSpPr>
            <a:xfrm>
              <a:off x="2039604" y="1959290"/>
              <a:ext cx="2036087" cy="1095412"/>
              <a:chOff x="444501" y="1856096"/>
              <a:chExt cx="2036087" cy="109541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892BD5A1-E9C0-3724-A887-D51DC7DA17EB}"/>
                  </a:ext>
                </a:extLst>
              </p:cNvPr>
              <p:cNvSpPr txBox="1"/>
              <p:nvPr/>
            </p:nvSpPr>
            <p:spPr>
              <a:xfrm>
                <a:off x="444501" y="2188222"/>
                <a:ext cx="2019302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58C829C-D29D-1CFC-66B9-A32A9CFB3C6D}"/>
                  </a:ext>
                </a:extLst>
              </p:cNvPr>
              <p:cNvSpPr txBox="1"/>
              <p:nvPr/>
            </p:nvSpPr>
            <p:spPr>
              <a:xfrm>
                <a:off x="461287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14DCC004-5C5D-B174-6D05-7D518B983715}"/>
              </a:ext>
            </a:extLst>
          </p:cNvPr>
          <p:cNvSpPr/>
          <p:nvPr/>
        </p:nvSpPr>
        <p:spPr>
          <a:xfrm>
            <a:off x="2424517" y="3418097"/>
            <a:ext cx="556376" cy="28870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对角圆角 34">
            <a:extLst>
              <a:ext uri="{FF2B5EF4-FFF2-40B4-BE49-F238E27FC236}">
                <a16:creationId xmlns:a16="http://schemas.microsoft.com/office/drawing/2014/main" id="{9A72A455-64BE-EE01-28B1-CB08EC3492C0}"/>
              </a:ext>
            </a:extLst>
          </p:cNvPr>
          <p:cNvSpPr/>
          <p:nvPr/>
        </p:nvSpPr>
        <p:spPr>
          <a:xfrm rot="10800000" flipV="1">
            <a:off x="4950788" y="3183048"/>
            <a:ext cx="556376" cy="288704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E3F07591-09A7-5E62-0893-B23683280258}"/>
              </a:ext>
            </a:extLst>
          </p:cNvPr>
          <p:cNvSpPr/>
          <p:nvPr/>
        </p:nvSpPr>
        <p:spPr>
          <a:xfrm>
            <a:off x="7591527" y="3088026"/>
            <a:ext cx="556376" cy="28870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id="{63AAB981-C75E-3537-FAD3-75ED7CB7E7F9}"/>
              </a:ext>
            </a:extLst>
          </p:cNvPr>
          <p:cNvSpPr/>
          <p:nvPr/>
        </p:nvSpPr>
        <p:spPr>
          <a:xfrm rot="10800000" flipV="1">
            <a:off x="10716588" y="3088026"/>
            <a:ext cx="556376" cy="288704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01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EF899B9-77FD-CB31-8F90-47C143111F5F}"/>
              </a:ext>
            </a:extLst>
          </p:cNvPr>
          <p:cNvSpPr/>
          <p:nvPr/>
        </p:nvSpPr>
        <p:spPr>
          <a:xfrm>
            <a:off x="3659374" y="0"/>
            <a:ext cx="8532627" cy="6858000"/>
          </a:xfrm>
          <a:custGeom>
            <a:avLst/>
            <a:gdLst>
              <a:gd name="connsiteX0" fmla="*/ 5479683 w 8532627"/>
              <a:gd name="connsiteY0" fmla="*/ 0 h 6858000"/>
              <a:gd name="connsiteX1" fmla="*/ 8532627 w 8532627"/>
              <a:gd name="connsiteY1" fmla="*/ 0 h 6858000"/>
              <a:gd name="connsiteX2" fmla="*/ 8532627 w 8532627"/>
              <a:gd name="connsiteY2" fmla="*/ 6858000 h 6858000"/>
              <a:gd name="connsiteX3" fmla="*/ 0 w 8532627"/>
              <a:gd name="connsiteY3" fmla="*/ 6858000 h 6858000"/>
              <a:gd name="connsiteX4" fmla="*/ 171016 w 8532627"/>
              <a:gd name="connsiteY4" fmla="*/ 6674262 h 6858000"/>
              <a:gd name="connsiteX5" fmla="*/ 1235603 w 8532627"/>
              <a:gd name="connsiteY5" fmla="*/ 5886450 h 6858000"/>
              <a:gd name="connsiteX6" fmla="*/ 3635902 w 8532627"/>
              <a:gd name="connsiteY6" fmla="*/ 5505450 h 6858000"/>
              <a:gd name="connsiteX7" fmla="*/ 3483502 w 8532627"/>
              <a:gd name="connsiteY7" fmla="*/ 3600450 h 6858000"/>
              <a:gd name="connsiteX8" fmla="*/ 5521852 w 8532627"/>
              <a:gd name="connsiteY8" fmla="*/ 1695450 h 6858000"/>
              <a:gd name="connsiteX9" fmla="*/ 5534949 w 853262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32627" h="6858000">
                <a:moveTo>
                  <a:pt x="5479683" y="0"/>
                </a:moveTo>
                <a:lnTo>
                  <a:pt x="8532627" y="0"/>
                </a:lnTo>
                <a:lnTo>
                  <a:pt x="8532627" y="6858000"/>
                </a:lnTo>
                <a:lnTo>
                  <a:pt x="0" y="6858000"/>
                </a:lnTo>
                <a:lnTo>
                  <a:pt x="171016" y="6674262"/>
                </a:lnTo>
                <a:cubicBezTo>
                  <a:pt x="480300" y="6354142"/>
                  <a:pt x="818884" y="6070997"/>
                  <a:pt x="1235603" y="5886450"/>
                </a:cubicBezTo>
                <a:cubicBezTo>
                  <a:pt x="1902352" y="5591175"/>
                  <a:pt x="3261252" y="5886450"/>
                  <a:pt x="3635902" y="5505450"/>
                </a:cubicBezTo>
                <a:cubicBezTo>
                  <a:pt x="4010552" y="5124450"/>
                  <a:pt x="3169178" y="4235450"/>
                  <a:pt x="3483502" y="3600450"/>
                </a:cubicBezTo>
                <a:cubicBezTo>
                  <a:pt x="3797827" y="2965450"/>
                  <a:pt x="5255152" y="2530475"/>
                  <a:pt x="5521852" y="1695450"/>
                </a:cubicBezTo>
                <a:cubicBezTo>
                  <a:pt x="5655202" y="1277938"/>
                  <a:pt x="5633771" y="785416"/>
                  <a:pt x="5534949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3412598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029760B-8113-1926-A14E-E979AC18ACB3}"/>
              </a:ext>
            </a:extLst>
          </p:cNvPr>
          <p:cNvSpPr txBox="1"/>
          <p:nvPr/>
        </p:nvSpPr>
        <p:spPr>
          <a:xfrm>
            <a:off x="1415570" y="1318483"/>
            <a:ext cx="45736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rPr>
              <a:t>谢谢观看 </a:t>
            </a:r>
            <a:r>
              <a:rPr lang="en-US" altLang="zh-CN" sz="5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rPr>
              <a:t>THANKS</a:t>
            </a:r>
            <a:endParaRPr lang="zh-CN" altLang="en-US" sz="5400" b="1" dirty="0">
              <a:gradFill flip="none" rotWithShape="1">
                <a:gsLst>
                  <a:gs pos="0">
                    <a:srgbClr val="92D050"/>
                  </a:gs>
                  <a:gs pos="100000">
                    <a:srgbClr val="0B4B00"/>
                  </a:gs>
                </a:gsLst>
                <a:lin ang="2700000" scaled="1"/>
                <a:tileRect/>
              </a:gra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D41BF0-6723-012F-FC06-8237E6CBB0AC}"/>
              </a:ext>
            </a:extLst>
          </p:cNvPr>
          <p:cNvSpPr txBox="1"/>
          <p:nvPr/>
        </p:nvSpPr>
        <p:spPr>
          <a:xfrm>
            <a:off x="1468469" y="2178272"/>
            <a:ext cx="5625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得意黑" pitchFamily="2" charset="-122"/>
              </a:rPr>
              <a:t>Green Environmental Protection Theme Work Report</a:t>
            </a:r>
            <a:endParaRPr lang="zh-CN" altLang="en-US" dirty="0">
              <a:solidFill>
                <a:schemeClr val="bg1">
                  <a:lumMod val="75000"/>
                </a:schemeClr>
              </a:solidFill>
              <a:ea typeface="得意黑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499169" y="2680822"/>
            <a:ext cx="5563857" cy="4062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8A2D944-E621-2036-F519-FAF452998848}"/>
              </a:ext>
            </a:extLst>
          </p:cNvPr>
          <p:cNvGrpSpPr/>
          <p:nvPr/>
        </p:nvGrpSpPr>
        <p:grpSpPr>
          <a:xfrm>
            <a:off x="1468551" y="4457131"/>
            <a:ext cx="4430006" cy="342544"/>
            <a:chOff x="4289813" y="5868701"/>
            <a:chExt cx="2391457" cy="34254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19E387-7202-7E4E-1262-403E6FD01A4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32F9F2-B201-9E73-50A0-06633E3B535E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2023.04.21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EA90B18-CE68-3479-D9A2-9C17CC5A6060}"/>
              </a:ext>
            </a:extLst>
          </p:cNvPr>
          <p:cNvSpPr txBox="1"/>
          <p:nvPr/>
        </p:nvSpPr>
        <p:spPr>
          <a:xfrm>
            <a:off x="1413085" y="3367241"/>
            <a:ext cx="490660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944560" y="2716148"/>
            <a:ext cx="4673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工作汇报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工作总结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环保主题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公益  </a:t>
            </a:r>
            <a:r>
              <a:rPr lang="en-US" altLang="zh-CN" sz="1600" b="1" dirty="0">
                <a:solidFill>
                  <a:srgbClr val="4D851E"/>
                </a:solidFill>
                <a:latin typeface="+mn-ea"/>
              </a:rPr>
              <a:t>/  </a:t>
            </a:r>
            <a:r>
              <a:rPr lang="zh-CN" altLang="en-US" sz="1600" b="1" dirty="0">
                <a:solidFill>
                  <a:srgbClr val="4D851E"/>
                </a:solidFill>
                <a:latin typeface="+mn-ea"/>
              </a:rPr>
              <a:t>自然</a:t>
            </a:r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799675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4699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8B34EB9B-8A71-82B1-A709-0C71F18ADBDC}"/>
              </a:ext>
            </a:extLst>
          </p:cNvPr>
          <p:cNvSpPr/>
          <p:nvPr/>
        </p:nvSpPr>
        <p:spPr>
          <a:xfrm>
            <a:off x="4542353" y="0"/>
            <a:ext cx="7649647" cy="6858000"/>
          </a:xfrm>
          <a:custGeom>
            <a:avLst/>
            <a:gdLst>
              <a:gd name="connsiteX0" fmla="*/ 5479682 w 7649647"/>
              <a:gd name="connsiteY0" fmla="*/ 0 h 6858000"/>
              <a:gd name="connsiteX1" fmla="*/ 7649647 w 7649647"/>
              <a:gd name="connsiteY1" fmla="*/ 0 h 6858000"/>
              <a:gd name="connsiteX2" fmla="*/ 7649647 w 7649647"/>
              <a:gd name="connsiteY2" fmla="*/ 6858000 h 6858000"/>
              <a:gd name="connsiteX3" fmla="*/ 0 w 7649647"/>
              <a:gd name="connsiteY3" fmla="*/ 6858000 h 6858000"/>
              <a:gd name="connsiteX4" fmla="*/ 171015 w 7649647"/>
              <a:gd name="connsiteY4" fmla="*/ 6674262 h 6858000"/>
              <a:gd name="connsiteX5" fmla="*/ 1235602 w 7649647"/>
              <a:gd name="connsiteY5" fmla="*/ 5886450 h 6858000"/>
              <a:gd name="connsiteX6" fmla="*/ 3635901 w 7649647"/>
              <a:gd name="connsiteY6" fmla="*/ 5505450 h 6858000"/>
              <a:gd name="connsiteX7" fmla="*/ 3483501 w 7649647"/>
              <a:gd name="connsiteY7" fmla="*/ 3600450 h 6858000"/>
              <a:gd name="connsiteX8" fmla="*/ 5521851 w 7649647"/>
              <a:gd name="connsiteY8" fmla="*/ 1695450 h 6858000"/>
              <a:gd name="connsiteX9" fmla="*/ 5534948 w 764964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49647" h="6858000">
                <a:moveTo>
                  <a:pt x="5479682" y="0"/>
                </a:moveTo>
                <a:lnTo>
                  <a:pt x="7649647" y="0"/>
                </a:lnTo>
                <a:lnTo>
                  <a:pt x="7649647" y="6858000"/>
                </a:lnTo>
                <a:lnTo>
                  <a:pt x="0" y="6858000"/>
                </a:lnTo>
                <a:lnTo>
                  <a:pt x="171015" y="6674262"/>
                </a:lnTo>
                <a:cubicBezTo>
                  <a:pt x="480299" y="6354142"/>
                  <a:pt x="818883" y="6070997"/>
                  <a:pt x="1235602" y="5886450"/>
                </a:cubicBezTo>
                <a:cubicBezTo>
                  <a:pt x="1902352" y="5591175"/>
                  <a:pt x="3261251" y="5886450"/>
                  <a:pt x="3635901" y="5505450"/>
                </a:cubicBezTo>
                <a:cubicBezTo>
                  <a:pt x="4010551" y="5124450"/>
                  <a:pt x="3169177" y="4235450"/>
                  <a:pt x="3483501" y="3600450"/>
                </a:cubicBezTo>
                <a:cubicBezTo>
                  <a:pt x="3797826" y="2965450"/>
                  <a:pt x="5255151" y="2530475"/>
                  <a:pt x="5521851" y="1695450"/>
                </a:cubicBezTo>
                <a:cubicBezTo>
                  <a:pt x="5655201" y="1277938"/>
                  <a:pt x="5633770" y="785416"/>
                  <a:pt x="5534948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4295576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635825"/>
            <a:ext cx="5298790" cy="3093312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748351" y="2903737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2970645" y="2979452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811AA430-1BBD-2E4C-9B5F-AF30822A04B1}"/>
              </a:ext>
            </a:extLst>
          </p:cNvPr>
          <p:cNvSpPr/>
          <p:nvPr/>
        </p:nvSpPr>
        <p:spPr>
          <a:xfrm flipH="1">
            <a:off x="3112895" y="1433602"/>
            <a:ext cx="1314486" cy="129535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0" name="图形 37">
            <a:extLst>
              <a:ext uri="{FF2B5EF4-FFF2-40B4-BE49-F238E27FC236}">
                <a16:creationId xmlns:a16="http://schemas.microsoft.com/office/drawing/2014/main" id="{C7F9377B-47A2-373A-DE58-0A7BC0487B06}"/>
              </a:ext>
            </a:extLst>
          </p:cNvPr>
          <p:cNvGrpSpPr/>
          <p:nvPr/>
        </p:nvGrpSpPr>
        <p:grpSpPr>
          <a:xfrm rot="10800000">
            <a:off x="6096000" y="-604039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67CB43C-A85E-3EBC-C4F0-0D848D95695D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E8F24B-2E7A-067B-83F1-CCC1B73B444C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3" name="图形 37">
              <a:extLst>
                <a:ext uri="{FF2B5EF4-FFF2-40B4-BE49-F238E27FC236}">
                  <a16:creationId xmlns:a16="http://schemas.microsoft.com/office/drawing/2014/main" id="{7FF8F377-813E-FD98-93D3-425CB4B10FEB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B5BD790B-14BE-23D0-2CF5-9E45B379EFE9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F84D268-7544-027A-7461-A34DC8D2F458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37F379-4AE8-0B1A-09DD-2A2D4A36DC0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A1B1764-0A13-4825-51A1-475A168B52DF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4982D03-6B0B-6ECF-8298-665DA2D0F065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4" name="图形 37">
              <a:extLst>
                <a:ext uri="{FF2B5EF4-FFF2-40B4-BE49-F238E27FC236}">
                  <a16:creationId xmlns:a16="http://schemas.microsoft.com/office/drawing/2014/main" id="{F408192C-3586-87FD-DF76-31C36EF76847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728617-F758-03EF-E7AB-CE2D79B99CD0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7D68DA7C-2A85-7682-C6CD-B600EBAB2995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41835EA-CF38-88D7-8CAA-D309D97FD305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6" name="图形 37">
                <a:extLst>
                  <a:ext uri="{FF2B5EF4-FFF2-40B4-BE49-F238E27FC236}">
                    <a16:creationId xmlns:a16="http://schemas.microsoft.com/office/drawing/2014/main" id="{DE5E65D8-3C6F-0C05-DFA8-A02C85655958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19E2ABA-06A8-5308-C8B7-5F2D5A1F0F8B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FF808AA1-1882-5ADC-542C-B505B95C7AF7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图形 37">
                <a:extLst>
                  <a:ext uri="{FF2B5EF4-FFF2-40B4-BE49-F238E27FC236}">
                    <a16:creationId xmlns:a16="http://schemas.microsoft.com/office/drawing/2014/main" id="{E454F752-8B8D-D079-01CB-6CEE46B06F9E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34691B94-7037-9AAB-4F7E-5F8DC9A68530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47DF1B-D61A-DB80-9D46-361F24237B64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图形 37">
                <a:extLst>
                  <a:ext uri="{FF2B5EF4-FFF2-40B4-BE49-F238E27FC236}">
                    <a16:creationId xmlns:a16="http://schemas.microsoft.com/office/drawing/2014/main" id="{7C37D4CC-29BF-1642-0386-1E2F91017863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DE8269E4-E534-E257-E15B-4187A15B7A55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23BC886-1540-ED83-CA8D-3A41A98F2216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图形 37">
                <a:extLst>
                  <a:ext uri="{FF2B5EF4-FFF2-40B4-BE49-F238E27FC236}">
                    <a16:creationId xmlns:a16="http://schemas.microsoft.com/office/drawing/2014/main" id="{94AE4501-2BB2-BEB9-2CD3-B6F62E450CAE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CE31E19-717D-8A21-465F-01AC272A4654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85B604C-6E07-524E-30D7-6A64BF1BCC39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图形 37">
              <a:extLst>
                <a:ext uri="{FF2B5EF4-FFF2-40B4-BE49-F238E27FC236}">
                  <a16:creationId xmlns:a16="http://schemas.microsoft.com/office/drawing/2014/main" id="{5B17BA6E-0843-6A0C-90C0-0BBF2EE73C60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BA823CD-3C5C-23FF-09A4-8A47499695F1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7F6CC76-47D1-1BDC-C15F-699030526CF7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CBEA2D3-A86A-61C1-5329-10DE11946E0F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37">
              <a:extLst>
                <a:ext uri="{FF2B5EF4-FFF2-40B4-BE49-F238E27FC236}">
                  <a16:creationId xmlns:a16="http://schemas.microsoft.com/office/drawing/2014/main" id="{D160444B-ADD7-0E96-E84A-DFFC9893B985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CFF6814-5908-97B6-3D5B-5ABD80520ED8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37">
                <a:extLst>
                  <a:ext uri="{FF2B5EF4-FFF2-40B4-BE49-F238E27FC236}">
                    <a16:creationId xmlns:a16="http://schemas.microsoft.com/office/drawing/2014/main" id="{226E85C8-910C-42C4-3CED-31FC14522A4E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B1C3C2B7-D34A-178E-9D7F-E180ECFAB173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ACC342-2BF3-175A-6646-255DACF5688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" name="图形 37">
                <a:extLst>
                  <a:ext uri="{FF2B5EF4-FFF2-40B4-BE49-F238E27FC236}">
                    <a16:creationId xmlns:a16="http://schemas.microsoft.com/office/drawing/2014/main" id="{BA87DDA3-5300-FCA5-9117-881F064D6CDF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26C89A8-C6A2-A2B8-170B-18355D9E4E7C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965C181B-6324-0626-7298-E91588B3CE7F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37">
                <a:extLst>
                  <a:ext uri="{FF2B5EF4-FFF2-40B4-BE49-F238E27FC236}">
                    <a16:creationId xmlns:a16="http://schemas.microsoft.com/office/drawing/2014/main" id="{345B8D70-5C93-2A2A-3753-F1739B710C51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A354273-254A-E846-4A43-C45E52A19DE7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D0713014-32A2-AA27-72C8-0DFB81DC38A7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图形 37">
              <a:extLst>
                <a:ext uri="{FF2B5EF4-FFF2-40B4-BE49-F238E27FC236}">
                  <a16:creationId xmlns:a16="http://schemas.microsoft.com/office/drawing/2014/main" id="{B45E5EF9-81DE-2551-CA26-24900D94CE9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8BDB976-A2AA-9A29-CD2C-70B58B9C1E8A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1" name="图形 37">
                <a:extLst>
                  <a:ext uri="{FF2B5EF4-FFF2-40B4-BE49-F238E27FC236}">
                    <a16:creationId xmlns:a16="http://schemas.microsoft.com/office/drawing/2014/main" id="{37BCA663-220F-A061-79C2-2901CD8F8E7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2FC73D63-C7CB-5A19-2EE2-E11332A89759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CDD40A68-C6A3-AC6E-2997-1D7B5D6DB484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2" name="图形 37">
                <a:extLst>
                  <a:ext uri="{FF2B5EF4-FFF2-40B4-BE49-F238E27FC236}">
                    <a16:creationId xmlns:a16="http://schemas.microsoft.com/office/drawing/2014/main" id="{421A8AA4-F51E-0422-4E32-F49743D790DD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F6331A30-6FA5-0D1E-5BD8-ACCA5F7267B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44BE29D8-007B-C177-A5B8-436505E8B6DA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37">
                <a:extLst>
                  <a:ext uri="{FF2B5EF4-FFF2-40B4-BE49-F238E27FC236}">
                    <a16:creationId xmlns:a16="http://schemas.microsoft.com/office/drawing/2014/main" id="{E2A6C8B7-0658-3E59-98FA-2E69CD254990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5F8DCD3-D8A0-BC4D-4934-FF66A41540DB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BE85E0-D8C9-0D21-026C-99EDFA36C3E1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8" name="图形 37">
              <a:extLst>
                <a:ext uri="{FF2B5EF4-FFF2-40B4-BE49-F238E27FC236}">
                  <a16:creationId xmlns:a16="http://schemas.microsoft.com/office/drawing/2014/main" id="{A698168D-0150-EE4F-AEDE-E15619D43E14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B5622E4-475B-6BD7-34E6-07A3C6481105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37">
                <a:extLst>
                  <a:ext uri="{FF2B5EF4-FFF2-40B4-BE49-F238E27FC236}">
                    <a16:creationId xmlns:a16="http://schemas.microsoft.com/office/drawing/2014/main" id="{6D0B25E2-CB13-8FEE-E3D9-3F043D155102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C13B093-E9B0-5D6A-4165-484598EC1BE6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096D1FB-840C-2136-73AE-8C015A8222ED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37">
                <a:extLst>
                  <a:ext uri="{FF2B5EF4-FFF2-40B4-BE49-F238E27FC236}">
                    <a16:creationId xmlns:a16="http://schemas.microsoft.com/office/drawing/2014/main" id="{FCA47EB3-A56F-2863-6911-C8D3CA59243D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2566267A-CFA5-6294-077C-C66E289A9A13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C816159-6C5E-CD85-1DB3-38767AFD9206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图形 37">
                <a:extLst>
                  <a:ext uri="{FF2B5EF4-FFF2-40B4-BE49-F238E27FC236}">
                    <a16:creationId xmlns:a16="http://schemas.microsoft.com/office/drawing/2014/main" id="{B11FD21D-FE75-6ACC-0251-9DFFCF2733BA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0B6B74C-77AF-2FF8-A067-0CB83573C814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CA7EA14-AA97-2370-6D67-8A5DFF932CEC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37">
              <a:extLst>
                <a:ext uri="{FF2B5EF4-FFF2-40B4-BE49-F238E27FC236}">
                  <a16:creationId xmlns:a16="http://schemas.microsoft.com/office/drawing/2014/main" id="{0866DA53-B5FE-DDC8-A434-1A9F3F006604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70A317C-C663-87AD-79A9-7DA60572D02F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1" name="图形 37">
                <a:extLst>
                  <a:ext uri="{FF2B5EF4-FFF2-40B4-BE49-F238E27FC236}">
                    <a16:creationId xmlns:a16="http://schemas.microsoft.com/office/drawing/2014/main" id="{17D123B2-A5C9-3573-E81D-B619C4206C63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9DF8BFFE-A8CB-2321-5FF8-90BA11B2C51E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B3D9FCA7-E020-6DAB-B2DD-5E9B167251D3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图形 37">
                <a:extLst>
                  <a:ext uri="{FF2B5EF4-FFF2-40B4-BE49-F238E27FC236}">
                    <a16:creationId xmlns:a16="http://schemas.microsoft.com/office/drawing/2014/main" id="{7052E05C-7274-35DA-9EE4-4608A599373B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3E1B996-582E-7DF9-D8FD-D2DBF8A80333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0AB328A-C63A-C4CA-1A51-E3A5D997B08D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3" name="图形 37">
                <a:extLst>
                  <a:ext uri="{FF2B5EF4-FFF2-40B4-BE49-F238E27FC236}">
                    <a16:creationId xmlns:a16="http://schemas.microsoft.com/office/drawing/2014/main" id="{B77B12F9-2E7E-F4A9-851A-82FD7AAFC5D9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B902C3A-426A-C223-ACCA-18013EDB3216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F013DDF3-6E29-EDC3-5F3B-C6EEA5252CF3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0" name="图形 37">
              <a:extLst>
                <a:ext uri="{FF2B5EF4-FFF2-40B4-BE49-F238E27FC236}">
                  <a16:creationId xmlns:a16="http://schemas.microsoft.com/office/drawing/2014/main" id="{920242DE-830A-7361-1407-DAA1FB10923C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A3E8C7A-1843-B843-76BA-2928F627D937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54D5F0CB-265D-93BA-1D04-5756CE62C881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6DC5C48-9188-ED7F-4A07-FD95201D1700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1" name="图形 37">
              <a:extLst>
                <a:ext uri="{FF2B5EF4-FFF2-40B4-BE49-F238E27FC236}">
                  <a16:creationId xmlns:a16="http://schemas.microsoft.com/office/drawing/2014/main" id="{93881A3C-D622-0BA6-CA38-5588A822D48A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F67B698F-3638-8D33-B5F7-6EB84644D424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96690-9B8A-2216-F16A-49A1D8465595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EBD437D-7144-8908-90CF-377795878AE3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37">
              <a:extLst>
                <a:ext uri="{FF2B5EF4-FFF2-40B4-BE49-F238E27FC236}">
                  <a16:creationId xmlns:a16="http://schemas.microsoft.com/office/drawing/2014/main" id="{47447695-F27E-5594-940F-8DE4C181D1C1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52E6AEE-2A88-6D0C-9326-BE199EC5743D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BB679F6-9845-0340-91CA-AEBF26C67695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6EF19B3-D782-7700-817E-7014D03F019F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37">
              <a:extLst>
                <a:ext uri="{FF2B5EF4-FFF2-40B4-BE49-F238E27FC236}">
                  <a16:creationId xmlns:a16="http://schemas.microsoft.com/office/drawing/2014/main" id="{47F75058-40F7-C254-0C06-ADF624F80B80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2828984-E20C-5F51-3B11-2EE797399A1D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3571E80-DDE9-2AA3-4CFF-C22C6867F45B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B4FC0D6-4CC3-8FAD-7E54-489EB9A7407B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37">
              <a:extLst>
                <a:ext uri="{FF2B5EF4-FFF2-40B4-BE49-F238E27FC236}">
                  <a16:creationId xmlns:a16="http://schemas.microsoft.com/office/drawing/2014/main" id="{F0EAE6C9-F89A-C6B2-3366-B6960B4A25A4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D9B65F1-7A30-DFBC-BEC8-D1CD13097019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46D52B8-09B2-6DF9-AE5E-AC3C69ADEBAB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944BA84-CF8E-0607-3188-C2CF3C9BBCAA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37">
              <a:extLst>
                <a:ext uri="{FF2B5EF4-FFF2-40B4-BE49-F238E27FC236}">
                  <a16:creationId xmlns:a16="http://schemas.microsoft.com/office/drawing/2014/main" id="{31C1A048-87B3-010E-7B12-1AAAB813D7E9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FA3AE9A-6E34-FFF3-CA85-06F14B732D5B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23A591D-B457-A12C-5C52-CBC63B322E0D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08FB5058-AA19-B848-896A-410B17EA27E8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6" name="图形 37">
              <a:extLst>
                <a:ext uri="{FF2B5EF4-FFF2-40B4-BE49-F238E27FC236}">
                  <a16:creationId xmlns:a16="http://schemas.microsoft.com/office/drawing/2014/main" id="{6AAE4105-8F68-57B7-3D2C-4BC22312ACB8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3BD4BAE-B8B1-2775-9BED-04E85DB9F8E3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8AAB11A-6157-375E-D6EC-15C9668CD2CC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F20AAEE-D10E-8515-DC19-846A64EC5B23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37">
              <a:extLst>
                <a:ext uri="{FF2B5EF4-FFF2-40B4-BE49-F238E27FC236}">
                  <a16:creationId xmlns:a16="http://schemas.microsoft.com/office/drawing/2014/main" id="{3C788D9E-299D-D404-EF70-1382504E6E0B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0C07B5E-C345-8488-A3A6-2E169B704686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12647E-D19A-FAED-B334-9EB8219A26BC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16ED687E-ED2D-5AE3-101B-79DE3C3BBA82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8" name="图形 37">
              <a:extLst>
                <a:ext uri="{FF2B5EF4-FFF2-40B4-BE49-F238E27FC236}">
                  <a16:creationId xmlns:a16="http://schemas.microsoft.com/office/drawing/2014/main" id="{6D35E35A-B6A0-C385-9491-636B4620768E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94178C8-94C3-CF4A-3070-73325C219304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5421D5C-9398-C6BF-7D20-F483E3CE6C7B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68F4E60-8457-6615-B56D-90576200A109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37">
              <a:extLst>
                <a:ext uri="{FF2B5EF4-FFF2-40B4-BE49-F238E27FC236}">
                  <a16:creationId xmlns:a16="http://schemas.microsoft.com/office/drawing/2014/main" id="{6F22F247-D65F-8542-912D-A6DCA3562900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36183E5-D4B2-D583-D142-BB21EFF7026C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A98681F-197E-8B62-A110-67DFB17D049F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F5E887A-FD00-777E-1641-C3BBBD24CE37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0" name="图形 37">
              <a:extLst>
                <a:ext uri="{FF2B5EF4-FFF2-40B4-BE49-F238E27FC236}">
                  <a16:creationId xmlns:a16="http://schemas.microsoft.com/office/drawing/2014/main" id="{4BE799E4-D493-4F6B-E34D-34649F8330C1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9BDB1DB-96D2-B34A-7128-959751935889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B88D584-1074-9F92-760B-B83AFB281B0C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B9D601E7-8F16-3A96-C74B-17401C1C086F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8" name="图形 37">
                <a:extLst>
                  <a:ext uri="{FF2B5EF4-FFF2-40B4-BE49-F238E27FC236}">
                    <a16:creationId xmlns:a16="http://schemas.microsoft.com/office/drawing/2014/main" id="{AA7502C5-F39C-91C1-25DB-10B1D3F3EF63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4DE98A1-E042-6F93-6667-D41054397615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5C66AF4-24D0-4EFD-F86D-6647EE5DBDA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37">
                <a:extLst>
                  <a:ext uri="{FF2B5EF4-FFF2-40B4-BE49-F238E27FC236}">
                    <a16:creationId xmlns:a16="http://schemas.microsoft.com/office/drawing/2014/main" id="{C4FA9FEA-05EF-B3FF-1711-EE79C89E3E32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58CDB6EF-9BCC-67B4-9A21-EEF767103EA5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51BB704-6D78-BF67-BB20-4783D20B1B5F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0" name="图形 37">
                <a:extLst>
                  <a:ext uri="{FF2B5EF4-FFF2-40B4-BE49-F238E27FC236}">
                    <a16:creationId xmlns:a16="http://schemas.microsoft.com/office/drawing/2014/main" id="{431BA6E4-32BA-FA1F-BDF4-F7D90BDEC9AA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6134C8A-E899-4156-DF62-8198D4D1BF62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8D8F34E9-432A-312A-4943-F307D974BC2B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37">
                <a:extLst>
                  <a:ext uri="{FF2B5EF4-FFF2-40B4-BE49-F238E27FC236}">
                    <a16:creationId xmlns:a16="http://schemas.microsoft.com/office/drawing/2014/main" id="{96087A08-4B86-46F7-0713-B870F7573A1D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266FE7D-93EA-089D-8E0E-E2285ADD6672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9B6262D-33C0-05E3-ED37-AE8F083A14E8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1" name="图形 37">
              <a:extLst>
                <a:ext uri="{FF2B5EF4-FFF2-40B4-BE49-F238E27FC236}">
                  <a16:creationId xmlns:a16="http://schemas.microsoft.com/office/drawing/2014/main" id="{C14B72AE-8FD8-1BF2-F11B-B4B2EC920524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5CE5042-9250-A2A7-B831-545005D319EF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D1A8E8D-30A0-34E9-A73E-69ED1EE38180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0C146BB-59BB-2B57-77D4-0F10C6E5CFA4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3" name="图形 37">
                <a:extLst>
                  <a:ext uri="{FF2B5EF4-FFF2-40B4-BE49-F238E27FC236}">
                    <a16:creationId xmlns:a16="http://schemas.microsoft.com/office/drawing/2014/main" id="{9BD2BEB3-2BFD-E4CF-9102-EFBEE3D0767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B29754E-0648-D181-74F5-62E803F0E7A1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C08D8C30-6141-01E9-C99A-F0A8BC4290CB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图形 37">
                <a:extLst>
                  <a:ext uri="{FF2B5EF4-FFF2-40B4-BE49-F238E27FC236}">
                    <a16:creationId xmlns:a16="http://schemas.microsoft.com/office/drawing/2014/main" id="{532266DD-5E23-1556-570F-C61989CFC47D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4DC21AD-51B5-074A-5723-838360DD5C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5431990-6A4D-4E1F-7BA5-EBB92FE384C6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5" name="图形 37">
                <a:extLst>
                  <a:ext uri="{FF2B5EF4-FFF2-40B4-BE49-F238E27FC236}">
                    <a16:creationId xmlns:a16="http://schemas.microsoft.com/office/drawing/2014/main" id="{9812F9C3-014A-FA07-CEE5-7BFBCA950556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0A800B8-170F-AA1E-64FD-37141BE55388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8FAA286-A657-E5A1-4C27-F64697E2D91D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6" name="图形 37">
                <a:extLst>
                  <a:ext uri="{FF2B5EF4-FFF2-40B4-BE49-F238E27FC236}">
                    <a16:creationId xmlns:a16="http://schemas.microsoft.com/office/drawing/2014/main" id="{596F2BB0-AB92-E8F2-8E32-3F25A1A7F4D5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B3C3DCA4-B8D9-40D8-E7FA-0041520E57E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5B4510DC-0103-051B-0B69-AE8A407167D5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37">
              <a:extLst>
                <a:ext uri="{FF2B5EF4-FFF2-40B4-BE49-F238E27FC236}">
                  <a16:creationId xmlns:a16="http://schemas.microsoft.com/office/drawing/2014/main" id="{B4FD9431-3C91-1836-4C7B-66914F0E58B9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958E5A0-2873-27B3-200D-86625FA15B49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4E4E263-4684-32DE-720F-352EFF67CA78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6602003-4DC4-BC4E-41DC-A91DDC53B629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37">
                <a:extLst>
                  <a:ext uri="{FF2B5EF4-FFF2-40B4-BE49-F238E27FC236}">
                    <a16:creationId xmlns:a16="http://schemas.microsoft.com/office/drawing/2014/main" id="{C3ED5D7B-E118-96DE-5809-8DA49781160B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CBB0323-C871-4BC6-245B-3D6BF18FDB2B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50A76557-AD5B-72F0-E1D9-E38EFDCEABA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37">
                <a:extLst>
                  <a:ext uri="{FF2B5EF4-FFF2-40B4-BE49-F238E27FC236}">
                    <a16:creationId xmlns:a16="http://schemas.microsoft.com/office/drawing/2014/main" id="{67FC266A-0738-94A7-0FBD-99D121580CCD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B15ABAE1-E678-2227-B258-1651524F9BF9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5CD43B7-93CA-77D2-FE8B-7665A5BAC6E2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0" name="图形 37">
                <a:extLst>
                  <a:ext uri="{FF2B5EF4-FFF2-40B4-BE49-F238E27FC236}">
                    <a16:creationId xmlns:a16="http://schemas.microsoft.com/office/drawing/2014/main" id="{A26EA06F-0A5C-10BD-0197-680AC63DB641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5513102-D8F8-E3A8-0BB1-1FE55B9C5E64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6A820C7-1FC1-BB7E-5837-35189565D05E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37">
                <a:extLst>
                  <a:ext uri="{FF2B5EF4-FFF2-40B4-BE49-F238E27FC236}">
                    <a16:creationId xmlns:a16="http://schemas.microsoft.com/office/drawing/2014/main" id="{A4D257D8-E7C4-E630-7790-0C716B76DE3E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2B47432E-1538-0F6D-9B15-069F93EE3E58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236CBFBE-D1C9-7A56-AD81-BA620FB21E8D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5DFED1B-91FB-B097-09D2-0FA7E183D704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23FB34A-A8EC-94CD-D6C7-69AE2D0D030C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5290FCF-C3F4-C399-F472-D94FFF7AE47E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7E526B9-59EE-8547-53D8-AE1FB29D7889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21B30E1-7FA7-63EB-81B2-1926B990E6EA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B11AED9-B997-DA21-CECD-31B5DB80F8E6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EAD9E87-FAC3-E9A4-D6A0-A1646B509158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226F711-3997-364C-FAD0-7FB3FCB9ADFD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79B5C2B-5CB0-C296-BEA4-54EC88D06EAD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C2D4D60-40E2-518E-92DE-E30366BA0328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06194D0-CDFF-B624-CCCE-D97D49EEE228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11A44D8-9A70-E2D7-4FA6-77492A2BF7F2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03652C4-DE19-8DD4-DE7E-8830234502E3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B042642-8C9C-F473-4ECF-977BE9E9F288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37D9FA1-DC32-B433-F9EF-7ABD46DF15E7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158E705-A1B1-5A5F-0904-C0B3D9AEE0C2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F7D6513-E5BC-78B6-3D22-45A188826FA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C7517F6-9811-2B29-F2A4-FE9E1ECD3C58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7E5E190-F095-DBB0-57CD-C783A8E956B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7AD69D-EAD3-9678-2B6B-7F5A5F485A9D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953AED0-0F3E-4AAF-46BE-9AA6F3337812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259858-FA7B-7D8F-FBCF-F7C03BE81C07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13B4F07-8F3C-7492-6A2D-C7734B1203A8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6" name="图形 37">
              <a:extLst>
                <a:ext uri="{FF2B5EF4-FFF2-40B4-BE49-F238E27FC236}">
                  <a16:creationId xmlns:a16="http://schemas.microsoft.com/office/drawing/2014/main" id="{A3E0426B-CC9B-1AF4-AEC7-DC702DD668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D990179-A6FD-8A87-C742-2EADFE9AD681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7603DB2-625F-E901-7898-5DB0025E30F4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8F564-F627-CE79-417B-2ECC8C1AEA9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E75A365-CB2F-7C45-66DC-A534AC00AAAF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C54380E7-EE76-88D0-6F46-2F8F40D3DFD2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97369B6-8067-9829-59C5-D34371869C1F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298FC14-9A8B-7A48-77B6-164072712465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D958BAD-4D71-5E1F-E75E-101AD25D61A1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DC42ED4-871C-E0AB-2C76-A4BCD7F99707}"/>
              </a:ext>
            </a:extLst>
          </p:cNvPr>
          <p:cNvSpPr txBox="1"/>
          <p:nvPr/>
        </p:nvSpPr>
        <p:spPr>
          <a:xfrm>
            <a:off x="1789697" y="3691766"/>
            <a:ext cx="45022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 演示模板及素材免费下载！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www.51pptmoban. 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95CF9D-8B7E-618B-8C43-6983E30590D8}"/>
              </a:ext>
            </a:extLst>
          </p:cNvPr>
          <p:cNvSpPr txBox="1"/>
          <p:nvPr/>
        </p:nvSpPr>
        <p:spPr>
          <a:xfrm>
            <a:off x="3447307" y="1658416"/>
            <a:ext cx="7232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400" b="1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en-US" altLang="zh-CN" sz="5400" dirty="0"/>
              <a:t>01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900674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1009828" y="3264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A768F72A-4F95-6E8F-34DF-F042A8CC8E99}"/>
              </a:ext>
            </a:extLst>
          </p:cNvPr>
          <p:cNvSpPr/>
          <p:nvPr/>
        </p:nvSpPr>
        <p:spPr>
          <a:xfrm flipH="1">
            <a:off x="4015457" y="1567701"/>
            <a:ext cx="2030545" cy="2000999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D7D45C58-0CCD-9535-27BE-EF1ECD7F9785}"/>
              </a:ext>
            </a:extLst>
          </p:cNvPr>
          <p:cNvSpPr/>
          <p:nvPr/>
        </p:nvSpPr>
        <p:spPr>
          <a:xfrm>
            <a:off x="6161642" y="1567700"/>
            <a:ext cx="2030544" cy="2000999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E1CFA4B-1E73-A77B-1DD8-8B2065EEC49E}"/>
              </a:ext>
            </a:extLst>
          </p:cNvPr>
          <p:cNvGrpSpPr/>
          <p:nvPr/>
        </p:nvGrpSpPr>
        <p:grpSpPr>
          <a:xfrm rot="10800000">
            <a:off x="4015457" y="3675900"/>
            <a:ext cx="4176729" cy="2001000"/>
            <a:chOff x="4015457" y="3904500"/>
            <a:chExt cx="4176729" cy="2001000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F587D1BD-40E4-017E-4D20-4F0EFAC53B22}"/>
                </a:ext>
              </a:extLst>
            </p:cNvPr>
            <p:cNvSpPr/>
            <p:nvPr/>
          </p:nvSpPr>
          <p:spPr>
            <a:xfrm flipH="1">
              <a:off x="4015457" y="3904501"/>
              <a:ext cx="2030545" cy="2000999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0">
              <a:blip r:embed="rId5"/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3B4025BB-9A75-B23F-9213-FE1A8CB286DA}"/>
                </a:ext>
              </a:extLst>
            </p:cNvPr>
            <p:cNvSpPr/>
            <p:nvPr/>
          </p:nvSpPr>
          <p:spPr>
            <a:xfrm>
              <a:off x="6161642" y="3904500"/>
              <a:ext cx="2030544" cy="2000999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0">
              <a:blip r:embed="rId6"/>
              <a:srcRect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437F8F5-8721-0407-20E8-978C74348F81}"/>
              </a:ext>
            </a:extLst>
          </p:cNvPr>
          <p:cNvGrpSpPr/>
          <p:nvPr/>
        </p:nvGrpSpPr>
        <p:grpSpPr>
          <a:xfrm>
            <a:off x="1217173" y="2227049"/>
            <a:ext cx="2667001" cy="864579"/>
            <a:chOff x="444500" y="1856096"/>
            <a:chExt cx="2667001" cy="86457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AB251C2-F2DC-1758-524A-5633E6611540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9FB9454-F1FE-7A11-65E8-30EC85644909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F45046E-7427-5EE9-4FC9-EA8695E33F4B}"/>
              </a:ext>
            </a:extLst>
          </p:cNvPr>
          <p:cNvGrpSpPr/>
          <p:nvPr/>
        </p:nvGrpSpPr>
        <p:grpSpPr>
          <a:xfrm>
            <a:off x="8307826" y="2227049"/>
            <a:ext cx="2667001" cy="1091308"/>
            <a:chOff x="444500" y="1856096"/>
            <a:chExt cx="2667001" cy="109130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8678B5-E7EB-4F2F-CDF8-7A0AD0ABDBCD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52A527E-0A8B-E897-4A6C-560BD9C8A5B6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407AE5-A987-E25C-9CE3-85B58D2384B2}"/>
              </a:ext>
            </a:extLst>
          </p:cNvPr>
          <p:cNvGrpSpPr/>
          <p:nvPr/>
        </p:nvGrpSpPr>
        <p:grpSpPr>
          <a:xfrm>
            <a:off x="1217173" y="4425720"/>
            <a:ext cx="2667001" cy="864579"/>
            <a:chOff x="444500" y="1856096"/>
            <a:chExt cx="2667001" cy="8645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C5F45B-E394-05BB-ADDB-727D28537AD0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D5F47C-4A36-5408-ECC7-10A95BC82CC7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5DE715-927A-5633-54E0-80A51D9B7631}"/>
              </a:ext>
            </a:extLst>
          </p:cNvPr>
          <p:cNvGrpSpPr/>
          <p:nvPr/>
        </p:nvGrpSpPr>
        <p:grpSpPr>
          <a:xfrm>
            <a:off x="8307826" y="4425720"/>
            <a:ext cx="2667001" cy="864579"/>
            <a:chOff x="444500" y="1856096"/>
            <a:chExt cx="2667001" cy="86457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B9513D0-822A-7D87-72CE-4C24DDC3080A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761004-6F06-DCF5-8D7D-83A17A31967F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260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Freeform 5">
            <a:extLst>
              <a:ext uri="{FF2B5EF4-FFF2-40B4-BE49-F238E27FC236}">
                <a16:creationId xmlns:a16="http://schemas.microsoft.com/office/drawing/2014/main" id="{1B4B7E52-688C-AE2C-338D-53761A954D75}"/>
              </a:ext>
            </a:extLst>
          </p:cNvPr>
          <p:cNvSpPr>
            <a:spLocks/>
          </p:cNvSpPr>
          <p:nvPr/>
        </p:nvSpPr>
        <p:spPr bwMode="auto">
          <a:xfrm rot="16200000">
            <a:off x="4110766" y="2106401"/>
            <a:ext cx="1752604" cy="155332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9" name="Freeform 5">
            <a:extLst>
              <a:ext uri="{FF2B5EF4-FFF2-40B4-BE49-F238E27FC236}">
                <a16:creationId xmlns:a16="http://schemas.microsoft.com/office/drawing/2014/main" id="{37EBE822-5E62-84FF-F4DB-D3E48A98EF75}"/>
              </a:ext>
            </a:extLst>
          </p:cNvPr>
          <p:cNvSpPr>
            <a:spLocks/>
          </p:cNvSpPr>
          <p:nvPr/>
        </p:nvSpPr>
        <p:spPr bwMode="auto">
          <a:xfrm rot="16200000">
            <a:off x="6336043" y="2106401"/>
            <a:ext cx="1752604" cy="155332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0" name="Freeform 5">
            <a:extLst>
              <a:ext uri="{FF2B5EF4-FFF2-40B4-BE49-F238E27FC236}">
                <a16:creationId xmlns:a16="http://schemas.microsoft.com/office/drawing/2014/main" id="{9874D8A7-F23E-A129-1EBA-A393ED8245AD}"/>
              </a:ext>
            </a:extLst>
          </p:cNvPr>
          <p:cNvSpPr>
            <a:spLocks/>
          </p:cNvSpPr>
          <p:nvPr/>
        </p:nvSpPr>
        <p:spPr bwMode="auto">
          <a:xfrm rot="16200000">
            <a:off x="8561320" y="2106401"/>
            <a:ext cx="1752604" cy="155332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1009828" y="3264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855" name="Freeform 5">
            <a:extLst>
              <a:ext uri="{FF2B5EF4-FFF2-40B4-BE49-F238E27FC236}">
                <a16:creationId xmlns:a16="http://schemas.microsoft.com/office/drawing/2014/main" id="{D18D279E-6E54-AFF1-CB48-C5CCC6A27931}"/>
              </a:ext>
            </a:extLst>
          </p:cNvPr>
          <p:cNvSpPr>
            <a:spLocks/>
          </p:cNvSpPr>
          <p:nvPr/>
        </p:nvSpPr>
        <p:spPr bwMode="auto">
          <a:xfrm rot="16200000">
            <a:off x="1885489" y="2106401"/>
            <a:ext cx="1752604" cy="155332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8" name="椭圆 26">
            <a:extLst>
              <a:ext uri="{FF2B5EF4-FFF2-40B4-BE49-F238E27FC236}">
                <a16:creationId xmlns:a16="http://schemas.microsoft.com/office/drawing/2014/main" id="{6790AE4A-3AD2-7DA5-522A-7B2EB450717B}"/>
              </a:ext>
            </a:extLst>
          </p:cNvPr>
          <p:cNvSpPr/>
          <p:nvPr/>
        </p:nvSpPr>
        <p:spPr>
          <a:xfrm>
            <a:off x="2447979" y="2464536"/>
            <a:ext cx="627623" cy="626798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861" name="椭圆 27">
            <a:extLst>
              <a:ext uri="{FF2B5EF4-FFF2-40B4-BE49-F238E27FC236}">
                <a16:creationId xmlns:a16="http://schemas.microsoft.com/office/drawing/2014/main" id="{5CA61C43-359D-6F3E-3F32-DAADDE215BD8}"/>
              </a:ext>
            </a:extLst>
          </p:cNvPr>
          <p:cNvSpPr/>
          <p:nvPr/>
        </p:nvSpPr>
        <p:spPr>
          <a:xfrm>
            <a:off x="4673256" y="2570197"/>
            <a:ext cx="627623" cy="626676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64" name="椭圆 28">
            <a:extLst>
              <a:ext uri="{FF2B5EF4-FFF2-40B4-BE49-F238E27FC236}">
                <a16:creationId xmlns:a16="http://schemas.microsoft.com/office/drawing/2014/main" id="{9C75EC9D-947D-5782-B0A2-4EF2FB2DB127}"/>
              </a:ext>
            </a:extLst>
          </p:cNvPr>
          <p:cNvSpPr/>
          <p:nvPr/>
        </p:nvSpPr>
        <p:spPr>
          <a:xfrm>
            <a:off x="6912648" y="2570197"/>
            <a:ext cx="627623" cy="61538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867" name="椭圆 29">
            <a:extLst>
              <a:ext uri="{FF2B5EF4-FFF2-40B4-BE49-F238E27FC236}">
                <a16:creationId xmlns:a16="http://schemas.microsoft.com/office/drawing/2014/main" id="{2E84952A-765F-D433-A119-336E577549F4}"/>
              </a:ext>
            </a:extLst>
          </p:cNvPr>
          <p:cNvSpPr/>
          <p:nvPr/>
        </p:nvSpPr>
        <p:spPr>
          <a:xfrm>
            <a:off x="9280766" y="2557959"/>
            <a:ext cx="364512" cy="627623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871" name="组合 870">
            <a:extLst>
              <a:ext uri="{FF2B5EF4-FFF2-40B4-BE49-F238E27FC236}">
                <a16:creationId xmlns:a16="http://schemas.microsoft.com/office/drawing/2014/main" id="{0B556B36-32D0-C195-119A-0B98710D851D}"/>
              </a:ext>
            </a:extLst>
          </p:cNvPr>
          <p:cNvGrpSpPr/>
          <p:nvPr/>
        </p:nvGrpSpPr>
        <p:grpSpPr>
          <a:xfrm>
            <a:off x="1990582" y="3941311"/>
            <a:ext cx="1542418" cy="1326244"/>
            <a:chOff x="1006792" y="1856096"/>
            <a:chExt cx="1542418" cy="1326244"/>
          </a:xfrm>
        </p:grpSpPr>
        <p:sp>
          <p:nvSpPr>
            <p:cNvPr id="872" name="文本框 871">
              <a:extLst>
                <a:ext uri="{FF2B5EF4-FFF2-40B4-BE49-F238E27FC236}">
                  <a16:creationId xmlns:a16="http://schemas.microsoft.com/office/drawing/2014/main" id="{5D30DDC5-3A1E-113B-B12D-0CDF757BF1AD}"/>
                </a:ext>
              </a:extLst>
            </p:cNvPr>
            <p:cNvSpPr txBox="1"/>
            <p:nvPr/>
          </p:nvSpPr>
          <p:spPr>
            <a:xfrm>
              <a:off x="1006792" y="2188222"/>
              <a:ext cx="154241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3" name="文本框 872">
              <a:extLst>
                <a:ext uri="{FF2B5EF4-FFF2-40B4-BE49-F238E27FC236}">
                  <a16:creationId xmlns:a16="http://schemas.microsoft.com/office/drawing/2014/main" id="{8891E335-898D-9D59-23A2-9E40ADAA714F}"/>
                </a:ext>
              </a:extLst>
            </p:cNvPr>
            <p:cNvSpPr txBox="1"/>
            <p:nvPr/>
          </p:nvSpPr>
          <p:spPr>
            <a:xfrm>
              <a:off x="1077537" y="1856096"/>
              <a:ext cx="1400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74" name="组合 873">
            <a:extLst>
              <a:ext uri="{FF2B5EF4-FFF2-40B4-BE49-F238E27FC236}">
                <a16:creationId xmlns:a16="http://schemas.microsoft.com/office/drawing/2014/main" id="{78D423AF-3191-F316-77AB-B6322F02CB6D}"/>
              </a:ext>
            </a:extLst>
          </p:cNvPr>
          <p:cNvGrpSpPr/>
          <p:nvPr/>
        </p:nvGrpSpPr>
        <p:grpSpPr>
          <a:xfrm>
            <a:off x="4221311" y="3941311"/>
            <a:ext cx="1542418" cy="1552973"/>
            <a:chOff x="1006792" y="1856096"/>
            <a:chExt cx="1542418" cy="1552973"/>
          </a:xfrm>
        </p:grpSpPr>
        <p:sp>
          <p:nvSpPr>
            <p:cNvPr id="875" name="文本框 874">
              <a:extLst>
                <a:ext uri="{FF2B5EF4-FFF2-40B4-BE49-F238E27FC236}">
                  <a16:creationId xmlns:a16="http://schemas.microsoft.com/office/drawing/2014/main" id="{D9BC13E1-F358-7A86-8C28-BF1B446C2CF3}"/>
                </a:ext>
              </a:extLst>
            </p:cNvPr>
            <p:cNvSpPr txBox="1"/>
            <p:nvPr/>
          </p:nvSpPr>
          <p:spPr>
            <a:xfrm>
              <a:off x="1006792" y="2188222"/>
              <a:ext cx="1542418" cy="1220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876" name="文本框 875">
              <a:extLst>
                <a:ext uri="{FF2B5EF4-FFF2-40B4-BE49-F238E27FC236}">
                  <a16:creationId xmlns:a16="http://schemas.microsoft.com/office/drawing/2014/main" id="{1FDAB4CA-BE1B-518C-4809-7A308DA97EA0}"/>
                </a:ext>
              </a:extLst>
            </p:cNvPr>
            <p:cNvSpPr txBox="1"/>
            <p:nvPr/>
          </p:nvSpPr>
          <p:spPr>
            <a:xfrm>
              <a:off x="1077537" y="1856096"/>
              <a:ext cx="1400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77" name="组合 876">
            <a:extLst>
              <a:ext uri="{FF2B5EF4-FFF2-40B4-BE49-F238E27FC236}">
                <a16:creationId xmlns:a16="http://schemas.microsoft.com/office/drawing/2014/main" id="{722351C3-CC7D-C538-D66B-16EE641A9ED9}"/>
              </a:ext>
            </a:extLst>
          </p:cNvPr>
          <p:cNvGrpSpPr/>
          <p:nvPr/>
        </p:nvGrpSpPr>
        <p:grpSpPr>
          <a:xfrm>
            <a:off x="6452040" y="3941311"/>
            <a:ext cx="1542418" cy="1326244"/>
            <a:chOff x="1006792" y="1856096"/>
            <a:chExt cx="1542418" cy="1326244"/>
          </a:xfrm>
        </p:grpSpPr>
        <p:sp>
          <p:nvSpPr>
            <p:cNvPr id="878" name="文本框 877">
              <a:extLst>
                <a:ext uri="{FF2B5EF4-FFF2-40B4-BE49-F238E27FC236}">
                  <a16:creationId xmlns:a16="http://schemas.microsoft.com/office/drawing/2014/main" id="{0DF6B623-33FC-CF01-C275-DA53DBFB6A98}"/>
                </a:ext>
              </a:extLst>
            </p:cNvPr>
            <p:cNvSpPr txBox="1"/>
            <p:nvPr/>
          </p:nvSpPr>
          <p:spPr>
            <a:xfrm>
              <a:off x="1006792" y="2188222"/>
              <a:ext cx="154241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9" name="文本框 878">
              <a:extLst>
                <a:ext uri="{FF2B5EF4-FFF2-40B4-BE49-F238E27FC236}">
                  <a16:creationId xmlns:a16="http://schemas.microsoft.com/office/drawing/2014/main" id="{D8A1D5BC-EF10-0AA9-45B5-FB2684D10EF2}"/>
                </a:ext>
              </a:extLst>
            </p:cNvPr>
            <p:cNvSpPr txBox="1"/>
            <p:nvPr/>
          </p:nvSpPr>
          <p:spPr>
            <a:xfrm>
              <a:off x="1077537" y="1856096"/>
              <a:ext cx="1400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80" name="组合 879">
            <a:extLst>
              <a:ext uri="{FF2B5EF4-FFF2-40B4-BE49-F238E27FC236}">
                <a16:creationId xmlns:a16="http://schemas.microsoft.com/office/drawing/2014/main" id="{F8434062-4C0A-226C-A6C3-7602304B8C31}"/>
              </a:ext>
            </a:extLst>
          </p:cNvPr>
          <p:cNvGrpSpPr/>
          <p:nvPr/>
        </p:nvGrpSpPr>
        <p:grpSpPr>
          <a:xfrm>
            <a:off x="8682769" y="3941311"/>
            <a:ext cx="1542418" cy="1326244"/>
            <a:chOff x="1006792" y="1856096"/>
            <a:chExt cx="1542418" cy="1326244"/>
          </a:xfrm>
        </p:grpSpPr>
        <p:sp>
          <p:nvSpPr>
            <p:cNvPr id="881" name="文本框 880">
              <a:extLst>
                <a:ext uri="{FF2B5EF4-FFF2-40B4-BE49-F238E27FC236}">
                  <a16:creationId xmlns:a16="http://schemas.microsoft.com/office/drawing/2014/main" id="{BCAE235D-43C3-E101-BD6D-2915930F4B4E}"/>
                </a:ext>
              </a:extLst>
            </p:cNvPr>
            <p:cNvSpPr txBox="1"/>
            <p:nvPr/>
          </p:nvSpPr>
          <p:spPr>
            <a:xfrm>
              <a:off x="1006792" y="2188222"/>
              <a:ext cx="154241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2" name="文本框 881">
              <a:extLst>
                <a:ext uri="{FF2B5EF4-FFF2-40B4-BE49-F238E27FC236}">
                  <a16:creationId xmlns:a16="http://schemas.microsoft.com/office/drawing/2014/main" id="{726D6F4B-688F-7E7D-9E65-276F2B247219}"/>
                </a:ext>
              </a:extLst>
            </p:cNvPr>
            <p:cNvSpPr txBox="1"/>
            <p:nvPr/>
          </p:nvSpPr>
          <p:spPr>
            <a:xfrm>
              <a:off x="1077537" y="1856096"/>
              <a:ext cx="1400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657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1009828" y="3264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5" name="îš1iḍè">
            <a:extLst>
              <a:ext uri="{FF2B5EF4-FFF2-40B4-BE49-F238E27FC236}">
                <a16:creationId xmlns:a16="http://schemas.microsoft.com/office/drawing/2014/main" id="{77DFF386-D5AE-68FC-D4C8-4CF137585A54}"/>
              </a:ext>
            </a:extLst>
          </p:cNvPr>
          <p:cNvGrpSpPr/>
          <p:nvPr/>
        </p:nvGrpSpPr>
        <p:grpSpPr>
          <a:xfrm>
            <a:off x="1959897" y="2330613"/>
            <a:ext cx="2653102" cy="519936"/>
            <a:chOff x="1429463" y="2730700"/>
            <a:chExt cx="2840655" cy="55669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EED4192-6351-0A87-4B9E-1FDA7408858B}"/>
                </a:ext>
              </a:extLst>
            </p:cNvPr>
            <p:cNvCxnSpPr/>
            <p:nvPr/>
          </p:nvCxnSpPr>
          <p:spPr>
            <a:xfrm>
              <a:off x="3742122" y="2730700"/>
              <a:ext cx="527996" cy="556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DEFC754-8129-8BB8-3E85-D63ADD91105F}"/>
                </a:ext>
              </a:extLst>
            </p:cNvPr>
            <p:cNvCxnSpPr/>
            <p:nvPr/>
          </p:nvCxnSpPr>
          <p:spPr>
            <a:xfrm>
              <a:off x="1429463" y="2730700"/>
              <a:ext cx="231265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iS1îḍé">
            <a:extLst>
              <a:ext uri="{FF2B5EF4-FFF2-40B4-BE49-F238E27FC236}">
                <a16:creationId xmlns:a16="http://schemas.microsoft.com/office/drawing/2014/main" id="{90BDB84C-770E-E93A-43C0-27FB7101FB31}"/>
              </a:ext>
            </a:extLst>
          </p:cNvPr>
          <p:cNvGrpSpPr/>
          <p:nvPr/>
        </p:nvGrpSpPr>
        <p:grpSpPr>
          <a:xfrm>
            <a:off x="7312967" y="2232210"/>
            <a:ext cx="2839755" cy="654650"/>
            <a:chOff x="7160952" y="2625341"/>
            <a:chExt cx="3040503" cy="700929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7B834A7-C809-F791-E428-BBD54FA469A2}"/>
                </a:ext>
              </a:extLst>
            </p:cNvPr>
            <p:cNvCxnSpPr/>
            <p:nvPr/>
          </p:nvCxnSpPr>
          <p:spPr>
            <a:xfrm flipH="1">
              <a:off x="7160952" y="2625341"/>
              <a:ext cx="732463" cy="70092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29894EE-9638-3A3D-A1ED-94282DF1D1D3}"/>
                </a:ext>
              </a:extLst>
            </p:cNvPr>
            <p:cNvCxnSpPr/>
            <p:nvPr/>
          </p:nvCxnSpPr>
          <p:spPr>
            <a:xfrm>
              <a:off x="7888796" y="2625341"/>
              <a:ext cx="231265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íŝḷîḓê">
            <a:extLst>
              <a:ext uri="{FF2B5EF4-FFF2-40B4-BE49-F238E27FC236}">
                <a16:creationId xmlns:a16="http://schemas.microsoft.com/office/drawing/2014/main" id="{0DC68407-9DB3-8FAC-AFA1-5AA206FFBCDE}"/>
              </a:ext>
            </a:extLst>
          </p:cNvPr>
          <p:cNvGrpSpPr/>
          <p:nvPr/>
        </p:nvGrpSpPr>
        <p:grpSpPr>
          <a:xfrm>
            <a:off x="7493380" y="4646591"/>
            <a:ext cx="2738723" cy="470776"/>
            <a:chOff x="7354118" y="5210400"/>
            <a:chExt cx="2932329" cy="504056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88534E9-1481-FDA7-3B7A-BE46D6C9242E}"/>
                </a:ext>
              </a:extLst>
            </p:cNvPr>
            <p:cNvCxnSpPr/>
            <p:nvPr/>
          </p:nvCxnSpPr>
          <p:spPr>
            <a:xfrm>
              <a:off x="7354118" y="5210400"/>
              <a:ext cx="507117" cy="50405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DE0E574-DAD0-D403-4284-771ACA8E0E65}"/>
                </a:ext>
              </a:extLst>
            </p:cNvPr>
            <p:cNvCxnSpPr/>
            <p:nvPr/>
          </p:nvCxnSpPr>
          <p:spPr>
            <a:xfrm flipV="1">
              <a:off x="7861235" y="5695656"/>
              <a:ext cx="2425212" cy="188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í$ḷîḑé">
            <a:extLst>
              <a:ext uri="{FF2B5EF4-FFF2-40B4-BE49-F238E27FC236}">
                <a16:creationId xmlns:a16="http://schemas.microsoft.com/office/drawing/2014/main" id="{DA5A1E38-7967-9E0D-F997-79AFC6B274E5}"/>
              </a:ext>
            </a:extLst>
          </p:cNvPr>
          <p:cNvGrpSpPr/>
          <p:nvPr/>
        </p:nvGrpSpPr>
        <p:grpSpPr>
          <a:xfrm>
            <a:off x="2742257" y="4411739"/>
            <a:ext cx="2831070" cy="533154"/>
            <a:chOff x="2267129" y="4958946"/>
            <a:chExt cx="3031204" cy="57084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CA80FB5-4AB6-48A0-3A19-902D099DE43B}"/>
                </a:ext>
              </a:extLst>
            </p:cNvPr>
            <p:cNvCxnSpPr/>
            <p:nvPr/>
          </p:nvCxnSpPr>
          <p:spPr>
            <a:xfrm flipH="1">
              <a:off x="4746979" y="4958946"/>
              <a:ext cx="551354" cy="5708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0D82D8F-9324-FB60-CEEA-A0F646BC618B}"/>
                </a:ext>
              </a:extLst>
            </p:cNvPr>
            <p:cNvCxnSpPr/>
            <p:nvPr/>
          </p:nvCxnSpPr>
          <p:spPr>
            <a:xfrm flipH="1">
              <a:off x="2267129" y="5529790"/>
              <a:ext cx="247985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íśḷïḓè">
            <a:extLst>
              <a:ext uri="{FF2B5EF4-FFF2-40B4-BE49-F238E27FC236}">
                <a16:creationId xmlns:a16="http://schemas.microsoft.com/office/drawing/2014/main" id="{B7F87EE3-7D68-02AA-E024-F047FA6170BD}"/>
              </a:ext>
            </a:extLst>
          </p:cNvPr>
          <p:cNvSpPr/>
          <p:nvPr/>
        </p:nvSpPr>
        <p:spPr bwMode="gray">
          <a:xfrm>
            <a:off x="4103216" y="2243344"/>
            <a:ext cx="3864161" cy="2681793"/>
          </a:xfrm>
          <a:custGeom>
            <a:avLst/>
            <a:gdLst/>
            <a:ahLst/>
            <a:cxnLst>
              <a:cxn ang="0">
                <a:pos x="395" y="1131"/>
              </a:cxn>
              <a:cxn ang="0">
                <a:pos x="222" y="1332"/>
              </a:cxn>
              <a:cxn ang="0">
                <a:pos x="56" y="1627"/>
              </a:cxn>
              <a:cxn ang="0">
                <a:pos x="0" y="2029"/>
              </a:cxn>
              <a:cxn ang="0">
                <a:pos x="102" y="2469"/>
              </a:cxn>
              <a:cxn ang="0">
                <a:pos x="363" y="2703"/>
              </a:cxn>
              <a:cxn ang="0">
                <a:pos x="710" y="2745"/>
              </a:cxn>
              <a:cxn ang="0">
                <a:pos x="1019" y="2710"/>
              </a:cxn>
              <a:cxn ang="0">
                <a:pos x="1167" y="2665"/>
              </a:cxn>
              <a:cxn ang="0">
                <a:pos x="1236" y="2701"/>
              </a:cxn>
              <a:cxn ang="0">
                <a:pos x="1430" y="2733"/>
              </a:cxn>
              <a:cxn ang="0">
                <a:pos x="1464" y="2766"/>
              </a:cxn>
              <a:cxn ang="0">
                <a:pos x="1524" y="2935"/>
              </a:cxn>
              <a:cxn ang="0">
                <a:pos x="1694" y="3025"/>
              </a:cxn>
              <a:cxn ang="0">
                <a:pos x="1734" y="3054"/>
              </a:cxn>
              <a:cxn ang="0">
                <a:pos x="1839" y="3192"/>
              </a:cxn>
              <a:cxn ang="0">
                <a:pos x="2151" y="3343"/>
              </a:cxn>
              <a:cxn ang="0">
                <a:pos x="2558" y="3346"/>
              </a:cxn>
              <a:cxn ang="0">
                <a:pos x="2895" y="3264"/>
              </a:cxn>
              <a:cxn ang="0">
                <a:pos x="3126" y="3129"/>
              </a:cxn>
              <a:cxn ang="0">
                <a:pos x="3225" y="3063"/>
              </a:cxn>
              <a:cxn ang="0">
                <a:pos x="3234" y="3196"/>
              </a:cxn>
              <a:cxn ang="0">
                <a:pos x="3342" y="3445"/>
              </a:cxn>
              <a:cxn ang="0">
                <a:pos x="3689" y="3669"/>
              </a:cxn>
              <a:cxn ang="0">
                <a:pos x="4242" y="3756"/>
              </a:cxn>
              <a:cxn ang="0">
                <a:pos x="4740" y="3600"/>
              </a:cxn>
              <a:cxn ang="0">
                <a:pos x="5042" y="3276"/>
              </a:cxn>
              <a:cxn ang="0">
                <a:pos x="5060" y="2968"/>
              </a:cxn>
              <a:cxn ang="0">
                <a:pos x="4982" y="2764"/>
              </a:cxn>
              <a:cxn ang="0">
                <a:pos x="4970" y="2710"/>
              </a:cxn>
              <a:cxn ang="0">
                <a:pos x="5150" y="2629"/>
              </a:cxn>
              <a:cxn ang="0">
                <a:pos x="5363" y="2406"/>
              </a:cxn>
              <a:cxn ang="0">
                <a:pos x="5423" y="2068"/>
              </a:cxn>
              <a:cxn ang="0">
                <a:pos x="5355" y="1681"/>
              </a:cxn>
              <a:cxn ang="0">
                <a:pos x="5112" y="1261"/>
              </a:cxn>
              <a:cxn ang="0">
                <a:pos x="4910" y="1063"/>
              </a:cxn>
              <a:cxn ang="0">
                <a:pos x="4791" y="976"/>
              </a:cxn>
              <a:cxn ang="0">
                <a:pos x="4760" y="879"/>
              </a:cxn>
              <a:cxn ang="0">
                <a:pos x="4619" y="609"/>
              </a:cxn>
              <a:cxn ang="0">
                <a:pos x="4311" y="337"/>
              </a:cxn>
              <a:cxn ang="0">
                <a:pos x="3959" y="229"/>
              </a:cxn>
              <a:cxn ang="0">
                <a:pos x="3731" y="217"/>
              </a:cxn>
              <a:cxn ang="0">
                <a:pos x="3662" y="189"/>
              </a:cxn>
              <a:cxn ang="0">
                <a:pos x="3443" y="84"/>
              </a:cxn>
              <a:cxn ang="0">
                <a:pos x="3141" y="3"/>
              </a:cxn>
              <a:cxn ang="0">
                <a:pos x="2811" y="33"/>
              </a:cxn>
              <a:cxn ang="0">
                <a:pos x="2567" y="114"/>
              </a:cxn>
              <a:cxn ang="0">
                <a:pos x="2496" y="133"/>
              </a:cxn>
              <a:cxn ang="0">
                <a:pos x="2301" y="70"/>
              </a:cxn>
              <a:cxn ang="0">
                <a:pos x="1952" y="37"/>
              </a:cxn>
              <a:cxn ang="0">
                <a:pos x="1545" y="142"/>
              </a:cxn>
              <a:cxn ang="0">
                <a:pos x="1256" y="310"/>
              </a:cxn>
              <a:cxn ang="0">
                <a:pos x="1134" y="412"/>
              </a:cxn>
              <a:cxn ang="0">
                <a:pos x="1022" y="435"/>
              </a:cxn>
              <a:cxn ang="0">
                <a:pos x="746" y="550"/>
              </a:cxn>
              <a:cxn ang="0">
                <a:pos x="540" y="801"/>
              </a:cxn>
              <a:cxn ang="0">
                <a:pos x="464" y="1032"/>
              </a:cxn>
            </a:cxnLst>
            <a:rect l="0" t="0" r="r" b="b"/>
            <a:pathLst>
              <a:path w="5423" h="3756">
                <a:moveTo>
                  <a:pt x="458" y="1071"/>
                </a:moveTo>
                <a:lnTo>
                  <a:pt x="455" y="1072"/>
                </a:lnTo>
                <a:lnTo>
                  <a:pt x="446" y="1080"/>
                </a:lnTo>
                <a:lnTo>
                  <a:pt x="434" y="1092"/>
                </a:lnTo>
                <a:lnTo>
                  <a:pt x="416" y="1110"/>
                </a:lnTo>
                <a:lnTo>
                  <a:pt x="395" y="1131"/>
                </a:lnTo>
                <a:lnTo>
                  <a:pt x="371" y="1155"/>
                </a:lnTo>
                <a:lnTo>
                  <a:pt x="344" y="1183"/>
                </a:lnTo>
                <a:lnTo>
                  <a:pt x="315" y="1216"/>
                </a:lnTo>
                <a:lnTo>
                  <a:pt x="285" y="1252"/>
                </a:lnTo>
                <a:lnTo>
                  <a:pt x="254" y="1290"/>
                </a:lnTo>
                <a:lnTo>
                  <a:pt x="222" y="1332"/>
                </a:lnTo>
                <a:lnTo>
                  <a:pt x="191" y="1375"/>
                </a:lnTo>
                <a:lnTo>
                  <a:pt x="159" y="1422"/>
                </a:lnTo>
                <a:lnTo>
                  <a:pt x="131" y="1471"/>
                </a:lnTo>
                <a:lnTo>
                  <a:pt x="102" y="1521"/>
                </a:lnTo>
                <a:lnTo>
                  <a:pt x="78" y="1573"/>
                </a:lnTo>
                <a:lnTo>
                  <a:pt x="56" y="1627"/>
                </a:lnTo>
                <a:lnTo>
                  <a:pt x="36" y="1681"/>
                </a:lnTo>
                <a:lnTo>
                  <a:pt x="23" y="1737"/>
                </a:lnTo>
                <a:lnTo>
                  <a:pt x="12" y="1794"/>
                </a:lnTo>
                <a:lnTo>
                  <a:pt x="2" y="1894"/>
                </a:lnTo>
                <a:lnTo>
                  <a:pt x="0" y="1954"/>
                </a:lnTo>
                <a:lnTo>
                  <a:pt x="0" y="2029"/>
                </a:lnTo>
                <a:lnTo>
                  <a:pt x="2" y="2085"/>
                </a:lnTo>
                <a:lnTo>
                  <a:pt x="11" y="2173"/>
                </a:lnTo>
                <a:lnTo>
                  <a:pt x="26" y="2256"/>
                </a:lnTo>
                <a:lnTo>
                  <a:pt x="47" y="2334"/>
                </a:lnTo>
                <a:lnTo>
                  <a:pt x="72" y="2404"/>
                </a:lnTo>
                <a:lnTo>
                  <a:pt x="102" y="2469"/>
                </a:lnTo>
                <a:lnTo>
                  <a:pt x="137" y="2527"/>
                </a:lnTo>
                <a:lnTo>
                  <a:pt x="174" y="2577"/>
                </a:lnTo>
                <a:lnTo>
                  <a:pt x="216" y="2619"/>
                </a:lnTo>
                <a:lnTo>
                  <a:pt x="261" y="2653"/>
                </a:lnTo>
                <a:lnTo>
                  <a:pt x="311" y="2682"/>
                </a:lnTo>
                <a:lnTo>
                  <a:pt x="363" y="2703"/>
                </a:lnTo>
                <a:lnTo>
                  <a:pt x="417" y="2721"/>
                </a:lnTo>
                <a:lnTo>
                  <a:pt x="474" y="2733"/>
                </a:lnTo>
                <a:lnTo>
                  <a:pt x="533" y="2740"/>
                </a:lnTo>
                <a:lnTo>
                  <a:pt x="591" y="2745"/>
                </a:lnTo>
                <a:lnTo>
                  <a:pt x="651" y="2746"/>
                </a:lnTo>
                <a:lnTo>
                  <a:pt x="710" y="2745"/>
                </a:lnTo>
                <a:lnTo>
                  <a:pt x="768" y="2742"/>
                </a:lnTo>
                <a:lnTo>
                  <a:pt x="824" y="2739"/>
                </a:lnTo>
                <a:lnTo>
                  <a:pt x="878" y="2734"/>
                </a:lnTo>
                <a:lnTo>
                  <a:pt x="929" y="2727"/>
                </a:lnTo>
                <a:lnTo>
                  <a:pt x="975" y="2719"/>
                </a:lnTo>
                <a:lnTo>
                  <a:pt x="1019" y="2710"/>
                </a:lnTo>
                <a:lnTo>
                  <a:pt x="1056" y="2701"/>
                </a:lnTo>
                <a:lnTo>
                  <a:pt x="1091" y="2691"/>
                </a:lnTo>
                <a:lnTo>
                  <a:pt x="1118" y="2682"/>
                </a:lnTo>
                <a:lnTo>
                  <a:pt x="1140" y="2674"/>
                </a:lnTo>
                <a:lnTo>
                  <a:pt x="1157" y="2668"/>
                </a:lnTo>
                <a:lnTo>
                  <a:pt x="1167" y="2665"/>
                </a:lnTo>
                <a:lnTo>
                  <a:pt x="1170" y="2664"/>
                </a:lnTo>
                <a:lnTo>
                  <a:pt x="1173" y="2665"/>
                </a:lnTo>
                <a:lnTo>
                  <a:pt x="1181" y="2671"/>
                </a:lnTo>
                <a:lnTo>
                  <a:pt x="1194" y="2680"/>
                </a:lnTo>
                <a:lnTo>
                  <a:pt x="1212" y="2689"/>
                </a:lnTo>
                <a:lnTo>
                  <a:pt x="1236" y="2701"/>
                </a:lnTo>
                <a:lnTo>
                  <a:pt x="1265" y="2712"/>
                </a:lnTo>
                <a:lnTo>
                  <a:pt x="1301" y="2722"/>
                </a:lnTo>
                <a:lnTo>
                  <a:pt x="1337" y="2728"/>
                </a:lnTo>
                <a:lnTo>
                  <a:pt x="1371" y="2733"/>
                </a:lnTo>
                <a:lnTo>
                  <a:pt x="1403" y="2734"/>
                </a:lnTo>
                <a:lnTo>
                  <a:pt x="1430" y="2733"/>
                </a:lnTo>
                <a:lnTo>
                  <a:pt x="1449" y="2733"/>
                </a:lnTo>
                <a:lnTo>
                  <a:pt x="1463" y="2731"/>
                </a:lnTo>
                <a:lnTo>
                  <a:pt x="1467" y="2730"/>
                </a:lnTo>
                <a:lnTo>
                  <a:pt x="1467" y="2734"/>
                </a:lnTo>
                <a:lnTo>
                  <a:pt x="1466" y="2748"/>
                </a:lnTo>
                <a:lnTo>
                  <a:pt x="1464" y="2766"/>
                </a:lnTo>
                <a:lnTo>
                  <a:pt x="1464" y="2790"/>
                </a:lnTo>
                <a:lnTo>
                  <a:pt x="1467" y="2817"/>
                </a:lnTo>
                <a:lnTo>
                  <a:pt x="1473" y="2847"/>
                </a:lnTo>
                <a:lnTo>
                  <a:pt x="1485" y="2878"/>
                </a:lnTo>
                <a:lnTo>
                  <a:pt x="1502" y="2908"/>
                </a:lnTo>
                <a:lnTo>
                  <a:pt x="1524" y="2935"/>
                </a:lnTo>
                <a:lnTo>
                  <a:pt x="1553" y="2959"/>
                </a:lnTo>
                <a:lnTo>
                  <a:pt x="1583" y="2980"/>
                </a:lnTo>
                <a:lnTo>
                  <a:pt x="1614" y="2995"/>
                </a:lnTo>
                <a:lnTo>
                  <a:pt x="1643" y="3009"/>
                </a:lnTo>
                <a:lnTo>
                  <a:pt x="1671" y="3018"/>
                </a:lnTo>
                <a:lnTo>
                  <a:pt x="1694" y="3025"/>
                </a:lnTo>
                <a:lnTo>
                  <a:pt x="1713" y="3028"/>
                </a:lnTo>
                <a:lnTo>
                  <a:pt x="1725" y="3031"/>
                </a:lnTo>
                <a:lnTo>
                  <a:pt x="1730" y="3033"/>
                </a:lnTo>
                <a:lnTo>
                  <a:pt x="1730" y="3034"/>
                </a:lnTo>
                <a:lnTo>
                  <a:pt x="1731" y="3042"/>
                </a:lnTo>
                <a:lnTo>
                  <a:pt x="1734" y="3054"/>
                </a:lnTo>
                <a:lnTo>
                  <a:pt x="1740" y="3069"/>
                </a:lnTo>
                <a:lnTo>
                  <a:pt x="1749" y="3088"/>
                </a:lnTo>
                <a:lnTo>
                  <a:pt x="1763" y="3111"/>
                </a:lnTo>
                <a:lnTo>
                  <a:pt x="1782" y="3135"/>
                </a:lnTo>
                <a:lnTo>
                  <a:pt x="1808" y="3163"/>
                </a:lnTo>
                <a:lnTo>
                  <a:pt x="1839" y="3192"/>
                </a:lnTo>
                <a:lnTo>
                  <a:pt x="1880" y="3223"/>
                </a:lnTo>
                <a:lnTo>
                  <a:pt x="1928" y="3256"/>
                </a:lnTo>
                <a:lnTo>
                  <a:pt x="1985" y="3289"/>
                </a:lnTo>
                <a:lnTo>
                  <a:pt x="2034" y="3312"/>
                </a:lnTo>
                <a:lnTo>
                  <a:pt x="2090" y="3330"/>
                </a:lnTo>
                <a:lnTo>
                  <a:pt x="2151" y="3343"/>
                </a:lnTo>
                <a:lnTo>
                  <a:pt x="2214" y="3352"/>
                </a:lnTo>
                <a:lnTo>
                  <a:pt x="2282" y="3358"/>
                </a:lnTo>
                <a:lnTo>
                  <a:pt x="2349" y="3360"/>
                </a:lnTo>
                <a:lnTo>
                  <a:pt x="2420" y="3358"/>
                </a:lnTo>
                <a:lnTo>
                  <a:pt x="2489" y="3354"/>
                </a:lnTo>
                <a:lnTo>
                  <a:pt x="2558" y="3346"/>
                </a:lnTo>
                <a:lnTo>
                  <a:pt x="2624" y="3337"/>
                </a:lnTo>
                <a:lnTo>
                  <a:pt x="2688" y="3325"/>
                </a:lnTo>
                <a:lnTo>
                  <a:pt x="2748" y="3312"/>
                </a:lnTo>
                <a:lnTo>
                  <a:pt x="2804" y="3297"/>
                </a:lnTo>
                <a:lnTo>
                  <a:pt x="2853" y="3280"/>
                </a:lnTo>
                <a:lnTo>
                  <a:pt x="2895" y="3264"/>
                </a:lnTo>
                <a:lnTo>
                  <a:pt x="2931" y="3246"/>
                </a:lnTo>
                <a:lnTo>
                  <a:pt x="2976" y="3220"/>
                </a:lnTo>
                <a:lnTo>
                  <a:pt x="3018" y="3195"/>
                </a:lnTo>
                <a:lnTo>
                  <a:pt x="3057" y="3171"/>
                </a:lnTo>
                <a:lnTo>
                  <a:pt x="3093" y="3148"/>
                </a:lnTo>
                <a:lnTo>
                  <a:pt x="3126" y="3129"/>
                </a:lnTo>
                <a:lnTo>
                  <a:pt x="3155" y="3109"/>
                </a:lnTo>
                <a:lnTo>
                  <a:pt x="3180" y="3094"/>
                </a:lnTo>
                <a:lnTo>
                  <a:pt x="3200" y="3081"/>
                </a:lnTo>
                <a:lnTo>
                  <a:pt x="3213" y="3072"/>
                </a:lnTo>
                <a:lnTo>
                  <a:pt x="3222" y="3066"/>
                </a:lnTo>
                <a:lnTo>
                  <a:pt x="3225" y="3063"/>
                </a:lnTo>
                <a:lnTo>
                  <a:pt x="3225" y="3067"/>
                </a:lnTo>
                <a:lnTo>
                  <a:pt x="3225" y="3081"/>
                </a:lnTo>
                <a:lnTo>
                  <a:pt x="3225" y="3100"/>
                </a:lnTo>
                <a:lnTo>
                  <a:pt x="3227" y="3127"/>
                </a:lnTo>
                <a:lnTo>
                  <a:pt x="3230" y="3160"/>
                </a:lnTo>
                <a:lnTo>
                  <a:pt x="3234" y="3196"/>
                </a:lnTo>
                <a:lnTo>
                  <a:pt x="3242" y="3235"/>
                </a:lnTo>
                <a:lnTo>
                  <a:pt x="3252" y="3277"/>
                </a:lnTo>
                <a:lnTo>
                  <a:pt x="3267" y="3321"/>
                </a:lnTo>
                <a:lnTo>
                  <a:pt x="3287" y="3364"/>
                </a:lnTo>
                <a:lnTo>
                  <a:pt x="3311" y="3405"/>
                </a:lnTo>
                <a:lnTo>
                  <a:pt x="3342" y="3445"/>
                </a:lnTo>
                <a:lnTo>
                  <a:pt x="3383" y="3487"/>
                </a:lnTo>
                <a:lnTo>
                  <a:pt x="3432" y="3526"/>
                </a:lnTo>
                <a:lnTo>
                  <a:pt x="3486" y="3565"/>
                </a:lnTo>
                <a:lnTo>
                  <a:pt x="3548" y="3603"/>
                </a:lnTo>
                <a:lnTo>
                  <a:pt x="3615" y="3637"/>
                </a:lnTo>
                <a:lnTo>
                  <a:pt x="3689" y="3669"/>
                </a:lnTo>
                <a:lnTo>
                  <a:pt x="3765" y="3696"/>
                </a:lnTo>
                <a:lnTo>
                  <a:pt x="3846" y="3718"/>
                </a:lnTo>
                <a:lnTo>
                  <a:pt x="3932" y="3735"/>
                </a:lnTo>
                <a:lnTo>
                  <a:pt x="4034" y="3750"/>
                </a:lnTo>
                <a:lnTo>
                  <a:pt x="4119" y="3756"/>
                </a:lnTo>
                <a:lnTo>
                  <a:pt x="4242" y="3756"/>
                </a:lnTo>
                <a:lnTo>
                  <a:pt x="4320" y="3750"/>
                </a:lnTo>
                <a:lnTo>
                  <a:pt x="4409" y="3735"/>
                </a:lnTo>
                <a:lnTo>
                  <a:pt x="4496" y="3712"/>
                </a:lnTo>
                <a:lnTo>
                  <a:pt x="4578" y="3682"/>
                </a:lnTo>
                <a:lnTo>
                  <a:pt x="4661" y="3645"/>
                </a:lnTo>
                <a:lnTo>
                  <a:pt x="4740" y="3600"/>
                </a:lnTo>
                <a:lnTo>
                  <a:pt x="4814" y="3549"/>
                </a:lnTo>
                <a:lnTo>
                  <a:pt x="4877" y="3496"/>
                </a:lnTo>
                <a:lnTo>
                  <a:pt x="4932" y="3444"/>
                </a:lnTo>
                <a:lnTo>
                  <a:pt x="4977" y="3388"/>
                </a:lnTo>
                <a:lnTo>
                  <a:pt x="5013" y="3333"/>
                </a:lnTo>
                <a:lnTo>
                  <a:pt x="5042" y="3276"/>
                </a:lnTo>
                <a:lnTo>
                  <a:pt x="5061" y="3217"/>
                </a:lnTo>
                <a:lnTo>
                  <a:pt x="5072" y="3157"/>
                </a:lnTo>
                <a:lnTo>
                  <a:pt x="5076" y="3096"/>
                </a:lnTo>
                <a:lnTo>
                  <a:pt x="5073" y="3052"/>
                </a:lnTo>
                <a:lnTo>
                  <a:pt x="5069" y="3010"/>
                </a:lnTo>
                <a:lnTo>
                  <a:pt x="5060" y="2968"/>
                </a:lnTo>
                <a:lnTo>
                  <a:pt x="5048" y="2928"/>
                </a:lnTo>
                <a:lnTo>
                  <a:pt x="5036" y="2889"/>
                </a:lnTo>
                <a:lnTo>
                  <a:pt x="5022" y="2853"/>
                </a:lnTo>
                <a:lnTo>
                  <a:pt x="5007" y="2820"/>
                </a:lnTo>
                <a:lnTo>
                  <a:pt x="4994" y="2790"/>
                </a:lnTo>
                <a:lnTo>
                  <a:pt x="4982" y="2764"/>
                </a:lnTo>
                <a:lnTo>
                  <a:pt x="4970" y="2743"/>
                </a:lnTo>
                <a:lnTo>
                  <a:pt x="4961" y="2728"/>
                </a:lnTo>
                <a:lnTo>
                  <a:pt x="4955" y="2718"/>
                </a:lnTo>
                <a:lnTo>
                  <a:pt x="4953" y="2715"/>
                </a:lnTo>
                <a:lnTo>
                  <a:pt x="4958" y="2713"/>
                </a:lnTo>
                <a:lnTo>
                  <a:pt x="4970" y="2710"/>
                </a:lnTo>
                <a:lnTo>
                  <a:pt x="4988" y="2704"/>
                </a:lnTo>
                <a:lnTo>
                  <a:pt x="5013" y="2695"/>
                </a:lnTo>
                <a:lnTo>
                  <a:pt x="5042" y="2685"/>
                </a:lnTo>
                <a:lnTo>
                  <a:pt x="5076" y="2670"/>
                </a:lnTo>
                <a:lnTo>
                  <a:pt x="5112" y="2652"/>
                </a:lnTo>
                <a:lnTo>
                  <a:pt x="5150" y="2629"/>
                </a:lnTo>
                <a:lnTo>
                  <a:pt x="5189" y="2604"/>
                </a:lnTo>
                <a:lnTo>
                  <a:pt x="5228" y="2574"/>
                </a:lnTo>
                <a:lnTo>
                  <a:pt x="5265" y="2539"/>
                </a:lnTo>
                <a:lnTo>
                  <a:pt x="5301" y="2502"/>
                </a:lnTo>
                <a:lnTo>
                  <a:pt x="5336" y="2455"/>
                </a:lnTo>
                <a:lnTo>
                  <a:pt x="5363" y="2406"/>
                </a:lnTo>
                <a:lnTo>
                  <a:pt x="5385" y="2356"/>
                </a:lnTo>
                <a:lnTo>
                  <a:pt x="5400" y="2302"/>
                </a:lnTo>
                <a:lnTo>
                  <a:pt x="5412" y="2248"/>
                </a:lnTo>
                <a:lnTo>
                  <a:pt x="5420" y="2193"/>
                </a:lnTo>
                <a:lnTo>
                  <a:pt x="5423" y="2139"/>
                </a:lnTo>
                <a:lnTo>
                  <a:pt x="5423" y="2068"/>
                </a:lnTo>
                <a:lnTo>
                  <a:pt x="5420" y="2020"/>
                </a:lnTo>
                <a:lnTo>
                  <a:pt x="5415" y="1962"/>
                </a:lnTo>
                <a:lnTo>
                  <a:pt x="5411" y="1903"/>
                </a:lnTo>
                <a:lnTo>
                  <a:pt x="5399" y="1830"/>
                </a:lnTo>
                <a:lnTo>
                  <a:pt x="5381" y="1756"/>
                </a:lnTo>
                <a:lnTo>
                  <a:pt x="5355" y="1681"/>
                </a:lnTo>
                <a:lnTo>
                  <a:pt x="5324" y="1606"/>
                </a:lnTo>
                <a:lnTo>
                  <a:pt x="5289" y="1531"/>
                </a:lnTo>
                <a:lnTo>
                  <a:pt x="5249" y="1459"/>
                </a:lnTo>
                <a:lnTo>
                  <a:pt x="5205" y="1389"/>
                </a:lnTo>
                <a:lnTo>
                  <a:pt x="5160" y="1323"/>
                </a:lnTo>
                <a:lnTo>
                  <a:pt x="5112" y="1261"/>
                </a:lnTo>
                <a:lnTo>
                  <a:pt x="5078" y="1222"/>
                </a:lnTo>
                <a:lnTo>
                  <a:pt x="5043" y="1185"/>
                </a:lnTo>
                <a:lnTo>
                  <a:pt x="5009" y="1150"/>
                </a:lnTo>
                <a:lnTo>
                  <a:pt x="4974" y="1117"/>
                </a:lnTo>
                <a:lnTo>
                  <a:pt x="4941" y="1089"/>
                </a:lnTo>
                <a:lnTo>
                  <a:pt x="4910" y="1063"/>
                </a:lnTo>
                <a:lnTo>
                  <a:pt x="4881" y="1039"/>
                </a:lnTo>
                <a:lnTo>
                  <a:pt x="4856" y="1020"/>
                </a:lnTo>
                <a:lnTo>
                  <a:pt x="4833" y="1003"/>
                </a:lnTo>
                <a:lnTo>
                  <a:pt x="4814" y="991"/>
                </a:lnTo>
                <a:lnTo>
                  <a:pt x="4800" y="981"/>
                </a:lnTo>
                <a:lnTo>
                  <a:pt x="4791" y="976"/>
                </a:lnTo>
                <a:lnTo>
                  <a:pt x="4788" y="973"/>
                </a:lnTo>
                <a:lnTo>
                  <a:pt x="4787" y="969"/>
                </a:lnTo>
                <a:lnTo>
                  <a:pt x="4784" y="957"/>
                </a:lnTo>
                <a:lnTo>
                  <a:pt x="4779" y="937"/>
                </a:lnTo>
                <a:lnTo>
                  <a:pt x="4772" y="910"/>
                </a:lnTo>
                <a:lnTo>
                  <a:pt x="4760" y="879"/>
                </a:lnTo>
                <a:lnTo>
                  <a:pt x="4746" y="841"/>
                </a:lnTo>
                <a:lnTo>
                  <a:pt x="4730" y="801"/>
                </a:lnTo>
                <a:lnTo>
                  <a:pt x="4707" y="756"/>
                </a:lnTo>
                <a:lnTo>
                  <a:pt x="4683" y="708"/>
                </a:lnTo>
                <a:lnTo>
                  <a:pt x="4653" y="660"/>
                </a:lnTo>
                <a:lnTo>
                  <a:pt x="4619" y="609"/>
                </a:lnTo>
                <a:lnTo>
                  <a:pt x="4578" y="558"/>
                </a:lnTo>
                <a:lnTo>
                  <a:pt x="4535" y="508"/>
                </a:lnTo>
                <a:lnTo>
                  <a:pt x="4484" y="459"/>
                </a:lnTo>
                <a:lnTo>
                  <a:pt x="4428" y="412"/>
                </a:lnTo>
                <a:lnTo>
                  <a:pt x="4371" y="372"/>
                </a:lnTo>
                <a:lnTo>
                  <a:pt x="4311" y="337"/>
                </a:lnTo>
                <a:lnTo>
                  <a:pt x="4251" y="309"/>
                </a:lnTo>
                <a:lnTo>
                  <a:pt x="4191" y="285"/>
                </a:lnTo>
                <a:lnTo>
                  <a:pt x="4130" y="265"/>
                </a:lnTo>
                <a:lnTo>
                  <a:pt x="4071" y="250"/>
                </a:lnTo>
                <a:lnTo>
                  <a:pt x="4013" y="238"/>
                </a:lnTo>
                <a:lnTo>
                  <a:pt x="3959" y="229"/>
                </a:lnTo>
                <a:lnTo>
                  <a:pt x="3908" y="223"/>
                </a:lnTo>
                <a:lnTo>
                  <a:pt x="3860" y="219"/>
                </a:lnTo>
                <a:lnTo>
                  <a:pt x="3818" y="217"/>
                </a:lnTo>
                <a:lnTo>
                  <a:pt x="3782" y="216"/>
                </a:lnTo>
                <a:lnTo>
                  <a:pt x="3753" y="217"/>
                </a:lnTo>
                <a:lnTo>
                  <a:pt x="3731" y="217"/>
                </a:lnTo>
                <a:lnTo>
                  <a:pt x="3717" y="219"/>
                </a:lnTo>
                <a:lnTo>
                  <a:pt x="3713" y="219"/>
                </a:lnTo>
                <a:lnTo>
                  <a:pt x="3708" y="216"/>
                </a:lnTo>
                <a:lnTo>
                  <a:pt x="3699" y="210"/>
                </a:lnTo>
                <a:lnTo>
                  <a:pt x="3683" y="201"/>
                </a:lnTo>
                <a:lnTo>
                  <a:pt x="3662" y="189"/>
                </a:lnTo>
                <a:lnTo>
                  <a:pt x="3635" y="174"/>
                </a:lnTo>
                <a:lnTo>
                  <a:pt x="3603" y="157"/>
                </a:lnTo>
                <a:lnTo>
                  <a:pt x="3569" y="139"/>
                </a:lnTo>
                <a:lnTo>
                  <a:pt x="3530" y="121"/>
                </a:lnTo>
                <a:lnTo>
                  <a:pt x="3488" y="102"/>
                </a:lnTo>
                <a:lnTo>
                  <a:pt x="3443" y="84"/>
                </a:lnTo>
                <a:lnTo>
                  <a:pt x="3395" y="66"/>
                </a:lnTo>
                <a:lnTo>
                  <a:pt x="3347" y="48"/>
                </a:lnTo>
                <a:lnTo>
                  <a:pt x="3296" y="33"/>
                </a:lnTo>
                <a:lnTo>
                  <a:pt x="3245" y="21"/>
                </a:lnTo>
                <a:lnTo>
                  <a:pt x="3192" y="10"/>
                </a:lnTo>
                <a:lnTo>
                  <a:pt x="3141" y="3"/>
                </a:lnTo>
                <a:lnTo>
                  <a:pt x="3090" y="0"/>
                </a:lnTo>
                <a:lnTo>
                  <a:pt x="3032" y="0"/>
                </a:lnTo>
                <a:lnTo>
                  <a:pt x="2975" y="4"/>
                </a:lnTo>
                <a:lnTo>
                  <a:pt x="2919" y="12"/>
                </a:lnTo>
                <a:lnTo>
                  <a:pt x="2864" y="21"/>
                </a:lnTo>
                <a:lnTo>
                  <a:pt x="2811" y="33"/>
                </a:lnTo>
                <a:lnTo>
                  <a:pt x="2762" y="46"/>
                </a:lnTo>
                <a:lnTo>
                  <a:pt x="2714" y="60"/>
                </a:lnTo>
                <a:lnTo>
                  <a:pt x="2670" y="73"/>
                </a:lnTo>
                <a:lnTo>
                  <a:pt x="2631" y="88"/>
                </a:lnTo>
                <a:lnTo>
                  <a:pt x="2597" y="102"/>
                </a:lnTo>
                <a:lnTo>
                  <a:pt x="2567" y="114"/>
                </a:lnTo>
                <a:lnTo>
                  <a:pt x="2543" y="124"/>
                </a:lnTo>
                <a:lnTo>
                  <a:pt x="2525" y="132"/>
                </a:lnTo>
                <a:lnTo>
                  <a:pt x="2514" y="138"/>
                </a:lnTo>
                <a:lnTo>
                  <a:pt x="2511" y="139"/>
                </a:lnTo>
                <a:lnTo>
                  <a:pt x="2507" y="138"/>
                </a:lnTo>
                <a:lnTo>
                  <a:pt x="2496" y="133"/>
                </a:lnTo>
                <a:lnTo>
                  <a:pt x="2478" y="126"/>
                </a:lnTo>
                <a:lnTo>
                  <a:pt x="2454" y="115"/>
                </a:lnTo>
                <a:lnTo>
                  <a:pt x="2424" y="105"/>
                </a:lnTo>
                <a:lnTo>
                  <a:pt x="2388" y="93"/>
                </a:lnTo>
                <a:lnTo>
                  <a:pt x="2346" y="81"/>
                </a:lnTo>
                <a:lnTo>
                  <a:pt x="2301" y="70"/>
                </a:lnTo>
                <a:lnTo>
                  <a:pt x="2252" y="58"/>
                </a:lnTo>
                <a:lnTo>
                  <a:pt x="2198" y="49"/>
                </a:lnTo>
                <a:lnTo>
                  <a:pt x="2141" y="42"/>
                </a:lnTo>
                <a:lnTo>
                  <a:pt x="2081" y="37"/>
                </a:lnTo>
                <a:lnTo>
                  <a:pt x="2018" y="36"/>
                </a:lnTo>
                <a:lnTo>
                  <a:pt x="1952" y="37"/>
                </a:lnTo>
                <a:lnTo>
                  <a:pt x="1886" y="43"/>
                </a:lnTo>
                <a:lnTo>
                  <a:pt x="1818" y="54"/>
                </a:lnTo>
                <a:lnTo>
                  <a:pt x="1749" y="70"/>
                </a:lnTo>
                <a:lnTo>
                  <a:pt x="1677" y="93"/>
                </a:lnTo>
                <a:lnTo>
                  <a:pt x="1610" y="117"/>
                </a:lnTo>
                <a:lnTo>
                  <a:pt x="1545" y="142"/>
                </a:lnTo>
                <a:lnTo>
                  <a:pt x="1487" y="169"/>
                </a:lnTo>
                <a:lnTo>
                  <a:pt x="1431" y="198"/>
                </a:lnTo>
                <a:lnTo>
                  <a:pt x="1380" y="228"/>
                </a:lnTo>
                <a:lnTo>
                  <a:pt x="1334" y="256"/>
                </a:lnTo>
                <a:lnTo>
                  <a:pt x="1293" y="283"/>
                </a:lnTo>
                <a:lnTo>
                  <a:pt x="1256" y="310"/>
                </a:lnTo>
                <a:lnTo>
                  <a:pt x="1223" y="334"/>
                </a:lnTo>
                <a:lnTo>
                  <a:pt x="1196" y="357"/>
                </a:lnTo>
                <a:lnTo>
                  <a:pt x="1172" y="376"/>
                </a:lnTo>
                <a:lnTo>
                  <a:pt x="1155" y="393"/>
                </a:lnTo>
                <a:lnTo>
                  <a:pt x="1142" y="405"/>
                </a:lnTo>
                <a:lnTo>
                  <a:pt x="1134" y="412"/>
                </a:lnTo>
                <a:lnTo>
                  <a:pt x="1131" y="415"/>
                </a:lnTo>
                <a:lnTo>
                  <a:pt x="1127" y="415"/>
                </a:lnTo>
                <a:lnTo>
                  <a:pt x="1112" y="418"/>
                </a:lnTo>
                <a:lnTo>
                  <a:pt x="1088" y="421"/>
                </a:lnTo>
                <a:lnTo>
                  <a:pt x="1058" y="427"/>
                </a:lnTo>
                <a:lnTo>
                  <a:pt x="1022" y="435"/>
                </a:lnTo>
                <a:lnTo>
                  <a:pt x="981" y="447"/>
                </a:lnTo>
                <a:lnTo>
                  <a:pt x="936" y="460"/>
                </a:lnTo>
                <a:lnTo>
                  <a:pt x="890" y="477"/>
                </a:lnTo>
                <a:lnTo>
                  <a:pt x="840" y="498"/>
                </a:lnTo>
                <a:lnTo>
                  <a:pt x="792" y="522"/>
                </a:lnTo>
                <a:lnTo>
                  <a:pt x="746" y="550"/>
                </a:lnTo>
                <a:lnTo>
                  <a:pt x="701" y="583"/>
                </a:lnTo>
                <a:lnTo>
                  <a:pt x="660" y="622"/>
                </a:lnTo>
                <a:lnTo>
                  <a:pt x="624" y="664"/>
                </a:lnTo>
                <a:lnTo>
                  <a:pt x="593" y="709"/>
                </a:lnTo>
                <a:lnTo>
                  <a:pt x="564" y="754"/>
                </a:lnTo>
                <a:lnTo>
                  <a:pt x="540" y="801"/>
                </a:lnTo>
                <a:lnTo>
                  <a:pt x="521" y="847"/>
                </a:lnTo>
                <a:lnTo>
                  <a:pt x="504" y="891"/>
                </a:lnTo>
                <a:lnTo>
                  <a:pt x="489" y="933"/>
                </a:lnTo>
                <a:lnTo>
                  <a:pt x="479" y="970"/>
                </a:lnTo>
                <a:lnTo>
                  <a:pt x="470" y="1003"/>
                </a:lnTo>
                <a:lnTo>
                  <a:pt x="464" y="1032"/>
                </a:lnTo>
                <a:lnTo>
                  <a:pt x="461" y="1053"/>
                </a:lnTo>
                <a:lnTo>
                  <a:pt x="458" y="1065"/>
                </a:lnTo>
                <a:lnTo>
                  <a:pt x="458" y="1071"/>
                </a:lnTo>
                <a:lnTo>
                  <a:pt x="458" y="107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îśḻïḍe">
            <a:extLst>
              <a:ext uri="{FF2B5EF4-FFF2-40B4-BE49-F238E27FC236}">
                <a16:creationId xmlns:a16="http://schemas.microsoft.com/office/drawing/2014/main" id="{C69F29BC-6E4F-69DE-5295-220B8C774891}"/>
              </a:ext>
            </a:extLst>
          </p:cNvPr>
          <p:cNvSpPr/>
          <p:nvPr/>
        </p:nvSpPr>
        <p:spPr bwMode="gray">
          <a:xfrm>
            <a:off x="4178048" y="2346874"/>
            <a:ext cx="1669101" cy="1795002"/>
          </a:xfrm>
          <a:custGeom>
            <a:avLst/>
            <a:gdLst/>
            <a:ahLst/>
            <a:cxnLst>
              <a:cxn ang="0">
                <a:pos x="372" y="1044"/>
              </a:cxn>
              <a:cxn ang="0">
                <a:pos x="293" y="1112"/>
              </a:cxn>
              <a:cxn ang="0">
                <a:pos x="185" y="1233"/>
              </a:cxn>
              <a:cxn ang="0">
                <a:pos x="81" y="1416"/>
              </a:cxn>
              <a:cxn ang="0">
                <a:pos x="12" y="1662"/>
              </a:cxn>
              <a:cxn ang="0">
                <a:pos x="11" y="1976"/>
              </a:cxn>
              <a:cxn ang="0">
                <a:pos x="84" y="2247"/>
              </a:cxn>
              <a:cxn ang="0">
                <a:pos x="218" y="2406"/>
              </a:cxn>
              <a:cxn ang="0">
                <a:pos x="390" y="2490"/>
              </a:cxn>
              <a:cxn ang="0">
                <a:pos x="581" y="2514"/>
              </a:cxn>
              <a:cxn ang="0">
                <a:pos x="767" y="2501"/>
              </a:cxn>
              <a:cxn ang="0">
                <a:pos x="927" y="2466"/>
              </a:cxn>
              <a:cxn ang="0">
                <a:pos x="1038" y="2432"/>
              </a:cxn>
              <a:cxn ang="0">
                <a:pos x="1082" y="2417"/>
              </a:cxn>
              <a:cxn ang="0">
                <a:pos x="1026" y="2297"/>
              </a:cxn>
              <a:cxn ang="0">
                <a:pos x="1053" y="2297"/>
              </a:cxn>
              <a:cxn ang="0">
                <a:pos x="1101" y="2363"/>
              </a:cxn>
              <a:cxn ang="0">
                <a:pos x="1137" y="2421"/>
              </a:cxn>
              <a:cxn ang="0">
                <a:pos x="1163" y="2442"/>
              </a:cxn>
              <a:cxn ang="0">
                <a:pos x="1253" y="2477"/>
              </a:cxn>
              <a:cxn ang="0">
                <a:pos x="1398" y="2444"/>
              </a:cxn>
              <a:cxn ang="0">
                <a:pos x="1538" y="2331"/>
              </a:cxn>
              <a:cxn ang="0">
                <a:pos x="1698" y="2157"/>
              </a:cxn>
              <a:cxn ang="0">
                <a:pos x="1833" y="1959"/>
              </a:cxn>
              <a:cxn ang="0">
                <a:pos x="1899" y="1781"/>
              </a:cxn>
              <a:cxn ang="0">
                <a:pos x="1863" y="1605"/>
              </a:cxn>
              <a:cxn ang="0">
                <a:pos x="1761" y="1446"/>
              </a:cxn>
              <a:cxn ang="0">
                <a:pos x="1658" y="1278"/>
              </a:cxn>
              <a:cxn ang="0">
                <a:pos x="1604" y="1103"/>
              </a:cxn>
              <a:cxn ang="0">
                <a:pos x="1586" y="915"/>
              </a:cxn>
              <a:cxn ang="0">
                <a:pos x="1631" y="734"/>
              </a:cxn>
              <a:cxn ang="0">
                <a:pos x="1775" y="587"/>
              </a:cxn>
              <a:cxn ang="0">
                <a:pos x="1977" y="477"/>
              </a:cxn>
              <a:cxn ang="0">
                <a:pos x="2168" y="374"/>
              </a:cxn>
              <a:cxn ang="0">
                <a:pos x="2304" y="261"/>
              </a:cxn>
              <a:cxn ang="0">
                <a:pos x="2339" y="129"/>
              </a:cxn>
              <a:cxn ang="0">
                <a:pos x="2253" y="44"/>
              </a:cxn>
              <a:cxn ang="0">
                <a:pos x="2078" y="5"/>
              </a:cxn>
              <a:cxn ang="0">
                <a:pos x="1857" y="5"/>
              </a:cxn>
              <a:cxn ang="0">
                <a:pos x="1637" y="36"/>
              </a:cxn>
              <a:cxn ang="0">
                <a:pos x="1461" y="90"/>
              </a:cxn>
              <a:cxn ang="0">
                <a:pos x="1290" y="201"/>
              </a:cxn>
              <a:cxn ang="0">
                <a:pos x="1172" y="305"/>
              </a:cxn>
              <a:cxn ang="0">
                <a:pos x="1133" y="348"/>
              </a:cxn>
              <a:cxn ang="0">
                <a:pos x="1190" y="413"/>
              </a:cxn>
              <a:cxn ang="0">
                <a:pos x="1161" y="426"/>
              </a:cxn>
              <a:cxn ang="0">
                <a:pos x="1085" y="371"/>
              </a:cxn>
              <a:cxn ang="0">
                <a:pos x="989" y="378"/>
              </a:cxn>
              <a:cxn ang="0">
                <a:pos x="821" y="428"/>
              </a:cxn>
              <a:cxn ang="0">
                <a:pos x="647" y="555"/>
              </a:cxn>
              <a:cxn ang="0">
                <a:pos x="521" y="753"/>
              </a:cxn>
              <a:cxn ang="0">
                <a:pos x="462" y="921"/>
              </a:cxn>
              <a:cxn ang="0">
                <a:pos x="447" y="992"/>
              </a:cxn>
              <a:cxn ang="0">
                <a:pos x="564" y="1014"/>
              </a:cxn>
              <a:cxn ang="0">
                <a:pos x="576" y="1022"/>
              </a:cxn>
              <a:cxn ang="0">
                <a:pos x="564" y="1041"/>
              </a:cxn>
              <a:cxn ang="0">
                <a:pos x="393" y="1031"/>
              </a:cxn>
            </a:cxnLst>
            <a:rect l="0" t="0" r="r" b="b"/>
            <a:pathLst>
              <a:path w="2342" h="2514">
                <a:moveTo>
                  <a:pt x="393" y="1031"/>
                </a:moveTo>
                <a:lnTo>
                  <a:pt x="392" y="1032"/>
                </a:lnTo>
                <a:lnTo>
                  <a:pt x="384" y="1037"/>
                </a:lnTo>
                <a:lnTo>
                  <a:pt x="372" y="1044"/>
                </a:lnTo>
                <a:lnTo>
                  <a:pt x="357" y="1056"/>
                </a:lnTo>
                <a:lnTo>
                  <a:pt x="338" y="1071"/>
                </a:lnTo>
                <a:lnTo>
                  <a:pt x="317" y="1089"/>
                </a:lnTo>
                <a:lnTo>
                  <a:pt x="293" y="1112"/>
                </a:lnTo>
                <a:lnTo>
                  <a:pt x="267" y="1136"/>
                </a:lnTo>
                <a:lnTo>
                  <a:pt x="240" y="1166"/>
                </a:lnTo>
                <a:lnTo>
                  <a:pt x="213" y="1197"/>
                </a:lnTo>
                <a:lnTo>
                  <a:pt x="185" y="1233"/>
                </a:lnTo>
                <a:lnTo>
                  <a:pt x="158" y="1274"/>
                </a:lnTo>
                <a:lnTo>
                  <a:pt x="131" y="1317"/>
                </a:lnTo>
                <a:lnTo>
                  <a:pt x="105" y="1365"/>
                </a:lnTo>
                <a:lnTo>
                  <a:pt x="81" y="1416"/>
                </a:lnTo>
                <a:lnTo>
                  <a:pt x="59" y="1472"/>
                </a:lnTo>
                <a:lnTo>
                  <a:pt x="39" y="1532"/>
                </a:lnTo>
                <a:lnTo>
                  <a:pt x="24" y="1595"/>
                </a:lnTo>
                <a:lnTo>
                  <a:pt x="12" y="1662"/>
                </a:lnTo>
                <a:lnTo>
                  <a:pt x="3" y="1734"/>
                </a:lnTo>
                <a:lnTo>
                  <a:pt x="0" y="1811"/>
                </a:lnTo>
                <a:lnTo>
                  <a:pt x="3" y="1890"/>
                </a:lnTo>
                <a:lnTo>
                  <a:pt x="11" y="1976"/>
                </a:lnTo>
                <a:lnTo>
                  <a:pt x="24" y="2064"/>
                </a:lnTo>
                <a:lnTo>
                  <a:pt x="39" y="2132"/>
                </a:lnTo>
                <a:lnTo>
                  <a:pt x="60" y="2193"/>
                </a:lnTo>
                <a:lnTo>
                  <a:pt x="84" y="2247"/>
                </a:lnTo>
                <a:lnTo>
                  <a:pt x="113" y="2295"/>
                </a:lnTo>
                <a:lnTo>
                  <a:pt x="144" y="2337"/>
                </a:lnTo>
                <a:lnTo>
                  <a:pt x="180" y="2375"/>
                </a:lnTo>
                <a:lnTo>
                  <a:pt x="218" y="2406"/>
                </a:lnTo>
                <a:lnTo>
                  <a:pt x="258" y="2433"/>
                </a:lnTo>
                <a:lnTo>
                  <a:pt x="300" y="2457"/>
                </a:lnTo>
                <a:lnTo>
                  <a:pt x="344" y="2475"/>
                </a:lnTo>
                <a:lnTo>
                  <a:pt x="390" y="2490"/>
                </a:lnTo>
                <a:lnTo>
                  <a:pt x="437" y="2501"/>
                </a:lnTo>
                <a:lnTo>
                  <a:pt x="485" y="2508"/>
                </a:lnTo>
                <a:lnTo>
                  <a:pt x="533" y="2513"/>
                </a:lnTo>
                <a:lnTo>
                  <a:pt x="581" y="2514"/>
                </a:lnTo>
                <a:lnTo>
                  <a:pt x="629" y="2514"/>
                </a:lnTo>
                <a:lnTo>
                  <a:pt x="675" y="2511"/>
                </a:lnTo>
                <a:lnTo>
                  <a:pt x="722" y="2507"/>
                </a:lnTo>
                <a:lnTo>
                  <a:pt x="767" y="2501"/>
                </a:lnTo>
                <a:lnTo>
                  <a:pt x="810" y="2493"/>
                </a:lnTo>
                <a:lnTo>
                  <a:pt x="851" y="2484"/>
                </a:lnTo>
                <a:lnTo>
                  <a:pt x="890" y="2475"/>
                </a:lnTo>
                <a:lnTo>
                  <a:pt x="927" y="2466"/>
                </a:lnTo>
                <a:lnTo>
                  <a:pt x="960" y="2457"/>
                </a:lnTo>
                <a:lnTo>
                  <a:pt x="990" y="2448"/>
                </a:lnTo>
                <a:lnTo>
                  <a:pt x="1017" y="2439"/>
                </a:lnTo>
                <a:lnTo>
                  <a:pt x="1038" y="2432"/>
                </a:lnTo>
                <a:lnTo>
                  <a:pt x="1056" y="2426"/>
                </a:lnTo>
                <a:lnTo>
                  <a:pt x="1070" y="2421"/>
                </a:lnTo>
                <a:lnTo>
                  <a:pt x="1079" y="2417"/>
                </a:lnTo>
                <a:lnTo>
                  <a:pt x="1082" y="2417"/>
                </a:lnTo>
                <a:lnTo>
                  <a:pt x="1026" y="2313"/>
                </a:lnTo>
                <a:lnTo>
                  <a:pt x="1026" y="2310"/>
                </a:lnTo>
                <a:lnTo>
                  <a:pt x="1025" y="2304"/>
                </a:lnTo>
                <a:lnTo>
                  <a:pt x="1026" y="2297"/>
                </a:lnTo>
                <a:lnTo>
                  <a:pt x="1031" y="2291"/>
                </a:lnTo>
                <a:lnTo>
                  <a:pt x="1038" y="2285"/>
                </a:lnTo>
                <a:lnTo>
                  <a:pt x="1044" y="2288"/>
                </a:lnTo>
                <a:lnTo>
                  <a:pt x="1053" y="2297"/>
                </a:lnTo>
                <a:lnTo>
                  <a:pt x="1065" y="2309"/>
                </a:lnTo>
                <a:lnTo>
                  <a:pt x="1077" y="2325"/>
                </a:lnTo>
                <a:lnTo>
                  <a:pt x="1089" y="2345"/>
                </a:lnTo>
                <a:lnTo>
                  <a:pt x="1101" y="2363"/>
                </a:lnTo>
                <a:lnTo>
                  <a:pt x="1113" y="2382"/>
                </a:lnTo>
                <a:lnTo>
                  <a:pt x="1124" y="2399"/>
                </a:lnTo>
                <a:lnTo>
                  <a:pt x="1133" y="2412"/>
                </a:lnTo>
                <a:lnTo>
                  <a:pt x="1137" y="2421"/>
                </a:lnTo>
                <a:lnTo>
                  <a:pt x="1140" y="2426"/>
                </a:lnTo>
                <a:lnTo>
                  <a:pt x="1142" y="2427"/>
                </a:lnTo>
                <a:lnTo>
                  <a:pt x="1149" y="2433"/>
                </a:lnTo>
                <a:lnTo>
                  <a:pt x="1163" y="2442"/>
                </a:lnTo>
                <a:lnTo>
                  <a:pt x="1179" y="2453"/>
                </a:lnTo>
                <a:lnTo>
                  <a:pt x="1200" y="2463"/>
                </a:lnTo>
                <a:lnTo>
                  <a:pt x="1224" y="2471"/>
                </a:lnTo>
                <a:lnTo>
                  <a:pt x="1253" y="2477"/>
                </a:lnTo>
                <a:lnTo>
                  <a:pt x="1286" y="2478"/>
                </a:lnTo>
                <a:lnTo>
                  <a:pt x="1320" y="2474"/>
                </a:lnTo>
                <a:lnTo>
                  <a:pt x="1358" y="2463"/>
                </a:lnTo>
                <a:lnTo>
                  <a:pt x="1398" y="2444"/>
                </a:lnTo>
                <a:lnTo>
                  <a:pt x="1430" y="2424"/>
                </a:lnTo>
                <a:lnTo>
                  <a:pt x="1463" y="2399"/>
                </a:lnTo>
                <a:lnTo>
                  <a:pt x="1500" y="2367"/>
                </a:lnTo>
                <a:lnTo>
                  <a:pt x="1538" y="2331"/>
                </a:lnTo>
                <a:lnTo>
                  <a:pt x="1578" y="2292"/>
                </a:lnTo>
                <a:lnTo>
                  <a:pt x="1619" y="2250"/>
                </a:lnTo>
                <a:lnTo>
                  <a:pt x="1659" y="2204"/>
                </a:lnTo>
                <a:lnTo>
                  <a:pt x="1698" y="2157"/>
                </a:lnTo>
                <a:lnTo>
                  <a:pt x="1736" y="2108"/>
                </a:lnTo>
                <a:lnTo>
                  <a:pt x="1772" y="2058"/>
                </a:lnTo>
                <a:lnTo>
                  <a:pt x="1803" y="2009"/>
                </a:lnTo>
                <a:lnTo>
                  <a:pt x="1833" y="1959"/>
                </a:lnTo>
                <a:lnTo>
                  <a:pt x="1857" y="1911"/>
                </a:lnTo>
                <a:lnTo>
                  <a:pt x="1877" y="1865"/>
                </a:lnTo>
                <a:lnTo>
                  <a:pt x="1892" y="1821"/>
                </a:lnTo>
                <a:lnTo>
                  <a:pt x="1899" y="1781"/>
                </a:lnTo>
                <a:lnTo>
                  <a:pt x="1899" y="1734"/>
                </a:lnTo>
                <a:lnTo>
                  <a:pt x="1893" y="1689"/>
                </a:lnTo>
                <a:lnTo>
                  <a:pt x="1881" y="1647"/>
                </a:lnTo>
                <a:lnTo>
                  <a:pt x="1863" y="1605"/>
                </a:lnTo>
                <a:lnTo>
                  <a:pt x="1842" y="1565"/>
                </a:lnTo>
                <a:lnTo>
                  <a:pt x="1817" y="1526"/>
                </a:lnTo>
                <a:lnTo>
                  <a:pt x="1790" y="1485"/>
                </a:lnTo>
                <a:lnTo>
                  <a:pt x="1761" y="1446"/>
                </a:lnTo>
                <a:lnTo>
                  <a:pt x="1733" y="1406"/>
                </a:lnTo>
                <a:lnTo>
                  <a:pt x="1706" y="1365"/>
                </a:lnTo>
                <a:lnTo>
                  <a:pt x="1680" y="1323"/>
                </a:lnTo>
                <a:lnTo>
                  <a:pt x="1658" y="1278"/>
                </a:lnTo>
                <a:lnTo>
                  <a:pt x="1640" y="1233"/>
                </a:lnTo>
                <a:lnTo>
                  <a:pt x="1626" y="1191"/>
                </a:lnTo>
                <a:lnTo>
                  <a:pt x="1614" y="1148"/>
                </a:lnTo>
                <a:lnTo>
                  <a:pt x="1604" y="1103"/>
                </a:lnTo>
                <a:lnTo>
                  <a:pt x="1595" y="1056"/>
                </a:lnTo>
                <a:lnTo>
                  <a:pt x="1589" y="1010"/>
                </a:lnTo>
                <a:lnTo>
                  <a:pt x="1584" y="962"/>
                </a:lnTo>
                <a:lnTo>
                  <a:pt x="1586" y="915"/>
                </a:lnTo>
                <a:lnTo>
                  <a:pt x="1589" y="867"/>
                </a:lnTo>
                <a:lnTo>
                  <a:pt x="1598" y="822"/>
                </a:lnTo>
                <a:lnTo>
                  <a:pt x="1611" y="777"/>
                </a:lnTo>
                <a:lnTo>
                  <a:pt x="1631" y="734"/>
                </a:lnTo>
                <a:lnTo>
                  <a:pt x="1656" y="693"/>
                </a:lnTo>
                <a:lnTo>
                  <a:pt x="1689" y="654"/>
                </a:lnTo>
                <a:lnTo>
                  <a:pt x="1728" y="618"/>
                </a:lnTo>
                <a:lnTo>
                  <a:pt x="1775" y="587"/>
                </a:lnTo>
                <a:lnTo>
                  <a:pt x="1824" y="558"/>
                </a:lnTo>
                <a:lnTo>
                  <a:pt x="1874" y="531"/>
                </a:lnTo>
                <a:lnTo>
                  <a:pt x="1925" y="504"/>
                </a:lnTo>
                <a:lnTo>
                  <a:pt x="1977" y="477"/>
                </a:lnTo>
                <a:lnTo>
                  <a:pt x="2027" y="452"/>
                </a:lnTo>
                <a:lnTo>
                  <a:pt x="2076" y="426"/>
                </a:lnTo>
                <a:lnTo>
                  <a:pt x="2124" y="401"/>
                </a:lnTo>
                <a:lnTo>
                  <a:pt x="2168" y="374"/>
                </a:lnTo>
                <a:lnTo>
                  <a:pt x="2210" y="347"/>
                </a:lnTo>
                <a:lnTo>
                  <a:pt x="2246" y="320"/>
                </a:lnTo>
                <a:lnTo>
                  <a:pt x="2279" y="291"/>
                </a:lnTo>
                <a:lnTo>
                  <a:pt x="2304" y="261"/>
                </a:lnTo>
                <a:lnTo>
                  <a:pt x="2324" y="231"/>
                </a:lnTo>
                <a:lnTo>
                  <a:pt x="2337" y="198"/>
                </a:lnTo>
                <a:lnTo>
                  <a:pt x="2342" y="165"/>
                </a:lnTo>
                <a:lnTo>
                  <a:pt x="2339" y="129"/>
                </a:lnTo>
                <a:lnTo>
                  <a:pt x="2328" y="102"/>
                </a:lnTo>
                <a:lnTo>
                  <a:pt x="2310" y="80"/>
                </a:lnTo>
                <a:lnTo>
                  <a:pt x="2285" y="60"/>
                </a:lnTo>
                <a:lnTo>
                  <a:pt x="2253" y="44"/>
                </a:lnTo>
                <a:lnTo>
                  <a:pt x="2216" y="29"/>
                </a:lnTo>
                <a:lnTo>
                  <a:pt x="2174" y="18"/>
                </a:lnTo>
                <a:lnTo>
                  <a:pt x="2129" y="11"/>
                </a:lnTo>
                <a:lnTo>
                  <a:pt x="2078" y="5"/>
                </a:lnTo>
                <a:lnTo>
                  <a:pt x="2025" y="0"/>
                </a:lnTo>
                <a:lnTo>
                  <a:pt x="1971" y="0"/>
                </a:lnTo>
                <a:lnTo>
                  <a:pt x="1914" y="2"/>
                </a:lnTo>
                <a:lnTo>
                  <a:pt x="1857" y="5"/>
                </a:lnTo>
                <a:lnTo>
                  <a:pt x="1800" y="9"/>
                </a:lnTo>
                <a:lnTo>
                  <a:pt x="1745" y="17"/>
                </a:lnTo>
                <a:lnTo>
                  <a:pt x="1689" y="26"/>
                </a:lnTo>
                <a:lnTo>
                  <a:pt x="1637" y="36"/>
                </a:lnTo>
                <a:lnTo>
                  <a:pt x="1587" y="48"/>
                </a:lnTo>
                <a:lnTo>
                  <a:pt x="1541" y="60"/>
                </a:lnTo>
                <a:lnTo>
                  <a:pt x="1499" y="75"/>
                </a:lnTo>
                <a:lnTo>
                  <a:pt x="1461" y="90"/>
                </a:lnTo>
                <a:lnTo>
                  <a:pt x="1430" y="107"/>
                </a:lnTo>
                <a:lnTo>
                  <a:pt x="1379" y="138"/>
                </a:lnTo>
                <a:lnTo>
                  <a:pt x="1332" y="170"/>
                </a:lnTo>
                <a:lnTo>
                  <a:pt x="1290" y="201"/>
                </a:lnTo>
                <a:lnTo>
                  <a:pt x="1253" y="231"/>
                </a:lnTo>
                <a:lnTo>
                  <a:pt x="1221" y="258"/>
                </a:lnTo>
                <a:lnTo>
                  <a:pt x="1194" y="284"/>
                </a:lnTo>
                <a:lnTo>
                  <a:pt x="1172" y="305"/>
                </a:lnTo>
                <a:lnTo>
                  <a:pt x="1155" y="323"/>
                </a:lnTo>
                <a:lnTo>
                  <a:pt x="1143" y="336"/>
                </a:lnTo>
                <a:lnTo>
                  <a:pt x="1136" y="345"/>
                </a:lnTo>
                <a:lnTo>
                  <a:pt x="1133" y="348"/>
                </a:lnTo>
                <a:lnTo>
                  <a:pt x="1187" y="399"/>
                </a:lnTo>
                <a:lnTo>
                  <a:pt x="1188" y="401"/>
                </a:lnTo>
                <a:lnTo>
                  <a:pt x="1190" y="407"/>
                </a:lnTo>
                <a:lnTo>
                  <a:pt x="1190" y="413"/>
                </a:lnTo>
                <a:lnTo>
                  <a:pt x="1188" y="419"/>
                </a:lnTo>
                <a:lnTo>
                  <a:pt x="1182" y="425"/>
                </a:lnTo>
                <a:lnTo>
                  <a:pt x="1172" y="426"/>
                </a:lnTo>
                <a:lnTo>
                  <a:pt x="1161" y="426"/>
                </a:lnTo>
                <a:lnTo>
                  <a:pt x="1154" y="423"/>
                </a:lnTo>
                <a:lnTo>
                  <a:pt x="1151" y="422"/>
                </a:lnTo>
                <a:lnTo>
                  <a:pt x="1091" y="371"/>
                </a:lnTo>
                <a:lnTo>
                  <a:pt x="1085" y="371"/>
                </a:lnTo>
                <a:lnTo>
                  <a:pt x="1071" y="371"/>
                </a:lnTo>
                <a:lnTo>
                  <a:pt x="1050" y="372"/>
                </a:lnTo>
                <a:lnTo>
                  <a:pt x="1023" y="374"/>
                </a:lnTo>
                <a:lnTo>
                  <a:pt x="989" y="378"/>
                </a:lnTo>
                <a:lnTo>
                  <a:pt x="951" y="386"/>
                </a:lnTo>
                <a:lnTo>
                  <a:pt x="909" y="396"/>
                </a:lnTo>
                <a:lnTo>
                  <a:pt x="866" y="410"/>
                </a:lnTo>
                <a:lnTo>
                  <a:pt x="821" y="428"/>
                </a:lnTo>
                <a:lnTo>
                  <a:pt x="774" y="452"/>
                </a:lnTo>
                <a:lnTo>
                  <a:pt x="729" y="480"/>
                </a:lnTo>
                <a:lnTo>
                  <a:pt x="686" y="515"/>
                </a:lnTo>
                <a:lnTo>
                  <a:pt x="647" y="555"/>
                </a:lnTo>
                <a:lnTo>
                  <a:pt x="608" y="603"/>
                </a:lnTo>
                <a:lnTo>
                  <a:pt x="573" y="654"/>
                </a:lnTo>
                <a:lnTo>
                  <a:pt x="545" y="704"/>
                </a:lnTo>
                <a:lnTo>
                  <a:pt x="521" y="753"/>
                </a:lnTo>
                <a:lnTo>
                  <a:pt x="501" y="801"/>
                </a:lnTo>
                <a:lnTo>
                  <a:pt x="485" y="845"/>
                </a:lnTo>
                <a:lnTo>
                  <a:pt x="471" y="885"/>
                </a:lnTo>
                <a:lnTo>
                  <a:pt x="462" y="921"/>
                </a:lnTo>
                <a:lnTo>
                  <a:pt x="455" y="951"/>
                </a:lnTo>
                <a:lnTo>
                  <a:pt x="452" y="974"/>
                </a:lnTo>
                <a:lnTo>
                  <a:pt x="449" y="987"/>
                </a:lnTo>
                <a:lnTo>
                  <a:pt x="447" y="992"/>
                </a:lnTo>
                <a:lnTo>
                  <a:pt x="558" y="1013"/>
                </a:lnTo>
                <a:lnTo>
                  <a:pt x="560" y="1013"/>
                </a:lnTo>
                <a:lnTo>
                  <a:pt x="561" y="1013"/>
                </a:lnTo>
                <a:lnTo>
                  <a:pt x="564" y="1014"/>
                </a:lnTo>
                <a:lnTo>
                  <a:pt x="567" y="1016"/>
                </a:lnTo>
                <a:lnTo>
                  <a:pt x="570" y="1017"/>
                </a:lnTo>
                <a:lnTo>
                  <a:pt x="573" y="1020"/>
                </a:lnTo>
                <a:lnTo>
                  <a:pt x="576" y="1022"/>
                </a:lnTo>
                <a:lnTo>
                  <a:pt x="576" y="1025"/>
                </a:lnTo>
                <a:lnTo>
                  <a:pt x="576" y="1029"/>
                </a:lnTo>
                <a:lnTo>
                  <a:pt x="575" y="1032"/>
                </a:lnTo>
                <a:lnTo>
                  <a:pt x="564" y="1041"/>
                </a:lnTo>
                <a:lnTo>
                  <a:pt x="552" y="1046"/>
                </a:lnTo>
                <a:lnTo>
                  <a:pt x="545" y="1047"/>
                </a:lnTo>
                <a:lnTo>
                  <a:pt x="540" y="1049"/>
                </a:lnTo>
                <a:lnTo>
                  <a:pt x="393" y="1031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1" name="íSḷiḋê">
            <a:extLst>
              <a:ext uri="{FF2B5EF4-FFF2-40B4-BE49-F238E27FC236}">
                <a16:creationId xmlns:a16="http://schemas.microsoft.com/office/drawing/2014/main" id="{5B277350-662F-BFC2-CE6A-AC383C441029}"/>
              </a:ext>
            </a:extLst>
          </p:cNvPr>
          <p:cNvSpPr/>
          <p:nvPr/>
        </p:nvSpPr>
        <p:spPr bwMode="gray">
          <a:xfrm>
            <a:off x="5362525" y="2312602"/>
            <a:ext cx="2054662" cy="1235938"/>
          </a:xfrm>
          <a:custGeom>
            <a:avLst/>
            <a:gdLst/>
            <a:ahLst/>
            <a:cxnLst>
              <a:cxn ang="0">
                <a:pos x="744" y="368"/>
              </a:cxn>
              <a:cxn ang="0">
                <a:pos x="732" y="275"/>
              </a:cxn>
              <a:cxn ang="0">
                <a:pos x="768" y="161"/>
              </a:cxn>
              <a:cxn ang="0">
                <a:pos x="915" y="60"/>
              </a:cxn>
              <a:cxn ang="0">
                <a:pos x="1164" y="5"/>
              </a:cxn>
              <a:cxn ang="0">
                <a:pos x="1448" y="14"/>
              </a:cxn>
              <a:cxn ang="0">
                <a:pos x="1686" y="86"/>
              </a:cxn>
              <a:cxn ang="0">
                <a:pos x="1835" y="171"/>
              </a:cxn>
              <a:cxn ang="0">
                <a:pos x="1898" y="224"/>
              </a:cxn>
              <a:cxn ang="0">
                <a:pos x="1893" y="338"/>
              </a:cxn>
              <a:cxn ang="0">
                <a:pos x="1898" y="350"/>
              </a:cxn>
              <a:cxn ang="0">
                <a:pos x="1913" y="354"/>
              </a:cxn>
              <a:cxn ang="0">
                <a:pos x="1937" y="326"/>
              </a:cxn>
              <a:cxn ang="0">
                <a:pos x="1965" y="221"/>
              </a:cxn>
              <a:cxn ang="0">
                <a:pos x="2093" y="213"/>
              </a:cxn>
              <a:cxn ang="0">
                <a:pos x="2298" y="239"/>
              </a:cxn>
              <a:cxn ang="0">
                <a:pos x="2534" y="342"/>
              </a:cxn>
              <a:cxn ang="0">
                <a:pos x="2742" y="522"/>
              </a:cxn>
              <a:cxn ang="0">
                <a:pos x="2859" y="738"/>
              </a:cxn>
              <a:cxn ang="0">
                <a:pos x="2879" y="1005"/>
              </a:cxn>
              <a:cxn ang="0">
                <a:pos x="2802" y="1325"/>
              </a:cxn>
              <a:cxn ang="0">
                <a:pos x="2669" y="1584"/>
              </a:cxn>
              <a:cxn ang="0">
                <a:pos x="2505" y="1722"/>
              </a:cxn>
              <a:cxn ang="0">
                <a:pos x="2373" y="1710"/>
              </a:cxn>
              <a:cxn ang="0">
                <a:pos x="2270" y="1614"/>
              </a:cxn>
              <a:cxn ang="0">
                <a:pos x="2162" y="1500"/>
              </a:cxn>
              <a:cxn ang="0">
                <a:pos x="2025" y="1433"/>
              </a:cxn>
              <a:cxn ang="0">
                <a:pos x="1767" y="1422"/>
              </a:cxn>
              <a:cxn ang="0">
                <a:pos x="1476" y="1443"/>
              </a:cxn>
              <a:cxn ang="0">
                <a:pos x="1226" y="1467"/>
              </a:cxn>
              <a:cxn ang="0">
                <a:pos x="1070" y="1457"/>
              </a:cxn>
              <a:cxn ang="0">
                <a:pos x="1001" y="1434"/>
              </a:cxn>
              <a:cxn ang="0">
                <a:pos x="969" y="1293"/>
              </a:cxn>
              <a:cxn ang="0">
                <a:pos x="950" y="1271"/>
              </a:cxn>
              <a:cxn ang="0">
                <a:pos x="924" y="1292"/>
              </a:cxn>
              <a:cxn ang="0">
                <a:pos x="944" y="1445"/>
              </a:cxn>
              <a:cxn ang="0">
                <a:pos x="905" y="1488"/>
              </a:cxn>
              <a:cxn ang="0">
                <a:pos x="789" y="1586"/>
              </a:cxn>
              <a:cxn ang="0">
                <a:pos x="599" y="1677"/>
              </a:cxn>
              <a:cxn ang="0">
                <a:pos x="426" y="1694"/>
              </a:cxn>
              <a:cxn ang="0">
                <a:pos x="303" y="1605"/>
              </a:cxn>
              <a:cxn ang="0">
                <a:pos x="173" y="1448"/>
              </a:cxn>
              <a:cxn ang="0">
                <a:pos x="65" y="1253"/>
              </a:cxn>
              <a:cxn ang="0">
                <a:pos x="3" y="1052"/>
              </a:cxn>
              <a:cxn ang="0">
                <a:pos x="20" y="876"/>
              </a:cxn>
              <a:cxn ang="0">
                <a:pos x="150" y="722"/>
              </a:cxn>
              <a:cxn ang="0">
                <a:pos x="342" y="594"/>
              </a:cxn>
              <a:cxn ang="0">
                <a:pos x="537" y="503"/>
              </a:cxn>
              <a:cxn ang="0">
                <a:pos x="678" y="452"/>
              </a:cxn>
              <a:cxn ang="0">
                <a:pos x="893" y="455"/>
              </a:cxn>
              <a:cxn ang="0">
                <a:pos x="914" y="455"/>
              </a:cxn>
              <a:cxn ang="0">
                <a:pos x="905" y="413"/>
              </a:cxn>
              <a:cxn ang="0">
                <a:pos x="753" y="393"/>
              </a:cxn>
            </a:cxnLst>
            <a:rect l="0" t="0" r="r" b="b"/>
            <a:pathLst>
              <a:path w="2883" h="1731">
                <a:moveTo>
                  <a:pt x="753" y="393"/>
                </a:moveTo>
                <a:lnTo>
                  <a:pt x="752" y="390"/>
                </a:lnTo>
                <a:lnTo>
                  <a:pt x="749" y="381"/>
                </a:lnTo>
                <a:lnTo>
                  <a:pt x="744" y="368"/>
                </a:lnTo>
                <a:lnTo>
                  <a:pt x="740" y="350"/>
                </a:lnTo>
                <a:lnTo>
                  <a:pt x="735" y="327"/>
                </a:lnTo>
                <a:lnTo>
                  <a:pt x="732" y="302"/>
                </a:lnTo>
                <a:lnTo>
                  <a:pt x="732" y="275"/>
                </a:lnTo>
                <a:lnTo>
                  <a:pt x="734" y="246"/>
                </a:lnTo>
                <a:lnTo>
                  <a:pt x="741" y="218"/>
                </a:lnTo>
                <a:lnTo>
                  <a:pt x="752" y="189"/>
                </a:lnTo>
                <a:lnTo>
                  <a:pt x="768" y="161"/>
                </a:lnTo>
                <a:lnTo>
                  <a:pt x="791" y="134"/>
                </a:lnTo>
                <a:lnTo>
                  <a:pt x="822" y="108"/>
                </a:lnTo>
                <a:lnTo>
                  <a:pt x="866" y="83"/>
                </a:lnTo>
                <a:lnTo>
                  <a:pt x="915" y="60"/>
                </a:lnTo>
                <a:lnTo>
                  <a:pt x="972" y="41"/>
                </a:lnTo>
                <a:lnTo>
                  <a:pt x="1032" y="24"/>
                </a:lnTo>
                <a:lnTo>
                  <a:pt x="1097" y="12"/>
                </a:lnTo>
                <a:lnTo>
                  <a:pt x="1164" y="5"/>
                </a:lnTo>
                <a:lnTo>
                  <a:pt x="1233" y="0"/>
                </a:lnTo>
                <a:lnTo>
                  <a:pt x="1305" y="0"/>
                </a:lnTo>
                <a:lnTo>
                  <a:pt x="1376" y="5"/>
                </a:lnTo>
                <a:lnTo>
                  <a:pt x="1448" y="14"/>
                </a:lnTo>
                <a:lnTo>
                  <a:pt x="1518" y="29"/>
                </a:lnTo>
                <a:lnTo>
                  <a:pt x="1580" y="45"/>
                </a:lnTo>
                <a:lnTo>
                  <a:pt x="1637" y="65"/>
                </a:lnTo>
                <a:lnTo>
                  <a:pt x="1686" y="86"/>
                </a:lnTo>
                <a:lnTo>
                  <a:pt x="1731" y="107"/>
                </a:lnTo>
                <a:lnTo>
                  <a:pt x="1772" y="129"/>
                </a:lnTo>
                <a:lnTo>
                  <a:pt x="1806" y="150"/>
                </a:lnTo>
                <a:lnTo>
                  <a:pt x="1835" y="171"/>
                </a:lnTo>
                <a:lnTo>
                  <a:pt x="1859" y="189"/>
                </a:lnTo>
                <a:lnTo>
                  <a:pt x="1877" y="204"/>
                </a:lnTo>
                <a:lnTo>
                  <a:pt x="1890" y="216"/>
                </a:lnTo>
                <a:lnTo>
                  <a:pt x="1898" y="224"/>
                </a:lnTo>
                <a:lnTo>
                  <a:pt x="1901" y="227"/>
                </a:lnTo>
                <a:lnTo>
                  <a:pt x="1893" y="335"/>
                </a:lnTo>
                <a:lnTo>
                  <a:pt x="1893" y="335"/>
                </a:lnTo>
                <a:lnTo>
                  <a:pt x="1893" y="338"/>
                </a:lnTo>
                <a:lnTo>
                  <a:pt x="1895" y="339"/>
                </a:lnTo>
                <a:lnTo>
                  <a:pt x="1895" y="342"/>
                </a:lnTo>
                <a:lnTo>
                  <a:pt x="1896" y="345"/>
                </a:lnTo>
                <a:lnTo>
                  <a:pt x="1898" y="350"/>
                </a:lnTo>
                <a:lnTo>
                  <a:pt x="1901" y="351"/>
                </a:lnTo>
                <a:lnTo>
                  <a:pt x="1904" y="353"/>
                </a:lnTo>
                <a:lnTo>
                  <a:pt x="1908" y="354"/>
                </a:lnTo>
                <a:lnTo>
                  <a:pt x="1913" y="354"/>
                </a:lnTo>
                <a:lnTo>
                  <a:pt x="1922" y="348"/>
                </a:lnTo>
                <a:lnTo>
                  <a:pt x="1928" y="341"/>
                </a:lnTo>
                <a:lnTo>
                  <a:pt x="1934" y="332"/>
                </a:lnTo>
                <a:lnTo>
                  <a:pt x="1937" y="326"/>
                </a:lnTo>
                <a:lnTo>
                  <a:pt x="1938" y="323"/>
                </a:lnTo>
                <a:lnTo>
                  <a:pt x="1947" y="224"/>
                </a:lnTo>
                <a:lnTo>
                  <a:pt x="1952" y="224"/>
                </a:lnTo>
                <a:lnTo>
                  <a:pt x="1965" y="221"/>
                </a:lnTo>
                <a:lnTo>
                  <a:pt x="1988" y="218"/>
                </a:lnTo>
                <a:lnTo>
                  <a:pt x="2016" y="216"/>
                </a:lnTo>
                <a:lnTo>
                  <a:pt x="2051" y="213"/>
                </a:lnTo>
                <a:lnTo>
                  <a:pt x="2093" y="213"/>
                </a:lnTo>
                <a:lnTo>
                  <a:pt x="2138" y="215"/>
                </a:lnTo>
                <a:lnTo>
                  <a:pt x="2189" y="219"/>
                </a:lnTo>
                <a:lnTo>
                  <a:pt x="2241" y="227"/>
                </a:lnTo>
                <a:lnTo>
                  <a:pt x="2298" y="239"/>
                </a:lnTo>
                <a:lnTo>
                  <a:pt x="2357" y="255"/>
                </a:lnTo>
                <a:lnTo>
                  <a:pt x="2415" y="278"/>
                </a:lnTo>
                <a:lnTo>
                  <a:pt x="2475" y="306"/>
                </a:lnTo>
                <a:lnTo>
                  <a:pt x="2534" y="342"/>
                </a:lnTo>
                <a:lnTo>
                  <a:pt x="2594" y="384"/>
                </a:lnTo>
                <a:lnTo>
                  <a:pt x="2649" y="428"/>
                </a:lnTo>
                <a:lnTo>
                  <a:pt x="2699" y="474"/>
                </a:lnTo>
                <a:lnTo>
                  <a:pt x="2742" y="522"/>
                </a:lnTo>
                <a:lnTo>
                  <a:pt x="2780" y="572"/>
                </a:lnTo>
                <a:lnTo>
                  <a:pt x="2813" y="624"/>
                </a:lnTo>
                <a:lnTo>
                  <a:pt x="2838" y="680"/>
                </a:lnTo>
                <a:lnTo>
                  <a:pt x="2859" y="738"/>
                </a:lnTo>
                <a:lnTo>
                  <a:pt x="2874" y="798"/>
                </a:lnTo>
                <a:lnTo>
                  <a:pt x="2882" y="864"/>
                </a:lnTo>
                <a:lnTo>
                  <a:pt x="2883" y="932"/>
                </a:lnTo>
                <a:lnTo>
                  <a:pt x="2879" y="1005"/>
                </a:lnTo>
                <a:lnTo>
                  <a:pt x="2868" y="1082"/>
                </a:lnTo>
                <a:lnTo>
                  <a:pt x="2850" y="1166"/>
                </a:lnTo>
                <a:lnTo>
                  <a:pt x="2829" y="1247"/>
                </a:lnTo>
                <a:lnTo>
                  <a:pt x="2802" y="1325"/>
                </a:lnTo>
                <a:lnTo>
                  <a:pt x="2774" y="1398"/>
                </a:lnTo>
                <a:lnTo>
                  <a:pt x="2741" y="1466"/>
                </a:lnTo>
                <a:lnTo>
                  <a:pt x="2706" y="1529"/>
                </a:lnTo>
                <a:lnTo>
                  <a:pt x="2669" y="1584"/>
                </a:lnTo>
                <a:lnTo>
                  <a:pt x="2628" y="1631"/>
                </a:lnTo>
                <a:lnTo>
                  <a:pt x="2588" y="1671"/>
                </a:lnTo>
                <a:lnTo>
                  <a:pt x="2547" y="1701"/>
                </a:lnTo>
                <a:lnTo>
                  <a:pt x="2505" y="1722"/>
                </a:lnTo>
                <a:lnTo>
                  <a:pt x="2463" y="1731"/>
                </a:lnTo>
                <a:lnTo>
                  <a:pt x="2432" y="1731"/>
                </a:lnTo>
                <a:lnTo>
                  <a:pt x="2400" y="1724"/>
                </a:lnTo>
                <a:lnTo>
                  <a:pt x="2373" y="1710"/>
                </a:lnTo>
                <a:lnTo>
                  <a:pt x="2346" y="1691"/>
                </a:lnTo>
                <a:lnTo>
                  <a:pt x="2319" y="1668"/>
                </a:lnTo>
                <a:lnTo>
                  <a:pt x="2294" y="1643"/>
                </a:lnTo>
                <a:lnTo>
                  <a:pt x="2270" y="1614"/>
                </a:lnTo>
                <a:lnTo>
                  <a:pt x="2244" y="1584"/>
                </a:lnTo>
                <a:lnTo>
                  <a:pt x="2217" y="1556"/>
                </a:lnTo>
                <a:lnTo>
                  <a:pt x="2190" y="1527"/>
                </a:lnTo>
                <a:lnTo>
                  <a:pt x="2162" y="1500"/>
                </a:lnTo>
                <a:lnTo>
                  <a:pt x="2132" y="1476"/>
                </a:lnTo>
                <a:lnTo>
                  <a:pt x="2099" y="1457"/>
                </a:lnTo>
                <a:lnTo>
                  <a:pt x="2064" y="1442"/>
                </a:lnTo>
                <a:lnTo>
                  <a:pt x="2025" y="1433"/>
                </a:lnTo>
                <a:lnTo>
                  <a:pt x="1968" y="1425"/>
                </a:lnTo>
                <a:lnTo>
                  <a:pt x="1904" y="1422"/>
                </a:lnTo>
                <a:lnTo>
                  <a:pt x="1838" y="1421"/>
                </a:lnTo>
                <a:lnTo>
                  <a:pt x="1767" y="1422"/>
                </a:lnTo>
                <a:lnTo>
                  <a:pt x="1694" y="1425"/>
                </a:lnTo>
                <a:lnTo>
                  <a:pt x="1622" y="1430"/>
                </a:lnTo>
                <a:lnTo>
                  <a:pt x="1548" y="1436"/>
                </a:lnTo>
                <a:lnTo>
                  <a:pt x="1476" y="1443"/>
                </a:lnTo>
                <a:lnTo>
                  <a:pt x="1407" y="1449"/>
                </a:lnTo>
                <a:lnTo>
                  <a:pt x="1341" y="1457"/>
                </a:lnTo>
                <a:lnTo>
                  <a:pt x="1281" y="1463"/>
                </a:lnTo>
                <a:lnTo>
                  <a:pt x="1226" y="1467"/>
                </a:lnTo>
                <a:lnTo>
                  <a:pt x="1178" y="1467"/>
                </a:lnTo>
                <a:lnTo>
                  <a:pt x="1136" y="1466"/>
                </a:lnTo>
                <a:lnTo>
                  <a:pt x="1100" y="1463"/>
                </a:lnTo>
                <a:lnTo>
                  <a:pt x="1070" y="1457"/>
                </a:lnTo>
                <a:lnTo>
                  <a:pt x="1046" y="1451"/>
                </a:lnTo>
                <a:lnTo>
                  <a:pt x="1026" y="1445"/>
                </a:lnTo>
                <a:lnTo>
                  <a:pt x="1011" y="1439"/>
                </a:lnTo>
                <a:lnTo>
                  <a:pt x="1001" y="1434"/>
                </a:lnTo>
                <a:lnTo>
                  <a:pt x="996" y="1431"/>
                </a:lnTo>
                <a:lnTo>
                  <a:pt x="993" y="1430"/>
                </a:lnTo>
                <a:lnTo>
                  <a:pt x="971" y="1296"/>
                </a:lnTo>
                <a:lnTo>
                  <a:pt x="969" y="1293"/>
                </a:lnTo>
                <a:lnTo>
                  <a:pt x="968" y="1289"/>
                </a:lnTo>
                <a:lnTo>
                  <a:pt x="963" y="1281"/>
                </a:lnTo>
                <a:lnTo>
                  <a:pt x="957" y="1275"/>
                </a:lnTo>
                <a:lnTo>
                  <a:pt x="950" y="1271"/>
                </a:lnTo>
                <a:lnTo>
                  <a:pt x="939" y="1272"/>
                </a:lnTo>
                <a:lnTo>
                  <a:pt x="930" y="1277"/>
                </a:lnTo>
                <a:lnTo>
                  <a:pt x="926" y="1284"/>
                </a:lnTo>
                <a:lnTo>
                  <a:pt x="924" y="1292"/>
                </a:lnTo>
                <a:lnTo>
                  <a:pt x="924" y="1298"/>
                </a:lnTo>
                <a:lnTo>
                  <a:pt x="924" y="1304"/>
                </a:lnTo>
                <a:lnTo>
                  <a:pt x="926" y="1305"/>
                </a:lnTo>
                <a:lnTo>
                  <a:pt x="944" y="1445"/>
                </a:lnTo>
                <a:lnTo>
                  <a:pt x="942" y="1448"/>
                </a:lnTo>
                <a:lnTo>
                  <a:pt x="935" y="1457"/>
                </a:lnTo>
                <a:lnTo>
                  <a:pt x="923" y="1470"/>
                </a:lnTo>
                <a:lnTo>
                  <a:pt x="905" y="1488"/>
                </a:lnTo>
                <a:lnTo>
                  <a:pt x="884" y="1511"/>
                </a:lnTo>
                <a:lnTo>
                  <a:pt x="857" y="1535"/>
                </a:lnTo>
                <a:lnTo>
                  <a:pt x="825" y="1560"/>
                </a:lnTo>
                <a:lnTo>
                  <a:pt x="789" y="1586"/>
                </a:lnTo>
                <a:lnTo>
                  <a:pt x="749" y="1611"/>
                </a:lnTo>
                <a:lnTo>
                  <a:pt x="704" y="1635"/>
                </a:lnTo>
                <a:lnTo>
                  <a:pt x="654" y="1658"/>
                </a:lnTo>
                <a:lnTo>
                  <a:pt x="599" y="1677"/>
                </a:lnTo>
                <a:lnTo>
                  <a:pt x="540" y="1692"/>
                </a:lnTo>
                <a:lnTo>
                  <a:pt x="477" y="1703"/>
                </a:lnTo>
                <a:lnTo>
                  <a:pt x="453" y="1701"/>
                </a:lnTo>
                <a:lnTo>
                  <a:pt x="426" y="1694"/>
                </a:lnTo>
                <a:lnTo>
                  <a:pt x="398" y="1680"/>
                </a:lnTo>
                <a:lnTo>
                  <a:pt x="368" y="1661"/>
                </a:lnTo>
                <a:lnTo>
                  <a:pt x="335" y="1635"/>
                </a:lnTo>
                <a:lnTo>
                  <a:pt x="303" y="1605"/>
                </a:lnTo>
                <a:lnTo>
                  <a:pt x="270" y="1571"/>
                </a:lnTo>
                <a:lnTo>
                  <a:pt x="237" y="1533"/>
                </a:lnTo>
                <a:lnTo>
                  <a:pt x="204" y="1491"/>
                </a:lnTo>
                <a:lnTo>
                  <a:pt x="173" y="1448"/>
                </a:lnTo>
                <a:lnTo>
                  <a:pt x="143" y="1401"/>
                </a:lnTo>
                <a:lnTo>
                  <a:pt x="114" y="1352"/>
                </a:lnTo>
                <a:lnTo>
                  <a:pt x="87" y="1302"/>
                </a:lnTo>
                <a:lnTo>
                  <a:pt x="65" y="1253"/>
                </a:lnTo>
                <a:lnTo>
                  <a:pt x="44" y="1202"/>
                </a:lnTo>
                <a:lnTo>
                  <a:pt x="26" y="1151"/>
                </a:lnTo>
                <a:lnTo>
                  <a:pt x="12" y="1100"/>
                </a:lnTo>
                <a:lnTo>
                  <a:pt x="3" y="1052"/>
                </a:lnTo>
                <a:lnTo>
                  <a:pt x="0" y="1004"/>
                </a:lnTo>
                <a:lnTo>
                  <a:pt x="0" y="959"/>
                </a:lnTo>
                <a:lnTo>
                  <a:pt x="8" y="917"/>
                </a:lnTo>
                <a:lnTo>
                  <a:pt x="20" y="876"/>
                </a:lnTo>
                <a:lnTo>
                  <a:pt x="39" y="842"/>
                </a:lnTo>
                <a:lnTo>
                  <a:pt x="72" y="800"/>
                </a:lnTo>
                <a:lnTo>
                  <a:pt x="108" y="759"/>
                </a:lnTo>
                <a:lnTo>
                  <a:pt x="150" y="722"/>
                </a:lnTo>
                <a:lnTo>
                  <a:pt x="195" y="686"/>
                </a:lnTo>
                <a:lnTo>
                  <a:pt x="243" y="653"/>
                </a:lnTo>
                <a:lnTo>
                  <a:pt x="293" y="623"/>
                </a:lnTo>
                <a:lnTo>
                  <a:pt x="342" y="594"/>
                </a:lnTo>
                <a:lnTo>
                  <a:pt x="393" y="567"/>
                </a:lnTo>
                <a:lnTo>
                  <a:pt x="443" y="543"/>
                </a:lnTo>
                <a:lnTo>
                  <a:pt x="491" y="522"/>
                </a:lnTo>
                <a:lnTo>
                  <a:pt x="537" y="503"/>
                </a:lnTo>
                <a:lnTo>
                  <a:pt x="579" y="486"/>
                </a:lnTo>
                <a:lnTo>
                  <a:pt x="617" y="473"/>
                </a:lnTo>
                <a:lnTo>
                  <a:pt x="650" y="461"/>
                </a:lnTo>
                <a:lnTo>
                  <a:pt x="678" y="452"/>
                </a:lnTo>
                <a:lnTo>
                  <a:pt x="698" y="446"/>
                </a:lnTo>
                <a:lnTo>
                  <a:pt x="711" y="443"/>
                </a:lnTo>
                <a:lnTo>
                  <a:pt x="716" y="441"/>
                </a:lnTo>
                <a:lnTo>
                  <a:pt x="893" y="455"/>
                </a:lnTo>
                <a:lnTo>
                  <a:pt x="894" y="455"/>
                </a:lnTo>
                <a:lnTo>
                  <a:pt x="900" y="456"/>
                </a:lnTo>
                <a:lnTo>
                  <a:pt x="908" y="456"/>
                </a:lnTo>
                <a:lnTo>
                  <a:pt x="914" y="455"/>
                </a:lnTo>
                <a:lnTo>
                  <a:pt x="918" y="449"/>
                </a:lnTo>
                <a:lnTo>
                  <a:pt x="918" y="438"/>
                </a:lnTo>
                <a:lnTo>
                  <a:pt x="914" y="425"/>
                </a:lnTo>
                <a:lnTo>
                  <a:pt x="905" y="413"/>
                </a:lnTo>
                <a:lnTo>
                  <a:pt x="897" y="405"/>
                </a:lnTo>
                <a:lnTo>
                  <a:pt x="890" y="401"/>
                </a:lnTo>
                <a:lnTo>
                  <a:pt x="888" y="398"/>
                </a:lnTo>
                <a:lnTo>
                  <a:pt x="753" y="393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íṧľiḑe">
            <a:extLst>
              <a:ext uri="{FF2B5EF4-FFF2-40B4-BE49-F238E27FC236}">
                <a16:creationId xmlns:a16="http://schemas.microsoft.com/office/drawing/2014/main" id="{98880D57-B7BA-2454-486D-BE1D374784B9}"/>
              </a:ext>
            </a:extLst>
          </p:cNvPr>
          <p:cNvSpPr/>
          <p:nvPr/>
        </p:nvSpPr>
        <p:spPr bwMode="gray">
          <a:xfrm>
            <a:off x="5229966" y="3387890"/>
            <a:ext cx="1748921" cy="1184530"/>
          </a:xfrm>
          <a:custGeom>
            <a:avLst/>
            <a:gdLst/>
            <a:ahLst/>
            <a:cxnLst>
              <a:cxn ang="0">
                <a:pos x="216" y="1196"/>
              </a:cxn>
              <a:cxn ang="0">
                <a:pos x="222" y="1184"/>
              </a:cxn>
              <a:cxn ang="0">
                <a:pos x="243" y="1184"/>
              </a:cxn>
              <a:cxn ang="0">
                <a:pos x="258" y="1220"/>
              </a:cxn>
              <a:cxn ang="0">
                <a:pos x="243" y="1386"/>
              </a:cxn>
              <a:cxn ang="0">
                <a:pos x="317" y="1491"/>
              </a:cxn>
              <a:cxn ang="0">
                <a:pos x="464" y="1601"/>
              </a:cxn>
              <a:cxn ang="0">
                <a:pos x="738" y="1659"/>
              </a:cxn>
              <a:cxn ang="0">
                <a:pos x="1070" y="1617"/>
              </a:cxn>
              <a:cxn ang="0">
                <a:pos x="1370" y="1493"/>
              </a:cxn>
              <a:cxn ang="0">
                <a:pos x="1538" y="1388"/>
              </a:cxn>
              <a:cxn ang="0">
                <a:pos x="1605" y="1332"/>
              </a:cxn>
              <a:cxn ang="0">
                <a:pos x="1643" y="1337"/>
              </a:cxn>
              <a:cxn ang="0">
                <a:pos x="1772" y="1364"/>
              </a:cxn>
              <a:cxn ang="0">
                <a:pos x="1944" y="1386"/>
              </a:cxn>
              <a:cxn ang="0">
                <a:pos x="2130" y="1389"/>
              </a:cxn>
              <a:cxn ang="0">
                <a:pos x="2258" y="1353"/>
              </a:cxn>
              <a:cxn ang="0">
                <a:pos x="2295" y="1250"/>
              </a:cxn>
              <a:cxn ang="0">
                <a:pos x="2237" y="1140"/>
              </a:cxn>
              <a:cxn ang="0">
                <a:pos x="2118" y="1083"/>
              </a:cxn>
              <a:cxn ang="0">
                <a:pos x="2027" y="1071"/>
              </a:cxn>
              <a:cxn ang="0">
                <a:pos x="1964" y="1173"/>
              </a:cxn>
              <a:cxn ang="0">
                <a:pos x="1932" y="1175"/>
              </a:cxn>
              <a:cxn ang="0">
                <a:pos x="1943" y="1119"/>
              </a:cxn>
              <a:cxn ang="0">
                <a:pos x="1976" y="1050"/>
              </a:cxn>
              <a:cxn ang="0">
                <a:pos x="1983" y="1019"/>
              </a:cxn>
              <a:cxn ang="0">
                <a:pos x="1965" y="908"/>
              </a:cxn>
              <a:cxn ang="0">
                <a:pos x="1881" y="794"/>
              </a:cxn>
              <a:cxn ang="0">
                <a:pos x="1830" y="762"/>
              </a:cxn>
              <a:cxn ang="0">
                <a:pos x="1676" y="753"/>
              </a:cxn>
              <a:cxn ang="0">
                <a:pos x="1676" y="713"/>
              </a:cxn>
              <a:cxn ang="0">
                <a:pos x="1878" y="708"/>
              </a:cxn>
              <a:cxn ang="0">
                <a:pos x="1908" y="699"/>
              </a:cxn>
              <a:cxn ang="0">
                <a:pos x="2012" y="659"/>
              </a:cxn>
              <a:cxn ang="0">
                <a:pos x="2174" y="585"/>
              </a:cxn>
              <a:cxn ang="0">
                <a:pos x="2322" y="501"/>
              </a:cxn>
              <a:cxn ang="0">
                <a:pos x="2429" y="390"/>
              </a:cxn>
              <a:cxn ang="0">
                <a:pos x="2447" y="242"/>
              </a:cxn>
              <a:cxn ang="0">
                <a:pos x="2373" y="114"/>
              </a:cxn>
              <a:cxn ang="0">
                <a:pos x="2220" y="30"/>
              </a:cxn>
              <a:cxn ang="0">
                <a:pos x="1980" y="0"/>
              </a:cxn>
              <a:cxn ang="0">
                <a:pos x="1640" y="32"/>
              </a:cxn>
              <a:cxn ang="0">
                <a:pos x="1185" y="128"/>
              </a:cxn>
              <a:cxn ang="0">
                <a:pos x="849" y="246"/>
              </a:cxn>
              <a:cxn ang="0">
                <a:pos x="608" y="390"/>
              </a:cxn>
              <a:cxn ang="0">
                <a:pos x="498" y="489"/>
              </a:cxn>
              <a:cxn ang="0">
                <a:pos x="470" y="542"/>
              </a:cxn>
              <a:cxn ang="0">
                <a:pos x="477" y="560"/>
              </a:cxn>
              <a:cxn ang="0">
                <a:pos x="587" y="558"/>
              </a:cxn>
              <a:cxn ang="0">
                <a:pos x="600" y="564"/>
              </a:cxn>
              <a:cxn ang="0">
                <a:pos x="609" y="575"/>
              </a:cxn>
              <a:cxn ang="0">
                <a:pos x="582" y="596"/>
              </a:cxn>
              <a:cxn ang="0">
                <a:pos x="483" y="606"/>
              </a:cxn>
              <a:cxn ang="0">
                <a:pos x="435" y="639"/>
              </a:cxn>
              <a:cxn ang="0">
                <a:pos x="321" y="723"/>
              </a:cxn>
              <a:cxn ang="0">
                <a:pos x="182" y="843"/>
              </a:cxn>
              <a:cxn ang="0">
                <a:pos x="59" y="980"/>
              </a:cxn>
              <a:cxn ang="0">
                <a:pos x="0" y="1121"/>
              </a:cxn>
              <a:cxn ang="0">
                <a:pos x="30" y="1217"/>
              </a:cxn>
              <a:cxn ang="0">
                <a:pos x="102" y="1274"/>
              </a:cxn>
              <a:cxn ang="0">
                <a:pos x="170" y="1302"/>
              </a:cxn>
            </a:cxnLst>
            <a:rect l="0" t="0" r="r" b="b"/>
            <a:pathLst>
              <a:path w="2454" h="1659">
                <a:moveTo>
                  <a:pt x="191" y="1307"/>
                </a:moveTo>
                <a:lnTo>
                  <a:pt x="216" y="1199"/>
                </a:lnTo>
                <a:lnTo>
                  <a:pt x="216" y="1199"/>
                </a:lnTo>
                <a:lnTo>
                  <a:pt x="216" y="1196"/>
                </a:lnTo>
                <a:lnTo>
                  <a:pt x="218" y="1193"/>
                </a:lnTo>
                <a:lnTo>
                  <a:pt x="219" y="1190"/>
                </a:lnTo>
                <a:lnTo>
                  <a:pt x="221" y="1187"/>
                </a:lnTo>
                <a:lnTo>
                  <a:pt x="222" y="1184"/>
                </a:lnTo>
                <a:lnTo>
                  <a:pt x="225" y="1181"/>
                </a:lnTo>
                <a:lnTo>
                  <a:pt x="230" y="1179"/>
                </a:lnTo>
                <a:lnTo>
                  <a:pt x="234" y="1179"/>
                </a:lnTo>
                <a:lnTo>
                  <a:pt x="243" y="1184"/>
                </a:lnTo>
                <a:lnTo>
                  <a:pt x="251" y="1194"/>
                </a:lnTo>
                <a:lnTo>
                  <a:pt x="255" y="1206"/>
                </a:lnTo>
                <a:lnTo>
                  <a:pt x="258" y="1215"/>
                </a:lnTo>
                <a:lnTo>
                  <a:pt x="258" y="1220"/>
                </a:lnTo>
                <a:lnTo>
                  <a:pt x="228" y="1355"/>
                </a:lnTo>
                <a:lnTo>
                  <a:pt x="230" y="1359"/>
                </a:lnTo>
                <a:lnTo>
                  <a:pt x="234" y="1370"/>
                </a:lnTo>
                <a:lnTo>
                  <a:pt x="243" y="1386"/>
                </a:lnTo>
                <a:lnTo>
                  <a:pt x="255" y="1409"/>
                </a:lnTo>
                <a:lnTo>
                  <a:pt x="272" y="1434"/>
                </a:lnTo>
                <a:lnTo>
                  <a:pt x="291" y="1463"/>
                </a:lnTo>
                <a:lnTo>
                  <a:pt x="317" y="1491"/>
                </a:lnTo>
                <a:lnTo>
                  <a:pt x="345" y="1521"/>
                </a:lnTo>
                <a:lnTo>
                  <a:pt x="380" y="1550"/>
                </a:lnTo>
                <a:lnTo>
                  <a:pt x="419" y="1577"/>
                </a:lnTo>
                <a:lnTo>
                  <a:pt x="464" y="1601"/>
                </a:lnTo>
                <a:lnTo>
                  <a:pt x="513" y="1620"/>
                </a:lnTo>
                <a:lnTo>
                  <a:pt x="585" y="1640"/>
                </a:lnTo>
                <a:lnTo>
                  <a:pt x="660" y="1653"/>
                </a:lnTo>
                <a:lnTo>
                  <a:pt x="738" y="1659"/>
                </a:lnTo>
                <a:lnTo>
                  <a:pt x="819" y="1659"/>
                </a:lnTo>
                <a:lnTo>
                  <a:pt x="900" y="1652"/>
                </a:lnTo>
                <a:lnTo>
                  <a:pt x="984" y="1638"/>
                </a:lnTo>
                <a:lnTo>
                  <a:pt x="1070" y="1617"/>
                </a:lnTo>
                <a:lnTo>
                  <a:pt x="1157" y="1589"/>
                </a:lnTo>
                <a:lnTo>
                  <a:pt x="1242" y="1554"/>
                </a:lnTo>
                <a:lnTo>
                  <a:pt x="1310" y="1523"/>
                </a:lnTo>
                <a:lnTo>
                  <a:pt x="1370" y="1493"/>
                </a:lnTo>
                <a:lnTo>
                  <a:pt x="1422" y="1463"/>
                </a:lnTo>
                <a:lnTo>
                  <a:pt x="1467" y="1436"/>
                </a:lnTo>
                <a:lnTo>
                  <a:pt x="1506" y="1410"/>
                </a:lnTo>
                <a:lnTo>
                  <a:pt x="1538" y="1388"/>
                </a:lnTo>
                <a:lnTo>
                  <a:pt x="1563" y="1368"/>
                </a:lnTo>
                <a:lnTo>
                  <a:pt x="1583" y="1352"/>
                </a:lnTo>
                <a:lnTo>
                  <a:pt x="1596" y="1340"/>
                </a:lnTo>
                <a:lnTo>
                  <a:pt x="1605" y="1332"/>
                </a:lnTo>
                <a:lnTo>
                  <a:pt x="1607" y="1329"/>
                </a:lnTo>
                <a:lnTo>
                  <a:pt x="1611" y="1331"/>
                </a:lnTo>
                <a:lnTo>
                  <a:pt x="1623" y="1334"/>
                </a:lnTo>
                <a:lnTo>
                  <a:pt x="1643" y="1337"/>
                </a:lnTo>
                <a:lnTo>
                  <a:pt x="1668" y="1343"/>
                </a:lnTo>
                <a:lnTo>
                  <a:pt x="1698" y="1349"/>
                </a:lnTo>
                <a:lnTo>
                  <a:pt x="1733" y="1356"/>
                </a:lnTo>
                <a:lnTo>
                  <a:pt x="1772" y="1364"/>
                </a:lnTo>
                <a:lnTo>
                  <a:pt x="1812" y="1370"/>
                </a:lnTo>
                <a:lnTo>
                  <a:pt x="1856" y="1376"/>
                </a:lnTo>
                <a:lnTo>
                  <a:pt x="1899" y="1382"/>
                </a:lnTo>
                <a:lnTo>
                  <a:pt x="1944" y="1386"/>
                </a:lnTo>
                <a:lnTo>
                  <a:pt x="1989" y="1389"/>
                </a:lnTo>
                <a:lnTo>
                  <a:pt x="2039" y="1392"/>
                </a:lnTo>
                <a:lnTo>
                  <a:pt x="2087" y="1392"/>
                </a:lnTo>
                <a:lnTo>
                  <a:pt x="2130" y="1389"/>
                </a:lnTo>
                <a:lnTo>
                  <a:pt x="2169" y="1385"/>
                </a:lnTo>
                <a:lnTo>
                  <a:pt x="2204" y="1377"/>
                </a:lnTo>
                <a:lnTo>
                  <a:pt x="2234" y="1367"/>
                </a:lnTo>
                <a:lnTo>
                  <a:pt x="2258" y="1353"/>
                </a:lnTo>
                <a:lnTo>
                  <a:pt x="2276" y="1335"/>
                </a:lnTo>
                <a:lnTo>
                  <a:pt x="2289" y="1313"/>
                </a:lnTo>
                <a:lnTo>
                  <a:pt x="2295" y="1286"/>
                </a:lnTo>
                <a:lnTo>
                  <a:pt x="2295" y="1250"/>
                </a:lnTo>
                <a:lnTo>
                  <a:pt x="2288" y="1217"/>
                </a:lnTo>
                <a:lnTo>
                  <a:pt x="2276" y="1188"/>
                </a:lnTo>
                <a:lnTo>
                  <a:pt x="2258" y="1163"/>
                </a:lnTo>
                <a:lnTo>
                  <a:pt x="2237" y="1140"/>
                </a:lnTo>
                <a:lnTo>
                  <a:pt x="2211" y="1121"/>
                </a:lnTo>
                <a:lnTo>
                  <a:pt x="2184" y="1106"/>
                </a:lnTo>
                <a:lnTo>
                  <a:pt x="2156" y="1095"/>
                </a:lnTo>
                <a:lnTo>
                  <a:pt x="2118" y="1083"/>
                </a:lnTo>
                <a:lnTo>
                  <a:pt x="2085" y="1077"/>
                </a:lnTo>
                <a:lnTo>
                  <a:pt x="2058" y="1073"/>
                </a:lnTo>
                <a:lnTo>
                  <a:pt x="2039" y="1071"/>
                </a:lnTo>
                <a:lnTo>
                  <a:pt x="2027" y="1071"/>
                </a:lnTo>
                <a:lnTo>
                  <a:pt x="2022" y="1071"/>
                </a:lnTo>
                <a:lnTo>
                  <a:pt x="1970" y="1166"/>
                </a:lnTo>
                <a:lnTo>
                  <a:pt x="1968" y="1169"/>
                </a:lnTo>
                <a:lnTo>
                  <a:pt x="1964" y="1173"/>
                </a:lnTo>
                <a:lnTo>
                  <a:pt x="1958" y="1178"/>
                </a:lnTo>
                <a:lnTo>
                  <a:pt x="1949" y="1181"/>
                </a:lnTo>
                <a:lnTo>
                  <a:pt x="1940" y="1181"/>
                </a:lnTo>
                <a:lnTo>
                  <a:pt x="1932" y="1175"/>
                </a:lnTo>
                <a:lnTo>
                  <a:pt x="1929" y="1167"/>
                </a:lnTo>
                <a:lnTo>
                  <a:pt x="1931" y="1154"/>
                </a:lnTo>
                <a:lnTo>
                  <a:pt x="1935" y="1137"/>
                </a:lnTo>
                <a:lnTo>
                  <a:pt x="1943" y="1119"/>
                </a:lnTo>
                <a:lnTo>
                  <a:pt x="1952" y="1100"/>
                </a:lnTo>
                <a:lnTo>
                  <a:pt x="1961" y="1080"/>
                </a:lnTo>
                <a:lnTo>
                  <a:pt x="1968" y="1064"/>
                </a:lnTo>
                <a:lnTo>
                  <a:pt x="1976" y="1050"/>
                </a:lnTo>
                <a:lnTo>
                  <a:pt x="1982" y="1041"/>
                </a:lnTo>
                <a:lnTo>
                  <a:pt x="1983" y="1038"/>
                </a:lnTo>
                <a:lnTo>
                  <a:pt x="1983" y="1032"/>
                </a:lnTo>
                <a:lnTo>
                  <a:pt x="1983" y="1019"/>
                </a:lnTo>
                <a:lnTo>
                  <a:pt x="1982" y="996"/>
                </a:lnTo>
                <a:lnTo>
                  <a:pt x="1980" y="969"/>
                </a:lnTo>
                <a:lnTo>
                  <a:pt x="1974" y="939"/>
                </a:lnTo>
                <a:lnTo>
                  <a:pt x="1965" y="908"/>
                </a:lnTo>
                <a:lnTo>
                  <a:pt x="1952" y="876"/>
                </a:lnTo>
                <a:lnTo>
                  <a:pt x="1934" y="848"/>
                </a:lnTo>
                <a:lnTo>
                  <a:pt x="1907" y="816"/>
                </a:lnTo>
                <a:lnTo>
                  <a:pt x="1881" y="794"/>
                </a:lnTo>
                <a:lnTo>
                  <a:pt x="1860" y="779"/>
                </a:lnTo>
                <a:lnTo>
                  <a:pt x="1845" y="768"/>
                </a:lnTo>
                <a:lnTo>
                  <a:pt x="1835" y="764"/>
                </a:lnTo>
                <a:lnTo>
                  <a:pt x="1830" y="762"/>
                </a:lnTo>
                <a:lnTo>
                  <a:pt x="1692" y="761"/>
                </a:lnTo>
                <a:lnTo>
                  <a:pt x="1689" y="761"/>
                </a:lnTo>
                <a:lnTo>
                  <a:pt x="1683" y="758"/>
                </a:lnTo>
                <a:lnTo>
                  <a:pt x="1676" y="753"/>
                </a:lnTo>
                <a:lnTo>
                  <a:pt x="1670" y="744"/>
                </a:lnTo>
                <a:lnTo>
                  <a:pt x="1668" y="734"/>
                </a:lnTo>
                <a:lnTo>
                  <a:pt x="1670" y="722"/>
                </a:lnTo>
                <a:lnTo>
                  <a:pt x="1676" y="713"/>
                </a:lnTo>
                <a:lnTo>
                  <a:pt x="1682" y="707"/>
                </a:lnTo>
                <a:lnTo>
                  <a:pt x="1688" y="704"/>
                </a:lnTo>
                <a:lnTo>
                  <a:pt x="1689" y="702"/>
                </a:lnTo>
                <a:lnTo>
                  <a:pt x="1878" y="708"/>
                </a:lnTo>
                <a:lnTo>
                  <a:pt x="1880" y="708"/>
                </a:lnTo>
                <a:lnTo>
                  <a:pt x="1886" y="707"/>
                </a:lnTo>
                <a:lnTo>
                  <a:pt x="1895" y="704"/>
                </a:lnTo>
                <a:lnTo>
                  <a:pt x="1908" y="699"/>
                </a:lnTo>
                <a:lnTo>
                  <a:pt x="1926" y="693"/>
                </a:lnTo>
                <a:lnTo>
                  <a:pt x="1949" y="684"/>
                </a:lnTo>
                <a:lnTo>
                  <a:pt x="1977" y="672"/>
                </a:lnTo>
                <a:lnTo>
                  <a:pt x="2012" y="659"/>
                </a:lnTo>
                <a:lnTo>
                  <a:pt x="2052" y="641"/>
                </a:lnTo>
                <a:lnTo>
                  <a:pt x="2099" y="620"/>
                </a:lnTo>
                <a:lnTo>
                  <a:pt x="2135" y="603"/>
                </a:lnTo>
                <a:lnTo>
                  <a:pt x="2174" y="585"/>
                </a:lnTo>
                <a:lnTo>
                  <a:pt x="2211" y="566"/>
                </a:lnTo>
                <a:lnTo>
                  <a:pt x="2249" y="546"/>
                </a:lnTo>
                <a:lnTo>
                  <a:pt x="2286" y="525"/>
                </a:lnTo>
                <a:lnTo>
                  <a:pt x="2322" y="501"/>
                </a:lnTo>
                <a:lnTo>
                  <a:pt x="2354" y="477"/>
                </a:lnTo>
                <a:lnTo>
                  <a:pt x="2384" y="450"/>
                </a:lnTo>
                <a:lnTo>
                  <a:pt x="2409" y="422"/>
                </a:lnTo>
                <a:lnTo>
                  <a:pt x="2429" y="390"/>
                </a:lnTo>
                <a:lnTo>
                  <a:pt x="2444" y="357"/>
                </a:lnTo>
                <a:lnTo>
                  <a:pt x="2453" y="321"/>
                </a:lnTo>
                <a:lnTo>
                  <a:pt x="2454" y="284"/>
                </a:lnTo>
                <a:lnTo>
                  <a:pt x="2447" y="242"/>
                </a:lnTo>
                <a:lnTo>
                  <a:pt x="2435" y="207"/>
                </a:lnTo>
                <a:lnTo>
                  <a:pt x="2418" y="173"/>
                </a:lnTo>
                <a:lnTo>
                  <a:pt x="2399" y="141"/>
                </a:lnTo>
                <a:lnTo>
                  <a:pt x="2373" y="114"/>
                </a:lnTo>
                <a:lnTo>
                  <a:pt x="2343" y="89"/>
                </a:lnTo>
                <a:lnTo>
                  <a:pt x="2307" y="66"/>
                </a:lnTo>
                <a:lnTo>
                  <a:pt x="2267" y="47"/>
                </a:lnTo>
                <a:lnTo>
                  <a:pt x="2220" y="30"/>
                </a:lnTo>
                <a:lnTo>
                  <a:pt x="2169" y="17"/>
                </a:lnTo>
                <a:lnTo>
                  <a:pt x="2112" y="8"/>
                </a:lnTo>
                <a:lnTo>
                  <a:pt x="2049" y="2"/>
                </a:lnTo>
                <a:lnTo>
                  <a:pt x="1980" y="0"/>
                </a:lnTo>
                <a:lnTo>
                  <a:pt x="1905" y="2"/>
                </a:lnTo>
                <a:lnTo>
                  <a:pt x="1823" y="8"/>
                </a:lnTo>
                <a:lnTo>
                  <a:pt x="1736" y="17"/>
                </a:lnTo>
                <a:lnTo>
                  <a:pt x="1640" y="32"/>
                </a:lnTo>
                <a:lnTo>
                  <a:pt x="1514" y="54"/>
                </a:lnTo>
                <a:lnTo>
                  <a:pt x="1397" y="78"/>
                </a:lnTo>
                <a:lnTo>
                  <a:pt x="1287" y="102"/>
                </a:lnTo>
                <a:lnTo>
                  <a:pt x="1185" y="128"/>
                </a:lnTo>
                <a:lnTo>
                  <a:pt x="1091" y="156"/>
                </a:lnTo>
                <a:lnTo>
                  <a:pt x="1004" y="185"/>
                </a:lnTo>
                <a:lnTo>
                  <a:pt x="923" y="215"/>
                </a:lnTo>
                <a:lnTo>
                  <a:pt x="849" y="246"/>
                </a:lnTo>
                <a:lnTo>
                  <a:pt x="780" y="279"/>
                </a:lnTo>
                <a:lnTo>
                  <a:pt x="719" y="314"/>
                </a:lnTo>
                <a:lnTo>
                  <a:pt x="660" y="351"/>
                </a:lnTo>
                <a:lnTo>
                  <a:pt x="608" y="390"/>
                </a:lnTo>
                <a:lnTo>
                  <a:pt x="570" y="420"/>
                </a:lnTo>
                <a:lnTo>
                  <a:pt x="540" y="446"/>
                </a:lnTo>
                <a:lnTo>
                  <a:pt x="516" y="470"/>
                </a:lnTo>
                <a:lnTo>
                  <a:pt x="498" y="489"/>
                </a:lnTo>
                <a:lnTo>
                  <a:pt x="486" y="506"/>
                </a:lnTo>
                <a:lnTo>
                  <a:pt x="477" y="521"/>
                </a:lnTo>
                <a:lnTo>
                  <a:pt x="471" y="531"/>
                </a:lnTo>
                <a:lnTo>
                  <a:pt x="470" y="542"/>
                </a:lnTo>
                <a:lnTo>
                  <a:pt x="470" y="549"/>
                </a:lnTo>
                <a:lnTo>
                  <a:pt x="471" y="554"/>
                </a:lnTo>
                <a:lnTo>
                  <a:pt x="474" y="558"/>
                </a:lnTo>
                <a:lnTo>
                  <a:pt x="477" y="560"/>
                </a:lnTo>
                <a:lnTo>
                  <a:pt x="479" y="561"/>
                </a:lnTo>
                <a:lnTo>
                  <a:pt x="480" y="563"/>
                </a:lnTo>
                <a:lnTo>
                  <a:pt x="587" y="558"/>
                </a:lnTo>
                <a:lnTo>
                  <a:pt x="587" y="558"/>
                </a:lnTo>
                <a:lnTo>
                  <a:pt x="590" y="560"/>
                </a:lnTo>
                <a:lnTo>
                  <a:pt x="593" y="560"/>
                </a:lnTo>
                <a:lnTo>
                  <a:pt x="596" y="561"/>
                </a:lnTo>
                <a:lnTo>
                  <a:pt x="600" y="564"/>
                </a:lnTo>
                <a:lnTo>
                  <a:pt x="603" y="566"/>
                </a:lnTo>
                <a:lnTo>
                  <a:pt x="606" y="569"/>
                </a:lnTo>
                <a:lnTo>
                  <a:pt x="608" y="572"/>
                </a:lnTo>
                <a:lnTo>
                  <a:pt x="609" y="575"/>
                </a:lnTo>
                <a:lnTo>
                  <a:pt x="608" y="578"/>
                </a:lnTo>
                <a:lnTo>
                  <a:pt x="605" y="582"/>
                </a:lnTo>
                <a:lnTo>
                  <a:pt x="594" y="590"/>
                </a:lnTo>
                <a:lnTo>
                  <a:pt x="582" y="596"/>
                </a:lnTo>
                <a:lnTo>
                  <a:pt x="572" y="600"/>
                </a:lnTo>
                <a:lnTo>
                  <a:pt x="566" y="603"/>
                </a:lnTo>
                <a:lnTo>
                  <a:pt x="563" y="605"/>
                </a:lnTo>
                <a:lnTo>
                  <a:pt x="483" y="606"/>
                </a:lnTo>
                <a:lnTo>
                  <a:pt x="480" y="609"/>
                </a:lnTo>
                <a:lnTo>
                  <a:pt x="471" y="615"/>
                </a:lnTo>
                <a:lnTo>
                  <a:pt x="456" y="626"/>
                </a:lnTo>
                <a:lnTo>
                  <a:pt x="435" y="639"/>
                </a:lnTo>
                <a:lnTo>
                  <a:pt x="411" y="656"/>
                </a:lnTo>
                <a:lnTo>
                  <a:pt x="384" y="677"/>
                </a:lnTo>
                <a:lnTo>
                  <a:pt x="353" y="699"/>
                </a:lnTo>
                <a:lnTo>
                  <a:pt x="321" y="723"/>
                </a:lnTo>
                <a:lnTo>
                  <a:pt x="287" y="752"/>
                </a:lnTo>
                <a:lnTo>
                  <a:pt x="251" y="780"/>
                </a:lnTo>
                <a:lnTo>
                  <a:pt x="216" y="812"/>
                </a:lnTo>
                <a:lnTo>
                  <a:pt x="182" y="843"/>
                </a:lnTo>
                <a:lnTo>
                  <a:pt x="147" y="876"/>
                </a:lnTo>
                <a:lnTo>
                  <a:pt x="116" y="911"/>
                </a:lnTo>
                <a:lnTo>
                  <a:pt x="86" y="945"/>
                </a:lnTo>
                <a:lnTo>
                  <a:pt x="59" y="980"/>
                </a:lnTo>
                <a:lnTo>
                  <a:pt x="33" y="1019"/>
                </a:lnTo>
                <a:lnTo>
                  <a:pt x="15" y="1056"/>
                </a:lnTo>
                <a:lnTo>
                  <a:pt x="5" y="1089"/>
                </a:lnTo>
                <a:lnTo>
                  <a:pt x="0" y="1121"/>
                </a:lnTo>
                <a:lnTo>
                  <a:pt x="2" y="1148"/>
                </a:lnTo>
                <a:lnTo>
                  <a:pt x="6" y="1173"/>
                </a:lnTo>
                <a:lnTo>
                  <a:pt x="17" y="1196"/>
                </a:lnTo>
                <a:lnTo>
                  <a:pt x="30" y="1217"/>
                </a:lnTo>
                <a:lnTo>
                  <a:pt x="45" y="1235"/>
                </a:lnTo>
                <a:lnTo>
                  <a:pt x="63" y="1250"/>
                </a:lnTo>
                <a:lnTo>
                  <a:pt x="83" y="1263"/>
                </a:lnTo>
                <a:lnTo>
                  <a:pt x="102" y="1274"/>
                </a:lnTo>
                <a:lnTo>
                  <a:pt x="122" y="1284"/>
                </a:lnTo>
                <a:lnTo>
                  <a:pt x="140" y="1292"/>
                </a:lnTo>
                <a:lnTo>
                  <a:pt x="156" y="1298"/>
                </a:lnTo>
                <a:lnTo>
                  <a:pt x="170" y="1302"/>
                </a:lnTo>
                <a:lnTo>
                  <a:pt x="182" y="1305"/>
                </a:lnTo>
                <a:lnTo>
                  <a:pt x="188" y="1307"/>
                </a:lnTo>
                <a:lnTo>
                  <a:pt x="191" y="1307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ísḻiḋe">
            <a:extLst>
              <a:ext uri="{FF2B5EF4-FFF2-40B4-BE49-F238E27FC236}">
                <a16:creationId xmlns:a16="http://schemas.microsoft.com/office/drawing/2014/main" id="{4AE456D6-F11E-D159-5A3E-DD99113E45FC}"/>
              </a:ext>
            </a:extLst>
          </p:cNvPr>
          <p:cNvSpPr/>
          <p:nvPr/>
        </p:nvSpPr>
        <p:spPr bwMode="gray">
          <a:xfrm>
            <a:off x="6666019" y="3055165"/>
            <a:ext cx="1223675" cy="1165252"/>
          </a:xfrm>
          <a:custGeom>
            <a:avLst/>
            <a:gdLst/>
            <a:ahLst/>
            <a:cxnLst>
              <a:cxn ang="0">
                <a:pos x="508" y="813"/>
              </a:cxn>
              <a:cxn ang="0">
                <a:pos x="487" y="880"/>
              </a:cxn>
              <a:cxn ang="0">
                <a:pos x="438" y="972"/>
              </a:cxn>
              <a:cxn ang="0">
                <a:pos x="349" y="1051"/>
              </a:cxn>
              <a:cxn ang="0">
                <a:pos x="253" y="1092"/>
              </a:cxn>
              <a:cxn ang="0">
                <a:pos x="154" y="1122"/>
              </a:cxn>
              <a:cxn ang="0">
                <a:pos x="67" y="1158"/>
              </a:cxn>
              <a:cxn ang="0">
                <a:pos x="12" y="1212"/>
              </a:cxn>
              <a:cxn ang="0">
                <a:pos x="3" y="1302"/>
              </a:cxn>
              <a:cxn ang="0">
                <a:pos x="49" y="1405"/>
              </a:cxn>
              <a:cxn ang="0">
                <a:pos x="162" y="1498"/>
              </a:cxn>
              <a:cxn ang="0">
                <a:pos x="345" y="1576"/>
              </a:cxn>
              <a:cxn ang="0">
                <a:pos x="577" y="1627"/>
              </a:cxn>
              <a:cxn ang="0">
                <a:pos x="751" y="1626"/>
              </a:cxn>
              <a:cxn ang="0">
                <a:pos x="886" y="1588"/>
              </a:cxn>
              <a:cxn ang="0">
                <a:pos x="984" y="1537"/>
              </a:cxn>
              <a:cxn ang="0">
                <a:pos x="1041" y="1492"/>
              </a:cxn>
              <a:cxn ang="0">
                <a:pos x="1060" y="1473"/>
              </a:cxn>
              <a:cxn ang="0">
                <a:pos x="1135" y="1353"/>
              </a:cxn>
              <a:cxn ang="0">
                <a:pos x="1155" y="1347"/>
              </a:cxn>
              <a:cxn ang="0">
                <a:pos x="1167" y="1377"/>
              </a:cxn>
              <a:cxn ang="0">
                <a:pos x="1114" y="1485"/>
              </a:cxn>
              <a:cxn ang="0">
                <a:pos x="1152" y="1491"/>
              </a:cxn>
              <a:cxn ang="0">
                <a:pos x="1248" y="1492"/>
              </a:cxn>
              <a:cxn ang="0">
                <a:pos x="1386" y="1465"/>
              </a:cxn>
              <a:cxn ang="0">
                <a:pos x="1534" y="1392"/>
              </a:cxn>
              <a:cxn ang="0">
                <a:pos x="1639" y="1264"/>
              </a:cxn>
              <a:cxn ang="0">
                <a:pos x="1699" y="1084"/>
              </a:cxn>
              <a:cxn ang="0">
                <a:pos x="1717" y="876"/>
              </a:cxn>
              <a:cxn ang="0">
                <a:pos x="1680" y="679"/>
              </a:cxn>
              <a:cxn ang="0">
                <a:pos x="1597" y="471"/>
              </a:cxn>
              <a:cxn ang="0">
                <a:pos x="1486" y="277"/>
              </a:cxn>
              <a:cxn ang="0">
                <a:pos x="1366" y="121"/>
              </a:cxn>
              <a:cxn ang="0">
                <a:pos x="1263" y="31"/>
              </a:cxn>
              <a:cxn ang="0">
                <a:pos x="1195" y="0"/>
              </a:cxn>
              <a:cxn ang="0">
                <a:pos x="1149" y="12"/>
              </a:cxn>
              <a:cxn ang="0">
                <a:pos x="1119" y="55"/>
              </a:cxn>
              <a:cxn ang="0">
                <a:pos x="1099" y="118"/>
              </a:cxn>
              <a:cxn ang="0">
                <a:pos x="1078" y="208"/>
              </a:cxn>
              <a:cxn ang="0">
                <a:pos x="1039" y="349"/>
              </a:cxn>
              <a:cxn ang="0">
                <a:pos x="979" y="498"/>
              </a:cxn>
              <a:cxn ang="0">
                <a:pos x="882" y="628"/>
              </a:cxn>
              <a:cxn ang="0">
                <a:pos x="768" y="708"/>
              </a:cxn>
              <a:cxn ang="0">
                <a:pos x="646" y="760"/>
              </a:cxn>
              <a:cxn ang="0">
                <a:pos x="550" y="789"/>
              </a:cxn>
              <a:cxn ang="0">
                <a:pos x="511" y="796"/>
              </a:cxn>
            </a:cxnLst>
            <a:rect l="0" t="0" r="r" b="b"/>
            <a:pathLst>
              <a:path w="1717" h="1632">
                <a:moveTo>
                  <a:pt x="511" y="796"/>
                </a:moveTo>
                <a:lnTo>
                  <a:pt x="511" y="801"/>
                </a:lnTo>
                <a:lnTo>
                  <a:pt x="508" y="813"/>
                </a:lnTo>
                <a:lnTo>
                  <a:pt x="504" y="831"/>
                </a:lnTo>
                <a:lnTo>
                  <a:pt x="498" y="855"/>
                </a:lnTo>
                <a:lnTo>
                  <a:pt x="487" y="880"/>
                </a:lnTo>
                <a:lnTo>
                  <a:pt x="475" y="910"/>
                </a:lnTo>
                <a:lnTo>
                  <a:pt x="459" y="942"/>
                </a:lnTo>
                <a:lnTo>
                  <a:pt x="438" y="972"/>
                </a:lnTo>
                <a:lnTo>
                  <a:pt x="414" y="1002"/>
                </a:lnTo>
                <a:lnTo>
                  <a:pt x="384" y="1029"/>
                </a:lnTo>
                <a:lnTo>
                  <a:pt x="349" y="1051"/>
                </a:lnTo>
                <a:lnTo>
                  <a:pt x="318" y="1068"/>
                </a:lnTo>
                <a:lnTo>
                  <a:pt x="286" y="1080"/>
                </a:lnTo>
                <a:lnTo>
                  <a:pt x="253" y="1092"/>
                </a:lnTo>
                <a:lnTo>
                  <a:pt x="220" y="1102"/>
                </a:lnTo>
                <a:lnTo>
                  <a:pt x="186" y="1113"/>
                </a:lnTo>
                <a:lnTo>
                  <a:pt x="154" y="1122"/>
                </a:lnTo>
                <a:lnTo>
                  <a:pt x="123" y="1132"/>
                </a:lnTo>
                <a:lnTo>
                  <a:pt x="94" y="1144"/>
                </a:lnTo>
                <a:lnTo>
                  <a:pt x="67" y="1158"/>
                </a:lnTo>
                <a:lnTo>
                  <a:pt x="45" y="1173"/>
                </a:lnTo>
                <a:lnTo>
                  <a:pt x="27" y="1191"/>
                </a:lnTo>
                <a:lnTo>
                  <a:pt x="12" y="1212"/>
                </a:lnTo>
                <a:lnTo>
                  <a:pt x="3" y="1236"/>
                </a:lnTo>
                <a:lnTo>
                  <a:pt x="0" y="1266"/>
                </a:lnTo>
                <a:lnTo>
                  <a:pt x="3" y="1302"/>
                </a:lnTo>
                <a:lnTo>
                  <a:pt x="12" y="1338"/>
                </a:lnTo>
                <a:lnTo>
                  <a:pt x="27" y="1372"/>
                </a:lnTo>
                <a:lnTo>
                  <a:pt x="49" y="1405"/>
                </a:lnTo>
                <a:lnTo>
                  <a:pt x="79" y="1438"/>
                </a:lnTo>
                <a:lnTo>
                  <a:pt x="117" y="1470"/>
                </a:lnTo>
                <a:lnTo>
                  <a:pt x="162" y="1498"/>
                </a:lnTo>
                <a:lnTo>
                  <a:pt x="214" y="1527"/>
                </a:lnTo>
                <a:lnTo>
                  <a:pt x="276" y="1552"/>
                </a:lnTo>
                <a:lnTo>
                  <a:pt x="345" y="1576"/>
                </a:lnTo>
                <a:lnTo>
                  <a:pt x="423" y="1599"/>
                </a:lnTo>
                <a:lnTo>
                  <a:pt x="511" y="1618"/>
                </a:lnTo>
                <a:lnTo>
                  <a:pt x="577" y="1627"/>
                </a:lnTo>
                <a:lnTo>
                  <a:pt x="639" y="1632"/>
                </a:lnTo>
                <a:lnTo>
                  <a:pt x="697" y="1630"/>
                </a:lnTo>
                <a:lnTo>
                  <a:pt x="751" y="1626"/>
                </a:lnTo>
                <a:lnTo>
                  <a:pt x="801" y="1615"/>
                </a:lnTo>
                <a:lnTo>
                  <a:pt x="846" y="1603"/>
                </a:lnTo>
                <a:lnTo>
                  <a:pt x="886" y="1588"/>
                </a:lnTo>
                <a:lnTo>
                  <a:pt x="922" y="1572"/>
                </a:lnTo>
                <a:lnTo>
                  <a:pt x="955" y="1555"/>
                </a:lnTo>
                <a:lnTo>
                  <a:pt x="984" y="1537"/>
                </a:lnTo>
                <a:lnTo>
                  <a:pt x="1006" y="1521"/>
                </a:lnTo>
                <a:lnTo>
                  <a:pt x="1026" y="1506"/>
                </a:lnTo>
                <a:lnTo>
                  <a:pt x="1041" y="1492"/>
                </a:lnTo>
                <a:lnTo>
                  <a:pt x="1051" y="1482"/>
                </a:lnTo>
                <a:lnTo>
                  <a:pt x="1059" y="1476"/>
                </a:lnTo>
                <a:lnTo>
                  <a:pt x="1060" y="1473"/>
                </a:lnTo>
                <a:lnTo>
                  <a:pt x="1129" y="1359"/>
                </a:lnTo>
                <a:lnTo>
                  <a:pt x="1131" y="1357"/>
                </a:lnTo>
                <a:lnTo>
                  <a:pt x="1135" y="1353"/>
                </a:lnTo>
                <a:lnTo>
                  <a:pt x="1141" y="1350"/>
                </a:lnTo>
                <a:lnTo>
                  <a:pt x="1149" y="1347"/>
                </a:lnTo>
                <a:lnTo>
                  <a:pt x="1155" y="1347"/>
                </a:lnTo>
                <a:lnTo>
                  <a:pt x="1161" y="1353"/>
                </a:lnTo>
                <a:lnTo>
                  <a:pt x="1165" y="1365"/>
                </a:lnTo>
                <a:lnTo>
                  <a:pt x="1167" y="1377"/>
                </a:lnTo>
                <a:lnTo>
                  <a:pt x="1165" y="1386"/>
                </a:lnTo>
                <a:lnTo>
                  <a:pt x="1165" y="1389"/>
                </a:lnTo>
                <a:lnTo>
                  <a:pt x="1114" y="1485"/>
                </a:lnTo>
                <a:lnTo>
                  <a:pt x="1119" y="1485"/>
                </a:lnTo>
                <a:lnTo>
                  <a:pt x="1132" y="1488"/>
                </a:lnTo>
                <a:lnTo>
                  <a:pt x="1152" y="1491"/>
                </a:lnTo>
                <a:lnTo>
                  <a:pt x="1177" y="1492"/>
                </a:lnTo>
                <a:lnTo>
                  <a:pt x="1210" y="1494"/>
                </a:lnTo>
                <a:lnTo>
                  <a:pt x="1248" y="1492"/>
                </a:lnTo>
                <a:lnTo>
                  <a:pt x="1290" y="1488"/>
                </a:lnTo>
                <a:lnTo>
                  <a:pt x="1336" y="1479"/>
                </a:lnTo>
                <a:lnTo>
                  <a:pt x="1386" y="1465"/>
                </a:lnTo>
                <a:lnTo>
                  <a:pt x="1438" y="1447"/>
                </a:lnTo>
                <a:lnTo>
                  <a:pt x="1489" y="1422"/>
                </a:lnTo>
                <a:lnTo>
                  <a:pt x="1534" y="1392"/>
                </a:lnTo>
                <a:lnTo>
                  <a:pt x="1575" y="1356"/>
                </a:lnTo>
                <a:lnTo>
                  <a:pt x="1609" y="1312"/>
                </a:lnTo>
                <a:lnTo>
                  <a:pt x="1639" y="1264"/>
                </a:lnTo>
                <a:lnTo>
                  <a:pt x="1663" y="1210"/>
                </a:lnTo>
                <a:lnTo>
                  <a:pt x="1684" y="1150"/>
                </a:lnTo>
                <a:lnTo>
                  <a:pt x="1699" y="1084"/>
                </a:lnTo>
                <a:lnTo>
                  <a:pt x="1711" y="1014"/>
                </a:lnTo>
                <a:lnTo>
                  <a:pt x="1717" y="936"/>
                </a:lnTo>
                <a:lnTo>
                  <a:pt x="1717" y="876"/>
                </a:lnTo>
                <a:lnTo>
                  <a:pt x="1711" y="813"/>
                </a:lnTo>
                <a:lnTo>
                  <a:pt x="1698" y="747"/>
                </a:lnTo>
                <a:lnTo>
                  <a:pt x="1680" y="679"/>
                </a:lnTo>
                <a:lnTo>
                  <a:pt x="1656" y="609"/>
                </a:lnTo>
                <a:lnTo>
                  <a:pt x="1629" y="540"/>
                </a:lnTo>
                <a:lnTo>
                  <a:pt x="1597" y="471"/>
                </a:lnTo>
                <a:lnTo>
                  <a:pt x="1563" y="403"/>
                </a:lnTo>
                <a:lnTo>
                  <a:pt x="1525" y="339"/>
                </a:lnTo>
                <a:lnTo>
                  <a:pt x="1486" y="277"/>
                </a:lnTo>
                <a:lnTo>
                  <a:pt x="1447" y="219"/>
                </a:lnTo>
                <a:lnTo>
                  <a:pt x="1407" y="166"/>
                </a:lnTo>
                <a:lnTo>
                  <a:pt x="1366" y="121"/>
                </a:lnTo>
                <a:lnTo>
                  <a:pt x="1326" y="81"/>
                </a:lnTo>
                <a:lnTo>
                  <a:pt x="1293" y="52"/>
                </a:lnTo>
                <a:lnTo>
                  <a:pt x="1263" y="31"/>
                </a:lnTo>
                <a:lnTo>
                  <a:pt x="1237" y="15"/>
                </a:lnTo>
                <a:lnTo>
                  <a:pt x="1215" y="6"/>
                </a:lnTo>
                <a:lnTo>
                  <a:pt x="1195" y="0"/>
                </a:lnTo>
                <a:lnTo>
                  <a:pt x="1177" y="0"/>
                </a:lnTo>
                <a:lnTo>
                  <a:pt x="1162" y="4"/>
                </a:lnTo>
                <a:lnTo>
                  <a:pt x="1149" y="12"/>
                </a:lnTo>
                <a:lnTo>
                  <a:pt x="1137" y="24"/>
                </a:lnTo>
                <a:lnTo>
                  <a:pt x="1128" y="39"/>
                </a:lnTo>
                <a:lnTo>
                  <a:pt x="1119" y="55"/>
                </a:lnTo>
                <a:lnTo>
                  <a:pt x="1111" y="75"/>
                </a:lnTo>
                <a:lnTo>
                  <a:pt x="1105" y="96"/>
                </a:lnTo>
                <a:lnTo>
                  <a:pt x="1099" y="118"/>
                </a:lnTo>
                <a:lnTo>
                  <a:pt x="1093" y="142"/>
                </a:lnTo>
                <a:lnTo>
                  <a:pt x="1087" y="166"/>
                </a:lnTo>
                <a:lnTo>
                  <a:pt x="1078" y="208"/>
                </a:lnTo>
                <a:lnTo>
                  <a:pt x="1066" y="253"/>
                </a:lnTo>
                <a:lnTo>
                  <a:pt x="1054" y="300"/>
                </a:lnTo>
                <a:lnTo>
                  <a:pt x="1039" y="349"/>
                </a:lnTo>
                <a:lnTo>
                  <a:pt x="1023" y="399"/>
                </a:lnTo>
                <a:lnTo>
                  <a:pt x="1003" y="448"/>
                </a:lnTo>
                <a:lnTo>
                  <a:pt x="979" y="498"/>
                </a:lnTo>
                <a:lnTo>
                  <a:pt x="951" y="544"/>
                </a:lnTo>
                <a:lnTo>
                  <a:pt x="919" y="588"/>
                </a:lnTo>
                <a:lnTo>
                  <a:pt x="882" y="628"/>
                </a:lnTo>
                <a:lnTo>
                  <a:pt x="846" y="658"/>
                </a:lnTo>
                <a:lnTo>
                  <a:pt x="808" y="684"/>
                </a:lnTo>
                <a:lnTo>
                  <a:pt x="768" y="708"/>
                </a:lnTo>
                <a:lnTo>
                  <a:pt x="726" y="727"/>
                </a:lnTo>
                <a:lnTo>
                  <a:pt x="685" y="745"/>
                </a:lnTo>
                <a:lnTo>
                  <a:pt x="646" y="760"/>
                </a:lnTo>
                <a:lnTo>
                  <a:pt x="610" y="772"/>
                </a:lnTo>
                <a:lnTo>
                  <a:pt x="579" y="781"/>
                </a:lnTo>
                <a:lnTo>
                  <a:pt x="550" y="789"/>
                </a:lnTo>
                <a:lnTo>
                  <a:pt x="531" y="793"/>
                </a:lnTo>
                <a:lnTo>
                  <a:pt x="517" y="796"/>
                </a:lnTo>
                <a:lnTo>
                  <a:pt x="511" y="796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4" name="i$ľïḓè">
            <a:extLst>
              <a:ext uri="{FF2B5EF4-FFF2-40B4-BE49-F238E27FC236}">
                <a16:creationId xmlns:a16="http://schemas.microsoft.com/office/drawing/2014/main" id="{C9628113-D1C7-A82C-78A5-83CEAC4E274D}"/>
              </a:ext>
            </a:extLst>
          </p:cNvPr>
          <p:cNvSpPr/>
          <p:nvPr/>
        </p:nvSpPr>
        <p:spPr bwMode="gray">
          <a:xfrm>
            <a:off x="6469319" y="4174006"/>
            <a:ext cx="1165948" cy="687584"/>
          </a:xfrm>
          <a:custGeom>
            <a:avLst/>
            <a:gdLst/>
            <a:ahLst/>
            <a:cxnLst>
              <a:cxn ang="0">
                <a:pos x="13" y="348"/>
              </a:cxn>
              <a:cxn ang="0">
                <a:pos x="42" y="359"/>
              </a:cxn>
              <a:cxn ang="0">
                <a:pos x="96" y="374"/>
              </a:cxn>
              <a:cxn ang="0">
                <a:pos x="174" y="389"/>
              </a:cxn>
              <a:cxn ang="0">
                <a:pos x="268" y="398"/>
              </a:cxn>
              <a:cxn ang="0">
                <a:pos x="378" y="396"/>
              </a:cxn>
              <a:cxn ang="0">
                <a:pos x="481" y="380"/>
              </a:cxn>
              <a:cxn ang="0">
                <a:pos x="546" y="356"/>
              </a:cxn>
              <a:cxn ang="0">
                <a:pos x="586" y="326"/>
              </a:cxn>
              <a:cxn ang="0">
                <a:pos x="610" y="290"/>
              </a:cxn>
              <a:cxn ang="0">
                <a:pos x="628" y="254"/>
              </a:cxn>
              <a:cxn ang="0">
                <a:pos x="646" y="218"/>
              </a:cxn>
              <a:cxn ang="0">
                <a:pos x="675" y="186"/>
              </a:cxn>
              <a:cxn ang="0">
                <a:pos x="723" y="159"/>
              </a:cxn>
              <a:cxn ang="0">
                <a:pos x="813" y="140"/>
              </a:cxn>
              <a:cxn ang="0">
                <a:pos x="909" y="138"/>
              </a:cxn>
              <a:cxn ang="0">
                <a:pos x="1011" y="140"/>
              </a:cxn>
              <a:cxn ang="0">
                <a:pos x="1116" y="131"/>
              </a:cxn>
              <a:cxn ang="0">
                <a:pos x="1227" y="98"/>
              </a:cxn>
              <a:cxn ang="0">
                <a:pos x="1339" y="51"/>
              </a:cxn>
              <a:cxn ang="0">
                <a:pos x="1426" y="23"/>
              </a:cxn>
              <a:cxn ang="0">
                <a:pos x="1486" y="6"/>
              </a:cxn>
              <a:cxn ang="0">
                <a:pos x="1518" y="2"/>
              </a:cxn>
              <a:cxn ang="0">
                <a:pos x="1524" y="3"/>
              </a:cxn>
              <a:cxn ang="0">
                <a:pos x="1540" y="29"/>
              </a:cxn>
              <a:cxn ang="0">
                <a:pos x="1567" y="77"/>
              </a:cxn>
              <a:cxn ang="0">
                <a:pos x="1597" y="146"/>
              </a:cxn>
              <a:cxn ang="0">
                <a:pos x="1623" y="233"/>
              </a:cxn>
              <a:cxn ang="0">
                <a:pos x="1636" y="335"/>
              </a:cxn>
              <a:cxn ang="0">
                <a:pos x="1632" y="444"/>
              </a:cxn>
              <a:cxn ang="0">
                <a:pos x="1615" y="540"/>
              </a:cxn>
              <a:cxn ang="0">
                <a:pos x="1585" y="620"/>
              </a:cxn>
              <a:cxn ang="0">
                <a:pos x="1533" y="690"/>
              </a:cxn>
              <a:cxn ang="0">
                <a:pos x="1456" y="758"/>
              </a:cxn>
              <a:cxn ang="0">
                <a:pos x="1350" y="825"/>
              </a:cxn>
              <a:cxn ang="0">
                <a:pos x="1206" y="897"/>
              </a:cxn>
              <a:cxn ang="0">
                <a:pos x="1047" y="945"/>
              </a:cxn>
              <a:cxn ang="0">
                <a:pos x="885" y="963"/>
              </a:cxn>
              <a:cxn ang="0">
                <a:pos x="721" y="956"/>
              </a:cxn>
              <a:cxn ang="0">
                <a:pos x="559" y="924"/>
              </a:cxn>
              <a:cxn ang="0">
                <a:pos x="402" y="875"/>
              </a:cxn>
              <a:cxn ang="0">
                <a:pos x="274" y="818"/>
              </a:cxn>
              <a:cxn ang="0">
                <a:pos x="178" y="755"/>
              </a:cxn>
              <a:cxn ang="0">
                <a:pos x="108" y="689"/>
              </a:cxn>
              <a:cxn ang="0">
                <a:pos x="58" y="623"/>
              </a:cxn>
              <a:cxn ang="0">
                <a:pos x="27" y="561"/>
              </a:cxn>
              <a:cxn ang="0">
                <a:pos x="10" y="507"/>
              </a:cxn>
              <a:cxn ang="0">
                <a:pos x="0" y="434"/>
              </a:cxn>
              <a:cxn ang="0">
                <a:pos x="3" y="380"/>
              </a:cxn>
              <a:cxn ang="0">
                <a:pos x="7" y="351"/>
              </a:cxn>
            </a:cxnLst>
            <a:rect l="0" t="0" r="r" b="b"/>
            <a:pathLst>
              <a:path w="1636" h="963">
                <a:moveTo>
                  <a:pt x="9" y="347"/>
                </a:moveTo>
                <a:lnTo>
                  <a:pt x="13" y="348"/>
                </a:lnTo>
                <a:lnTo>
                  <a:pt x="24" y="353"/>
                </a:lnTo>
                <a:lnTo>
                  <a:pt x="42" y="359"/>
                </a:lnTo>
                <a:lnTo>
                  <a:pt x="66" y="366"/>
                </a:lnTo>
                <a:lnTo>
                  <a:pt x="96" y="374"/>
                </a:lnTo>
                <a:lnTo>
                  <a:pt x="132" y="381"/>
                </a:lnTo>
                <a:lnTo>
                  <a:pt x="174" y="389"/>
                </a:lnTo>
                <a:lnTo>
                  <a:pt x="219" y="395"/>
                </a:lnTo>
                <a:lnTo>
                  <a:pt x="268" y="398"/>
                </a:lnTo>
                <a:lnTo>
                  <a:pt x="321" y="398"/>
                </a:lnTo>
                <a:lnTo>
                  <a:pt x="378" y="396"/>
                </a:lnTo>
                <a:lnTo>
                  <a:pt x="438" y="389"/>
                </a:lnTo>
                <a:lnTo>
                  <a:pt x="481" y="380"/>
                </a:lnTo>
                <a:lnTo>
                  <a:pt x="517" y="369"/>
                </a:lnTo>
                <a:lnTo>
                  <a:pt x="546" y="356"/>
                </a:lnTo>
                <a:lnTo>
                  <a:pt x="568" y="341"/>
                </a:lnTo>
                <a:lnTo>
                  <a:pt x="586" y="326"/>
                </a:lnTo>
                <a:lnTo>
                  <a:pt x="600" y="308"/>
                </a:lnTo>
                <a:lnTo>
                  <a:pt x="610" y="290"/>
                </a:lnTo>
                <a:lnTo>
                  <a:pt x="619" y="272"/>
                </a:lnTo>
                <a:lnTo>
                  <a:pt x="628" y="254"/>
                </a:lnTo>
                <a:lnTo>
                  <a:pt x="636" y="236"/>
                </a:lnTo>
                <a:lnTo>
                  <a:pt x="646" y="218"/>
                </a:lnTo>
                <a:lnTo>
                  <a:pt x="660" y="201"/>
                </a:lnTo>
                <a:lnTo>
                  <a:pt x="675" y="186"/>
                </a:lnTo>
                <a:lnTo>
                  <a:pt x="696" y="171"/>
                </a:lnTo>
                <a:lnTo>
                  <a:pt x="723" y="159"/>
                </a:lnTo>
                <a:lnTo>
                  <a:pt x="766" y="146"/>
                </a:lnTo>
                <a:lnTo>
                  <a:pt x="813" y="140"/>
                </a:lnTo>
                <a:lnTo>
                  <a:pt x="861" y="137"/>
                </a:lnTo>
                <a:lnTo>
                  <a:pt x="909" y="138"/>
                </a:lnTo>
                <a:lnTo>
                  <a:pt x="960" y="140"/>
                </a:lnTo>
                <a:lnTo>
                  <a:pt x="1011" y="140"/>
                </a:lnTo>
                <a:lnTo>
                  <a:pt x="1062" y="138"/>
                </a:lnTo>
                <a:lnTo>
                  <a:pt x="1116" y="131"/>
                </a:lnTo>
                <a:lnTo>
                  <a:pt x="1170" y="119"/>
                </a:lnTo>
                <a:lnTo>
                  <a:pt x="1227" y="98"/>
                </a:lnTo>
                <a:lnTo>
                  <a:pt x="1285" y="72"/>
                </a:lnTo>
                <a:lnTo>
                  <a:pt x="1339" y="51"/>
                </a:lnTo>
                <a:lnTo>
                  <a:pt x="1386" y="35"/>
                </a:lnTo>
                <a:lnTo>
                  <a:pt x="1426" y="23"/>
                </a:lnTo>
                <a:lnTo>
                  <a:pt x="1459" y="14"/>
                </a:lnTo>
                <a:lnTo>
                  <a:pt x="1486" y="6"/>
                </a:lnTo>
                <a:lnTo>
                  <a:pt x="1506" y="3"/>
                </a:lnTo>
                <a:lnTo>
                  <a:pt x="1518" y="2"/>
                </a:lnTo>
                <a:lnTo>
                  <a:pt x="1521" y="0"/>
                </a:lnTo>
                <a:lnTo>
                  <a:pt x="1524" y="3"/>
                </a:lnTo>
                <a:lnTo>
                  <a:pt x="1531" y="14"/>
                </a:lnTo>
                <a:lnTo>
                  <a:pt x="1540" y="29"/>
                </a:lnTo>
                <a:lnTo>
                  <a:pt x="1554" y="51"/>
                </a:lnTo>
                <a:lnTo>
                  <a:pt x="1567" y="77"/>
                </a:lnTo>
                <a:lnTo>
                  <a:pt x="1582" y="110"/>
                </a:lnTo>
                <a:lnTo>
                  <a:pt x="1597" y="146"/>
                </a:lnTo>
                <a:lnTo>
                  <a:pt x="1611" y="188"/>
                </a:lnTo>
                <a:lnTo>
                  <a:pt x="1623" y="233"/>
                </a:lnTo>
                <a:lnTo>
                  <a:pt x="1632" y="282"/>
                </a:lnTo>
                <a:lnTo>
                  <a:pt x="1636" y="335"/>
                </a:lnTo>
                <a:lnTo>
                  <a:pt x="1636" y="390"/>
                </a:lnTo>
                <a:lnTo>
                  <a:pt x="1632" y="444"/>
                </a:lnTo>
                <a:lnTo>
                  <a:pt x="1626" y="494"/>
                </a:lnTo>
                <a:lnTo>
                  <a:pt x="1615" y="540"/>
                </a:lnTo>
                <a:lnTo>
                  <a:pt x="1602" y="581"/>
                </a:lnTo>
                <a:lnTo>
                  <a:pt x="1585" y="620"/>
                </a:lnTo>
                <a:lnTo>
                  <a:pt x="1561" y="656"/>
                </a:lnTo>
                <a:lnTo>
                  <a:pt x="1533" y="690"/>
                </a:lnTo>
                <a:lnTo>
                  <a:pt x="1498" y="725"/>
                </a:lnTo>
                <a:lnTo>
                  <a:pt x="1456" y="758"/>
                </a:lnTo>
                <a:lnTo>
                  <a:pt x="1407" y="791"/>
                </a:lnTo>
                <a:lnTo>
                  <a:pt x="1350" y="825"/>
                </a:lnTo>
                <a:lnTo>
                  <a:pt x="1284" y="861"/>
                </a:lnTo>
                <a:lnTo>
                  <a:pt x="1206" y="897"/>
                </a:lnTo>
                <a:lnTo>
                  <a:pt x="1126" y="924"/>
                </a:lnTo>
                <a:lnTo>
                  <a:pt x="1047" y="945"/>
                </a:lnTo>
                <a:lnTo>
                  <a:pt x="966" y="957"/>
                </a:lnTo>
                <a:lnTo>
                  <a:pt x="885" y="963"/>
                </a:lnTo>
                <a:lnTo>
                  <a:pt x="802" y="962"/>
                </a:lnTo>
                <a:lnTo>
                  <a:pt x="721" y="956"/>
                </a:lnTo>
                <a:lnTo>
                  <a:pt x="640" y="942"/>
                </a:lnTo>
                <a:lnTo>
                  <a:pt x="559" y="924"/>
                </a:lnTo>
                <a:lnTo>
                  <a:pt x="480" y="902"/>
                </a:lnTo>
                <a:lnTo>
                  <a:pt x="402" y="875"/>
                </a:lnTo>
                <a:lnTo>
                  <a:pt x="334" y="848"/>
                </a:lnTo>
                <a:lnTo>
                  <a:pt x="274" y="818"/>
                </a:lnTo>
                <a:lnTo>
                  <a:pt x="223" y="786"/>
                </a:lnTo>
                <a:lnTo>
                  <a:pt x="178" y="755"/>
                </a:lnTo>
                <a:lnTo>
                  <a:pt x="139" y="722"/>
                </a:lnTo>
                <a:lnTo>
                  <a:pt x="108" y="689"/>
                </a:lnTo>
                <a:lnTo>
                  <a:pt x="81" y="656"/>
                </a:lnTo>
                <a:lnTo>
                  <a:pt x="58" y="623"/>
                </a:lnTo>
                <a:lnTo>
                  <a:pt x="40" y="591"/>
                </a:lnTo>
                <a:lnTo>
                  <a:pt x="27" y="561"/>
                </a:lnTo>
                <a:lnTo>
                  <a:pt x="18" y="533"/>
                </a:lnTo>
                <a:lnTo>
                  <a:pt x="10" y="507"/>
                </a:lnTo>
                <a:lnTo>
                  <a:pt x="3" y="468"/>
                </a:lnTo>
                <a:lnTo>
                  <a:pt x="0" y="434"/>
                </a:lnTo>
                <a:lnTo>
                  <a:pt x="0" y="404"/>
                </a:lnTo>
                <a:lnTo>
                  <a:pt x="3" y="380"/>
                </a:lnTo>
                <a:lnTo>
                  <a:pt x="6" y="362"/>
                </a:lnTo>
                <a:lnTo>
                  <a:pt x="7" y="351"/>
                </a:lnTo>
                <a:lnTo>
                  <a:pt x="9" y="347"/>
                </a:lnTo>
                <a:close/>
              </a:path>
            </a:pathLst>
          </a:cu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21AA48A-D186-FBA9-EF77-CD4AADEF14C7}"/>
              </a:ext>
            </a:extLst>
          </p:cNvPr>
          <p:cNvGrpSpPr/>
          <p:nvPr/>
        </p:nvGrpSpPr>
        <p:grpSpPr>
          <a:xfrm>
            <a:off x="1270286" y="1973270"/>
            <a:ext cx="2667001" cy="864579"/>
            <a:chOff x="444500" y="1856096"/>
            <a:chExt cx="2667001" cy="8645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83AF685-F53A-4A0D-01E3-6D1120A9012B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406BEE1-4381-C03B-C3E8-FD0DC8A01AAB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884521D-9C73-A509-3EBF-54E2D6199315}"/>
              </a:ext>
            </a:extLst>
          </p:cNvPr>
          <p:cNvGrpSpPr/>
          <p:nvPr/>
        </p:nvGrpSpPr>
        <p:grpSpPr>
          <a:xfrm>
            <a:off x="8307826" y="1872923"/>
            <a:ext cx="2667001" cy="864579"/>
            <a:chOff x="444500" y="1856096"/>
            <a:chExt cx="2667001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6EA605-6A5F-716F-9750-6D4AA5C4B7A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C7459ED-F3FD-B01E-8C33-3A51E16BE21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420AE5-436E-2DC3-7793-13E8B5690EAF}"/>
              </a:ext>
            </a:extLst>
          </p:cNvPr>
          <p:cNvGrpSpPr/>
          <p:nvPr/>
        </p:nvGrpSpPr>
        <p:grpSpPr>
          <a:xfrm>
            <a:off x="2185571" y="4573506"/>
            <a:ext cx="2667001" cy="864579"/>
            <a:chOff x="444500" y="1856096"/>
            <a:chExt cx="2667001" cy="8645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EB1447C-D279-DDED-3B96-36F43B8B60C5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C55ED20-2594-F469-8484-519461CE26CC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FB7D7E3-61A5-FED1-CE7B-CE1F8C1E61EE}"/>
              </a:ext>
            </a:extLst>
          </p:cNvPr>
          <p:cNvGrpSpPr/>
          <p:nvPr/>
        </p:nvGrpSpPr>
        <p:grpSpPr>
          <a:xfrm>
            <a:off x="8005919" y="4764968"/>
            <a:ext cx="2667001" cy="864579"/>
            <a:chOff x="444500" y="1856096"/>
            <a:chExt cx="2667001" cy="8645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C249335-B3F8-E018-AA89-1E07E400DA91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8CE64F3-61C5-DFE7-96F1-FD8D8AD1535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7718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1009828" y="3264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5" name="Rectangle 231">
            <a:extLst>
              <a:ext uri="{FF2B5EF4-FFF2-40B4-BE49-F238E27FC236}">
                <a16:creationId xmlns:a16="http://schemas.microsoft.com/office/drawing/2014/main" id="{06A41909-CCE8-4C38-ECC5-7AB206B1C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3529" y="1781559"/>
            <a:ext cx="1619764" cy="735523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" name="Freeform 232">
            <a:extLst>
              <a:ext uri="{FF2B5EF4-FFF2-40B4-BE49-F238E27FC236}">
                <a16:creationId xmlns:a16="http://schemas.microsoft.com/office/drawing/2014/main" id="{9FC81E38-2A6A-5EB4-FCD9-31ACC7DC152D}"/>
              </a:ext>
            </a:extLst>
          </p:cNvPr>
          <p:cNvSpPr/>
          <p:nvPr/>
        </p:nvSpPr>
        <p:spPr bwMode="auto">
          <a:xfrm>
            <a:off x="6884036" y="1781559"/>
            <a:ext cx="589493" cy="980997"/>
          </a:xfrm>
          <a:custGeom>
            <a:avLst/>
            <a:gdLst>
              <a:gd name="T0" fmla="*/ 658 w 658"/>
              <a:gd name="T1" fmla="*/ 0 h 1095"/>
              <a:gd name="T2" fmla="*/ 0 w 658"/>
              <a:gd name="T3" fmla="*/ 1015 h 1095"/>
              <a:gd name="T4" fmla="*/ 85 w 658"/>
              <a:gd name="T5" fmla="*/ 1095 h 1095"/>
              <a:gd name="T6" fmla="*/ 658 w 658"/>
              <a:gd name="T7" fmla="*/ 821 h 1095"/>
              <a:gd name="T8" fmla="*/ 658 w 658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1095">
                <a:moveTo>
                  <a:pt x="658" y="0"/>
                </a:moveTo>
                <a:lnTo>
                  <a:pt x="0" y="1015"/>
                </a:lnTo>
                <a:lnTo>
                  <a:pt x="85" y="1095"/>
                </a:lnTo>
                <a:lnTo>
                  <a:pt x="658" y="821"/>
                </a:lnTo>
                <a:lnTo>
                  <a:pt x="658" y="0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7" name="Rectangle 233">
            <a:extLst>
              <a:ext uri="{FF2B5EF4-FFF2-40B4-BE49-F238E27FC236}">
                <a16:creationId xmlns:a16="http://schemas.microsoft.com/office/drawing/2014/main" id="{DD41D31A-BD8F-826F-5675-A3BD1DC7F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350" y="1781559"/>
            <a:ext cx="1622451" cy="735523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8" name="Freeform 234">
            <a:extLst>
              <a:ext uri="{FF2B5EF4-FFF2-40B4-BE49-F238E27FC236}">
                <a16:creationId xmlns:a16="http://schemas.microsoft.com/office/drawing/2014/main" id="{3C02EB58-008D-C28A-0948-9328B726DF53}"/>
              </a:ext>
            </a:extLst>
          </p:cNvPr>
          <p:cNvSpPr/>
          <p:nvPr/>
        </p:nvSpPr>
        <p:spPr bwMode="auto">
          <a:xfrm>
            <a:off x="4734802" y="1781559"/>
            <a:ext cx="588598" cy="980997"/>
          </a:xfrm>
          <a:custGeom>
            <a:avLst/>
            <a:gdLst>
              <a:gd name="T0" fmla="*/ 0 w 657"/>
              <a:gd name="T1" fmla="*/ 0 h 1095"/>
              <a:gd name="T2" fmla="*/ 657 w 657"/>
              <a:gd name="T3" fmla="*/ 1015 h 1095"/>
              <a:gd name="T4" fmla="*/ 572 w 657"/>
              <a:gd name="T5" fmla="*/ 1095 h 1095"/>
              <a:gd name="T6" fmla="*/ 0 w 657"/>
              <a:gd name="T7" fmla="*/ 821 h 1095"/>
              <a:gd name="T8" fmla="*/ 0 w 657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0"/>
                </a:moveTo>
                <a:lnTo>
                  <a:pt x="657" y="1015"/>
                </a:lnTo>
                <a:lnTo>
                  <a:pt x="572" y="1095"/>
                </a:lnTo>
                <a:lnTo>
                  <a:pt x="0" y="82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9" name="Rectangle 235">
            <a:extLst>
              <a:ext uri="{FF2B5EF4-FFF2-40B4-BE49-F238E27FC236}">
                <a16:creationId xmlns:a16="http://schemas.microsoft.com/office/drawing/2014/main" id="{228540FD-7987-7F06-222F-42CA0162D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0091" y="4650189"/>
            <a:ext cx="1622451" cy="734628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0" name="Freeform 236">
            <a:extLst>
              <a:ext uri="{FF2B5EF4-FFF2-40B4-BE49-F238E27FC236}">
                <a16:creationId xmlns:a16="http://schemas.microsoft.com/office/drawing/2014/main" id="{A4E13DA3-E458-AEDD-93FE-62AE15997C28}"/>
              </a:ext>
            </a:extLst>
          </p:cNvPr>
          <p:cNvSpPr/>
          <p:nvPr/>
        </p:nvSpPr>
        <p:spPr bwMode="auto">
          <a:xfrm>
            <a:off x="6873285" y="4403820"/>
            <a:ext cx="586806" cy="980997"/>
          </a:xfrm>
          <a:custGeom>
            <a:avLst/>
            <a:gdLst>
              <a:gd name="T0" fmla="*/ 655 w 655"/>
              <a:gd name="T1" fmla="*/ 1095 h 1095"/>
              <a:gd name="T2" fmla="*/ 0 w 655"/>
              <a:gd name="T3" fmla="*/ 83 h 1095"/>
              <a:gd name="T4" fmla="*/ 83 w 655"/>
              <a:gd name="T5" fmla="*/ 0 h 1095"/>
              <a:gd name="T6" fmla="*/ 655 w 655"/>
              <a:gd name="T7" fmla="*/ 275 h 1095"/>
              <a:gd name="T8" fmla="*/ 655 w 655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5" h="1095">
                <a:moveTo>
                  <a:pt x="655" y="1095"/>
                </a:moveTo>
                <a:lnTo>
                  <a:pt x="0" y="83"/>
                </a:lnTo>
                <a:lnTo>
                  <a:pt x="83" y="0"/>
                </a:lnTo>
                <a:lnTo>
                  <a:pt x="655" y="275"/>
                </a:lnTo>
                <a:lnTo>
                  <a:pt x="655" y="1095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11" name="Rectangle 237">
            <a:extLst>
              <a:ext uri="{FF2B5EF4-FFF2-40B4-BE49-F238E27FC236}">
                <a16:creationId xmlns:a16="http://schemas.microsoft.com/office/drawing/2014/main" id="{82174F3C-DBC6-79F8-EE95-27517DD8D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600" y="4650189"/>
            <a:ext cx="1622451" cy="734628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2" name="Freeform 238">
            <a:extLst>
              <a:ext uri="{FF2B5EF4-FFF2-40B4-BE49-F238E27FC236}">
                <a16:creationId xmlns:a16="http://schemas.microsoft.com/office/drawing/2014/main" id="{3A4D581E-7069-9BE6-6D64-85081C583602}"/>
              </a:ext>
            </a:extLst>
          </p:cNvPr>
          <p:cNvSpPr/>
          <p:nvPr/>
        </p:nvSpPr>
        <p:spPr bwMode="auto">
          <a:xfrm>
            <a:off x="4724051" y="4403820"/>
            <a:ext cx="588598" cy="980997"/>
          </a:xfrm>
          <a:custGeom>
            <a:avLst/>
            <a:gdLst>
              <a:gd name="T0" fmla="*/ 0 w 657"/>
              <a:gd name="T1" fmla="*/ 1095 h 1095"/>
              <a:gd name="T2" fmla="*/ 657 w 657"/>
              <a:gd name="T3" fmla="*/ 83 h 1095"/>
              <a:gd name="T4" fmla="*/ 572 w 657"/>
              <a:gd name="T5" fmla="*/ 0 h 1095"/>
              <a:gd name="T6" fmla="*/ 0 w 657"/>
              <a:gd name="T7" fmla="*/ 275 h 1095"/>
              <a:gd name="T8" fmla="*/ 0 w 657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1095"/>
                </a:moveTo>
                <a:lnTo>
                  <a:pt x="657" y="83"/>
                </a:lnTo>
                <a:lnTo>
                  <a:pt x="572" y="0"/>
                </a:lnTo>
                <a:lnTo>
                  <a:pt x="0" y="275"/>
                </a:lnTo>
                <a:lnTo>
                  <a:pt x="0" y="1095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13" name="Oval 239">
            <a:extLst>
              <a:ext uri="{FF2B5EF4-FFF2-40B4-BE49-F238E27FC236}">
                <a16:creationId xmlns:a16="http://schemas.microsoft.com/office/drawing/2014/main" id="{C2431D91-41EA-9013-3E9E-77EA0130B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9645" y="2385388"/>
            <a:ext cx="2384852" cy="2384852"/>
          </a:xfrm>
          <a:prstGeom prst="ellipse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4" name="Oval 240">
            <a:extLst>
              <a:ext uri="{FF2B5EF4-FFF2-40B4-BE49-F238E27FC236}">
                <a16:creationId xmlns:a16="http://schemas.microsoft.com/office/drawing/2014/main" id="{7AF41C1D-C988-35C7-2F9F-D433789AF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184" y="2681925"/>
            <a:ext cx="1793566" cy="179446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5" name="Freeform 245">
            <a:extLst>
              <a:ext uri="{FF2B5EF4-FFF2-40B4-BE49-F238E27FC236}">
                <a16:creationId xmlns:a16="http://schemas.microsoft.com/office/drawing/2014/main" id="{5567195B-F2A1-2134-AD6F-EABBB768AC8E}"/>
              </a:ext>
            </a:extLst>
          </p:cNvPr>
          <p:cNvSpPr/>
          <p:nvPr/>
        </p:nvSpPr>
        <p:spPr bwMode="auto">
          <a:xfrm>
            <a:off x="5424635" y="2853936"/>
            <a:ext cx="1654704" cy="1711145"/>
          </a:xfrm>
          <a:custGeom>
            <a:avLst/>
            <a:gdLst>
              <a:gd name="T0" fmla="*/ 632 w 781"/>
              <a:gd name="T1" fmla="*/ 0 h 808"/>
              <a:gd name="T2" fmla="*/ 582 w 781"/>
              <a:gd name="T3" fmla="*/ 10 h 808"/>
              <a:gd name="T4" fmla="*/ 741 w 781"/>
              <a:gd name="T5" fmla="*/ 342 h 808"/>
              <a:gd name="T6" fmla="*/ 741 w 781"/>
              <a:gd name="T7" fmla="*/ 342 h 808"/>
              <a:gd name="T8" fmla="*/ 315 w 781"/>
              <a:gd name="T9" fmla="*/ 769 h 808"/>
              <a:gd name="T10" fmla="*/ 50 w 781"/>
              <a:gd name="T11" fmla="*/ 676 h 808"/>
              <a:gd name="T12" fmla="*/ 50 w 781"/>
              <a:gd name="T13" fmla="*/ 676 h 808"/>
              <a:gd name="T14" fmla="*/ 0 w 781"/>
              <a:gd name="T15" fmla="*/ 686 h 808"/>
              <a:gd name="T16" fmla="*/ 18 w 781"/>
              <a:gd name="T17" fmla="*/ 702 h 808"/>
              <a:gd name="T18" fmla="*/ 315 w 781"/>
              <a:gd name="T19" fmla="*/ 808 h 808"/>
              <a:gd name="T20" fmla="*/ 781 w 781"/>
              <a:gd name="T21" fmla="*/ 342 h 808"/>
              <a:gd name="T22" fmla="*/ 632 w 781"/>
              <a:gd name="T23" fmla="*/ 0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1" h="808">
                <a:moveTo>
                  <a:pt x="632" y="0"/>
                </a:moveTo>
                <a:cubicBezTo>
                  <a:pt x="582" y="10"/>
                  <a:pt x="582" y="10"/>
                  <a:pt x="582" y="10"/>
                </a:cubicBezTo>
                <a:cubicBezTo>
                  <a:pt x="679" y="88"/>
                  <a:pt x="741" y="208"/>
                  <a:pt x="741" y="342"/>
                </a:cubicBezTo>
                <a:cubicBezTo>
                  <a:pt x="741" y="342"/>
                  <a:pt x="741" y="342"/>
                  <a:pt x="741" y="342"/>
                </a:cubicBezTo>
                <a:cubicBezTo>
                  <a:pt x="741" y="578"/>
                  <a:pt x="551" y="769"/>
                  <a:pt x="315" y="769"/>
                </a:cubicBezTo>
                <a:cubicBezTo>
                  <a:pt x="215" y="769"/>
                  <a:pt x="122" y="734"/>
                  <a:pt x="50" y="676"/>
                </a:cubicBezTo>
                <a:cubicBezTo>
                  <a:pt x="50" y="676"/>
                  <a:pt x="50" y="676"/>
                  <a:pt x="50" y="676"/>
                </a:cubicBezTo>
                <a:cubicBezTo>
                  <a:pt x="0" y="686"/>
                  <a:pt x="0" y="686"/>
                  <a:pt x="0" y="686"/>
                </a:cubicBezTo>
                <a:cubicBezTo>
                  <a:pt x="6" y="691"/>
                  <a:pt x="12" y="696"/>
                  <a:pt x="18" y="702"/>
                </a:cubicBezTo>
                <a:cubicBezTo>
                  <a:pt x="99" y="768"/>
                  <a:pt x="202" y="808"/>
                  <a:pt x="315" y="808"/>
                </a:cubicBezTo>
                <a:cubicBezTo>
                  <a:pt x="573" y="808"/>
                  <a:pt x="781" y="600"/>
                  <a:pt x="781" y="342"/>
                </a:cubicBezTo>
                <a:cubicBezTo>
                  <a:pt x="781" y="207"/>
                  <a:pt x="724" y="85"/>
                  <a:pt x="632" y="0"/>
                </a:cubicBezTo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6" name="Freeform 246">
            <a:extLst>
              <a:ext uri="{FF2B5EF4-FFF2-40B4-BE49-F238E27FC236}">
                <a16:creationId xmlns:a16="http://schemas.microsoft.com/office/drawing/2014/main" id="{4F950871-1FBF-2653-F4B3-F4248B03AF31}"/>
              </a:ext>
            </a:extLst>
          </p:cNvPr>
          <p:cNvSpPr/>
          <p:nvPr/>
        </p:nvSpPr>
        <p:spPr bwMode="auto">
          <a:xfrm>
            <a:off x="5104804" y="2590545"/>
            <a:ext cx="1650225" cy="1707561"/>
          </a:xfrm>
          <a:custGeom>
            <a:avLst/>
            <a:gdLst>
              <a:gd name="T0" fmla="*/ 466 w 779"/>
              <a:gd name="T1" fmla="*/ 0 h 806"/>
              <a:gd name="T2" fmla="*/ 0 w 779"/>
              <a:gd name="T3" fmla="*/ 466 h 806"/>
              <a:gd name="T4" fmla="*/ 126 w 779"/>
              <a:gd name="T5" fmla="*/ 785 h 806"/>
              <a:gd name="T6" fmla="*/ 147 w 779"/>
              <a:gd name="T7" fmla="*/ 806 h 806"/>
              <a:gd name="T8" fmla="*/ 196 w 779"/>
              <a:gd name="T9" fmla="*/ 796 h 806"/>
              <a:gd name="T10" fmla="*/ 158 w 779"/>
              <a:gd name="T11" fmla="*/ 761 h 806"/>
              <a:gd name="T12" fmla="*/ 40 w 779"/>
              <a:gd name="T13" fmla="*/ 466 h 806"/>
              <a:gd name="T14" fmla="*/ 40 w 779"/>
              <a:gd name="T15" fmla="*/ 466 h 806"/>
              <a:gd name="T16" fmla="*/ 466 w 779"/>
              <a:gd name="T17" fmla="*/ 40 h 806"/>
              <a:gd name="T18" fmla="*/ 606 w 779"/>
              <a:gd name="T19" fmla="*/ 64 h 806"/>
              <a:gd name="T20" fmla="*/ 729 w 779"/>
              <a:gd name="T21" fmla="*/ 131 h 806"/>
              <a:gd name="T22" fmla="*/ 729 w 779"/>
              <a:gd name="T23" fmla="*/ 131 h 806"/>
              <a:gd name="T24" fmla="*/ 779 w 779"/>
              <a:gd name="T25" fmla="*/ 121 h 806"/>
              <a:gd name="T26" fmla="*/ 732 w 779"/>
              <a:gd name="T27" fmla="*/ 83 h 806"/>
              <a:gd name="T28" fmla="*/ 676 w 779"/>
              <a:gd name="T29" fmla="*/ 50 h 806"/>
              <a:gd name="T30" fmla="*/ 466 w 779"/>
              <a:gd name="T31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9" h="806">
                <a:moveTo>
                  <a:pt x="466" y="0"/>
                </a:moveTo>
                <a:cubicBezTo>
                  <a:pt x="209" y="0"/>
                  <a:pt x="0" y="209"/>
                  <a:pt x="0" y="466"/>
                </a:cubicBezTo>
                <a:cubicBezTo>
                  <a:pt x="0" y="590"/>
                  <a:pt x="48" y="702"/>
                  <a:pt x="126" y="785"/>
                </a:cubicBezTo>
                <a:cubicBezTo>
                  <a:pt x="133" y="792"/>
                  <a:pt x="140" y="799"/>
                  <a:pt x="147" y="806"/>
                </a:cubicBezTo>
                <a:cubicBezTo>
                  <a:pt x="196" y="796"/>
                  <a:pt x="196" y="796"/>
                  <a:pt x="196" y="796"/>
                </a:cubicBezTo>
                <a:cubicBezTo>
                  <a:pt x="183" y="785"/>
                  <a:pt x="170" y="773"/>
                  <a:pt x="158" y="761"/>
                </a:cubicBezTo>
                <a:cubicBezTo>
                  <a:pt x="85" y="684"/>
                  <a:pt x="40" y="581"/>
                  <a:pt x="40" y="466"/>
                </a:cubicBezTo>
                <a:cubicBezTo>
                  <a:pt x="40" y="466"/>
                  <a:pt x="40" y="466"/>
                  <a:pt x="40" y="466"/>
                </a:cubicBezTo>
                <a:cubicBezTo>
                  <a:pt x="40" y="231"/>
                  <a:pt x="231" y="40"/>
                  <a:pt x="466" y="40"/>
                </a:cubicBezTo>
                <a:cubicBezTo>
                  <a:pt x="515" y="40"/>
                  <a:pt x="563" y="48"/>
                  <a:pt x="606" y="64"/>
                </a:cubicBezTo>
                <a:cubicBezTo>
                  <a:pt x="651" y="79"/>
                  <a:pt x="693" y="102"/>
                  <a:pt x="729" y="131"/>
                </a:cubicBezTo>
                <a:cubicBezTo>
                  <a:pt x="729" y="131"/>
                  <a:pt x="729" y="131"/>
                  <a:pt x="729" y="131"/>
                </a:cubicBezTo>
                <a:cubicBezTo>
                  <a:pt x="779" y="121"/>
                  <a:pt x="779" y="121"/>
                  <a:pt x="779" y="121"/>
                </a:cubicBezTo>
                <a:cubicBezTo>
                  <a:pt x="764" y="107"/>
                  <a:pt x="748" y="95"/>
                  <a:pt x="732" y="83"/>
                </a:cubicBezTo>
                <a:cubicBezTo>
                  <a:pt x="714" y="71"/>
                  <a:pt x="696" y="60"/>
                  <a:pt x="676" y="50"/>
                </a:cubicBezTo>
                <a:cubicBezTo>
                  <a:pt x="613" y="18"/>
                  <a:pt x="542" y="0"/>
                  <a:pt x="466" y="0"/>
                </a:cubicBezTo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7" name="Rectangle 247">
            <a:extLst>
              <a:ext uri="{FF2B5EF4-FFF2-40B4-BE49-F238E27FC236}">
                <a16:creationId xmlns:a16="http://schemas.microsoft.com/office/drawing/2014/main" id="{A3E9A137-6091-427D-ACB9-C67619087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001" y="3183622"/>
            <a:ext cx="1622451" cy="733732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8" name="Freeform 248">
            <a:extLst>
              <a:ext uri="{FF2B5EF4-FFF2-40B4-BE49-F238E27FC236}">
                <a16:creationId xmlns:a16="http://schemas.microsoft.com/office/drawing/2014/main" id="{47E911B9-D8BA-6EB9-4432-8064C7FA77C0}"/>
              </a:ext>
            </a:extLst>
          </p:cNvPr>
          <p:cNvSpPr/>
          <p:nvPr/>
        </p:nvSpPr>
        <p:spPr bwMode="auto">
          <a:xfrm>
            <a:off x="7284497" y="3183622"/>
            <a:ext cx="391503" cy="733732"/>
          </a:xfrm>
          <a:custGeom>
            <a:avLst/>
            <a:gdLst>
              <a:gd name="T0" fmla="*/ 437 w 437"/>
              <a:gd name="T1" fmla="*/ 0 h 819"/>
              <a:gd name="T2" fmla="*/ 0 w 437"/>
              <a:gd name="T3" fmla="*/ 355 h 819"/>
              <a:gd name="T4" fmla="*/ 0 w 437"/>
              <a:gd name="T5" fmla="*/ 511 h 819"/>
              <a:gd name="T6" fmla="*/ 437 w 437"/>
              <a:gd name="T7" fmla="*/ 819 h 819"/>
              <a:gd name="T8" fmla="*/ 437 w 437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7" h="819">
                <a:moveTo>
                  <a:pt x="437" y="0"/>
                </a:moveTo>
                <a:lnTo>
                  <a:pt x="0" y="355"/>
                </a:lnTo>
                <a:lnTo>
                  <a:pt x="0" y="511"/>
                </a:lnTo>
                <a:lnTo>
                  <a:pt x="437" y="819"/>
                </a:lnTo>
                <a:lnTo>
                  <a:pt x="437" y="0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19" name="Rectangle 249">
            <a:extLst>
              <a:ext uri="{FF2B5EF4-FFF2-40B4-BE49-F238E27FC236}">
                <a16:creationId xmlns:a16="http://schemas.microsoft.com/office/drawing/2014/main" id="{50B0B4C8-3985-1BA0-1250-0A7A6F9DA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962" y="3183622"/>
            <a:ext cx="1622451" cy="733732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0" name="Freeform 250">
            <a:extLst>
              <a:ext uri="{FF2B5EF4-FFF2-40B4-BE49-F238E27FC236}">
                <a16:creationId xmlns:a16="http://schemas.microsoft.com/office/drawing/2014/main" id="{09271AE6-F0EA-71EC-0964-2892CC4F0639}"/>
              </a:ext>
            </a:extLst>
          </p:cNvPr>
          <p:cNvSpPr/>
          <p:nvPr/>
        </p:nvSpPr>
        <p:spPr bwMode="auto">
          <a:xfrm>
            <a:off x="4514413" y="3183622"/>
            <a:ext cx="393295" cy="733732"/>
          </a:xfrm>
          <a:custGeom>
            <a:avLst/>
            <a:gdLst>
              <a:gd name="T0" fmla="*/ 0 w 439"/>
              <a:gd name="T1" fmla="*/ 0 h 819"/>
              <a:gd name="T2" fmla="*/ 439 w 439"/>
              <a:gd name="T3" fmla="*/ 355 h 819"/>
              <a:gd name="T4" fmla="*/ 439 w 439"/>
              <a:gd name="T5" fmla="*/ 511 h 819"/>
              <a:gd name="T6" fmla="*/ 0 w 439"/>
              <a:gd name="T7" fmla="*/ 819 h 819"/>
              <a:gd name="T8" fmla="*/ 0 w 439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819">
                <a:moveTo>
                  <a:pt x="0" y="0"/>
                </a:moveTo>
                <a:lnTo>
                  <a:pt x="439" y="355"/>
                </a:lnTo>
                <a:lnTo>
                  <a:pt x="439" y="511"/>
                </a:lnTo>
                <a:lnTo>
                  <a:pt x="0" y="81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HarmonyOS Sans SC Light" panose="00000400000000000000" pitchFamily="2" charset="-122"/>
            </a:endParaRPr>
          </a:p>
        </p:txBody>
      </p:sp>
      <p:sp>
        <p:nvSpPr>
          <p:cNvPr id="22" name="TextBox 59">
            <a:extLst>
              <a:ext uri="{FF2B5EF4-FFF2-40B4-BE49-F238E27FC236}">
                <a16:creationId xmlns:a16="http://schemas.microsoft.com/office/drawing/2014/main" id="{D66841B5-CC48-284F-35A1-67811DA7B231}"/>
              </a:ext>
            </a:extLst>
          </p:cNvPr>
          <p:cNvSpPr txBox="1"/>
          <p:nvPr/>
        </p:nvSpPr>
        <p:spPr>
          <a:xfrm>
            <a:off x="3214557" y="1963436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4D686CE-25AC-14DB-BBC5-6A76081C7C6B}"/>
              </a:ext>
            </a:extLst>
          </p:cNvPr>
          <p:cNvSpPr txBox="1"/>
          <p:nvPr/>
        </p:nvSpPr>
        <p:spPr>
          <a:xfrm>
            <a:off x="5649463" y="334017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4" name="TextBox 59">
            <a:extLst>
              <a:ext uri="{FF2B5EF4-FFF2-40B4-BE49-F238E27FC236}">
                <a16:creationId xmlns:a16="http://schemas.microsoft.com/office/drawing/2014/main" id="{B6808207-6213-479C-667A-B4366F70EF44}"/>
              </a:ext>
            </a:extLst>
          </p:cNvPr>
          <p:cNvSpPr txBox="1"/>
          <p:nvPr/>
        </p:nvSpPr>
        <p:spPr>
          <a:xfrm>
            <a:off x="7573048" y="1963436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TextBox 59">
            <a:extLst>
              <a:ext uri="{FF2B5EF4-FFF2-40B4-BE49-F238E27FC236}">
                <a16:creationId xmlns:a16="http://schemas.microsoft.com/office/drawing/2014/main" id="{5693472E-C7A6-2C8A-0B5E-319D6D048FC2}"/>
              </a:ext>
            </a:extLst>
          </p:cNvPr>
          <p:cNvSpPr txBox="1"/>
          <p:nvPr/>
        </p:nvSpPr>
        <p:spPr>
          <a:xfrm>
            <a:off x="2998743" y="3316056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TextBox 59">
            <a:extLst>
              <a:ext uri="{FF2B5EF4-FFF2-40B4-BE49-F238E27FC236}">
                <a16:creationId xmlns:a16="http://schemas.microsoft.com/office/drawing/2014/main" id="{1F4E2BD7-AB88-E092-E973-D8EE486724C8}"/>
              </a:ext>
            </a:extLst>
          </p:cNvPr>
          <p:cNvSpPr txBox="1"/>
          <p:nvPr/>
        </p:nvSpPr>
        <p:spPr>
          <a:xfrm>
            <a:off x="7788958" y="3316056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TextBox 59">
            <a:extLst>
              <a:ext uri="{FF2B5EF4-FFF2-40B4-BE49-F238E27FC236}">
                <a16:creationId xmlns:a16="http://schemas.microsoft.com/office/drawing/2014/main" id="{42198580-4BB1-2111-BCD1-E71956C8A768}"/>
              </a:ext>
            </a:extLst>
          </p:cNvPr>
          <p:cNvSpPr txBox="1"/>
          <p:nvPr/>
        </p:nvSpPr>
        <p:spPr>
          <a:xfrm>
            <a:off x="3214557" y="4827589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TextBox 59">
            <a:extLst>
              <a:ext uri="{FF2B5EF4-FFF2-40B4-BE49-F238E27FC236}">
                <a16:creationId xmlns:a16="http://schemas.microsoft.com/office/drawing/2014/main" id="{F02169BE-F3E4-DC95-605E-2B38849A2226}"/>
              </a:ext>
            </a:extLst>
          </p:cNvPr>
          <p:cNvSpPr txBox="1"/>
          <p:nvPr/>
        </p:nvSpPr>
        <p:spPr>
          <a:xfrm>
            <a:off x="7573048" y="4827589"/>
            <a:ext cx="1396536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18E0BD5-CE94-322C-27AB-AD4E8F06DF5F}"/>
              </a:ext>
            </a:extLst>
          </p:cNvPr>
          <p:cNvSpPr txBox="1"/>
          <p:nvPr/>
        </p:nvSpPr>
        <p:spPr>
          <a:xfrm>
            <a:off x="921278" y="1730941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AE4DF66-9FDA-F842-379A-B043AD50C026}"/>
              </a:ext>
            </a:extLst>
          </p:cNvPr>
          <p:cNvSpPr txBox="1"/>
          <p:nvPr/>
        </p:nvSpPr>
        <p:spPr>
          <a:xfrm>
            <a:off x="9185511" y="1730941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C28790-3A3E-9CC2-2147-3379A6FE6B86}"/>
              </a:ext>
            </a:extLst>
          </p:cNvPr>
          <p:cNvSpPr txBox="1"/>
          <p:nvPr/>
        </p:nvSpPr>
        <p:spPr>
          <a:xfrm>
            <a:off x="677400" y="3128890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21D3949-52D3-B1AE-3DD3-49BE5ED0E5BC}"/>
              </a:ext>
            </a:extLst>
          </p:cNvPr>
          <p:cNvSpPr txBox="1"/>
          <p:nvPr/>
        </p:nvSpPr>
        <p:spPr>
          <a:xfrm>
            <a:off x="921278" y="4614039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CA99BF1-02CC-0EBE-A96E-5BB2366F0C84}"/>
              </a:ext>
            </a:extLst>
          </p:cNvPr>
          <p:cNvSpPr txBox="1"/>
          <p:nvPr/>
        </p:nvSpPr>
        <p:spPr>
          <a:xfrm>
            <a:off x="9185511" y="4614039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985963-F7F2-A323-4A89-4C27837770CA}"/>
              </a:ext>
            </a:extLst>
          </p:cNvPr>
          <p:cNvSpPr txBox="1"/>
          <p:nvPr/>
        </p:nvSpPr>
        <p:spPr>
          <a:xfrm>
            <a:off x="9371442" y="3128890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245022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id="{8B34EB9B-8A71-82B1-A709-0C71F18ADBDC}"/>
              </a:ext>
            </a:extLst>
          </p:cNvPr>
          <p:cNvSpPr/>
          <p:nvPr/>
        </p:nvSpPr>
        <p:spPr>
          <a:xfrm>
            <a:off x="4542353" y="0"/>
            <a:ext cx="7649647" cy="6858000"/>
          </a:xfrm>
          <a:custGeom>
            <a:avLst/>
            <a:gdLst>
              <a:gd name="connsiteX0" fmla="*/ 5479682 w 7649647"/>
              <a:gd name="connsiteY0" fmla="*/ 0 h 6858000"/>
              <a:gd name="connsiteX1" fmla="*/ 7649647 w 7649647"/>
              <a:gd name="connsiteY1" fmla="*/ 0 h 6858000"/>
              <a:gd name="connsiteX2" fmla="*/ 7649647 w 7649647"/>
              <a:gd name="connsiteY2" fmla="*/ 6858000 h 6858000"/>
              <a:gd name="connsiteX3" fmla="*/ 0 w 7649647"/>
              <a:gd name="connsiteY3" fmla="*/ 6858000 h 6858000"/>
              <a:gd name="connsiteX4" fmla="*/ 171015 w 7649647"/>
              <a:gd name="connsiteY4" fmla="*/ 6674262 h 6858000"/>
              <a:gd name="connsiteX5" fmla="*/ 1235602 w 7649647"/>
              <a:gd name="connsiteY5" fmla="*/ 5886450 h 6858000"/>
              <a:gd name="connsiteX6" fmla="*/ 3635901 w 7649647"/>
              <a:gd name="connsiteY6" fmla="*/ 5505450 h 6858000"/>
              <a:gd name="connsiteX7" fmla="*/ 3483501 w 7649647"/>
              <a:gd name="connsiteY7" fmla="*/ 3600450 h 6858000"/>
              <a:gd name="connsiteX8" fmla="*/ 5521851 w 7649647"/>
              <a:gd name="connsiteY8" fmla="*/ 1695450 h 6858000"/>
              <a:gd name="connsiteX9" fmla="*/ 5534948 w 7649647"/>
              <a:gd name="connsiteY9" fmla="*/ 2553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49647" h="6858000">
                <a:moveTo>
                  <a:pt x="5479682" y="0"/>
                </a:moveTo>
                <a:lnTo>
                  <a:pt x="7649647" y="0"/>
                </a:lnTo>
                <a:lnTo>
                  <a:pt x="7649647" y="6858000"/>
                </a:lnTo>
                <a:lnTo>
                  <a:pt x="0" y="6858000"/>
                </a:lnTo>
                <a:lnTo>
                  <a:pt x="171015" y="6674262"/>
                </a:lnTo>
                <a:cubicBezTo>
                  <a:pt x="480299" y="6354142"/>
                  <a:pt x="818883" y="6070997"/>
                  <a:pt x="1235602" y="5886450"/>
                </a:cubicBezTo>
                <a:cubicBezTo>
                  <a:pt x="1902352" y="5591175"/>
                  <a:pt x="3261251" y="5886450"/>
                  <a:pt x="3635901" y="5505450"/>
                </a:cubicBezTo>
                <a:cubicBezTo>
                  <a:pt x="4010551" y="5124450"/>
                  <a:pt x="3169177" y="4235450"/>
                  <a:pt x="3483501" y="3600450"/>
                </a:cubicBezTo>
                <a:cubicBezTo>
                  <a:pt x="3797826" y="2965450"/>
                  <a:pt x="5255151" y="2530475"/>
                  <a:pt x="5521851" y="1695450"/>
                </a:cubicBezTo>
                <a:cubicBezTo>
                  <a:pt x="5655201" y="1277938"/>
                  <a:pt x="5633770" y="785416"/>
                  <a:pt x="5534948" y="25538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609979A-8E62-9121-85B2-B99561A5B6EF}"/>
              </a:ext>
            </a:extLst>
          </p:cNvPr>
          <p:cNvSpPr/>
          <p:nvPr/>
        </p:nvSpPr>
        <p:spPr>
          <a:xfrm>
            <a:off x="10778916" y="3764688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blipFill dpi="0" rotWithShape="1">
            <a:blip r:embed="rId4"/>
            <a:srcRect/>
            <a:tile tx="-147320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D11A74-C665-E4FB-0294-E8C75E27EE4F}"/>
              </a:ext>
            </a:extLst>
          </p:cNvPr>
          <p:cNvGrpSpPr/>
          <p:nvPr/>
        </p:nvGrpSpPr>
        <p:grpSpPr>
          <a:xfrm>
            <a:off x="4295576" y="0"/>
            <a:ext cx="6545899" cy="6857999"/>
            <a:chOff x="-6588652" y="-3886199"/>
            <a:chExt cx="6545899" cy="6857999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EA56AEF-96C8-89F7-9E9B-D825DF9337C6}"/>
                </a:ext>
              </a:extLst>
            </p:cNvPr>
            <p:cNvSpPr/>
            <p:nvPr/>
          </p:nvSpPr>
          <p:spPr>
            <a:xfrm>
              <a:off x="-3177008" y="-3886199"/>
              <a:ext cx="3134255" cy="4789417"/>
            </a:xfrm>
            <a:custGeom>
              <a:avLst/>
              <a:gdLst>
                <a:gd name="connsiteX0" fmla="*/ 2068040 w 3134255"/>
                <a:gd name="connsiteY0" fmla="*/ 0 h 4789417"/>
                <a:gd name="connsiteX1" fmla="*/ 3134255 w 3134255"/>
                <a:gd name="connsiteY1" fmla="*/ 0 h 4789417"/>
                <a:gd name="connsiteX2" fmla="*/ 3112622 w 3134255"/>
                <a:gd name="connsiteY2" fmla="*/ 214536 h 4789417"/>
                <a:gd name="connsiteX3" fmla="*/ 2719809 w 3134255"/>
                <a:gd name="connsiteY3" fmla="*/ 1676400 h 4789417"/>
                <a:gd name="connsiteX4" fmla="*/ 1062459 w 3134255"/>
                <a:gd name="connsiteY4" fmla="*/ 3086100 h 4789417"/>
                <a:gd name="connsiteX5" fmla="*/ 433809 w 3134255"/>
                <a:gd name="connsiteY5" fmla="*/ 4610100 h 4789417"/>
                <a:gd name="connsiteX6" fmla="*/ 225559 w 3134255"/>
                <a:gd name="connsiteY6" fmla="*/ 4786364 h 4789417"/>
                <a:gd name="connsiteX7" fmla="*/ 220281 w 3134255"/>
                <a:gd name="connsiteY7" fmla="*/ 4789417 h 4789417"/>
                <a:gd name="connsiteX8" fmla="*/ 216332 w 3134255"/>
                <a:gd name="connsiteY8" fmla="*/ 4777494 h 4789417"/>
                <a:gd name="connsiteX9" fmla="*/ 71859 w 3134255"/>
                <a:gd name="connsiteY9" fmla="*/ 3600450 h 4789417"/>
                <a:gd name="connsiteX10" fmla="*/ 2110209 w 3134255"/>
                <a:gd name="connsiteY10" fmla="*/ 1695450 h 4789417"/>
                <a:gd name="connsiteX11" fmla="*/ 2123306 w 3134255"/>
                <a:gd name="connsiteY11" fmla="*/ 255389 h 4789417"/>
                <a:gd name="connsiteX12" fmla="*/ 2068040 w 3134255"/>
                <a:gd name="connsiteY12" fmla="*/ 0 h 478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4255" h="4789417">
                  <a:moveTo>
                    <a:pt x="2068040" y="0"/>
                  </a:moveTo>
                  <a:lnTo>
                    <a:pt x="3134255" y="0"/>
                  </a:lnTo>
                  <a:lnTo>
                    <a:pt x="3112622" y="214536"/>
                  </a:lnTo>
                  <a:cubicBezTo>
                    <a:pt x="3048967" y="762595"/>
                    <a:pt x="2942059" y="1271588"/>
                    <a:pt x="2719809" y="1676400"/>
                  </a:cubicBezTo>
                  <a:cubicBezTo>
                    <a:pt x="2364209" y="2324100"/>
                    <a:pt x="1443459" y="2597150"/>
                    <a:pt x="1062459" y="3086100"/>
                  </a:cubicBezTo>
                  <a:cubicBezTo>
                    <a:pt x="681459" y="3575050"/>
                    <a:pt x="779884" y="4219575"/>
                    <a:pt x="433809" y="4610100"/>
                  </a:cubicBezTo>
                  <a:cubicBezTo>
                    <a:pt x="368920" y="4683323"/>
                    <a:pt x="299566" y="4739692"/>
                    <a:pt x="225559" y="4786364"/>
                  </a:cubicBezTo>
                  <a:lnTo>
                    <a:pt x="220281" y="4789417"/>
                  </a:lnTo>
                  <a:lnTo>
                    <a:pt x="216332" y="4777494"/>
                  </a:lnTo>
                  <a:cubicBezTo>
                    <a:pt x="83915" y="4395192"/>
                    <a:pt x="-104948" y="3957638"/>
                    <a:pt x="71859" y="3600450"/>
                  </a:cubicBezTo>
                  <a:cubicBezTo>
                    <a:pt x="386184" y="2965450"/>
                    <a:pt x="1843509" y="2530475"/>
                    <a:pt x="2110209" y="1695450"/>
                  </a:cubicBezTo>
                  <a:cubicBezTo>
                    <a:pt x="2243559" y="1277938"/>
                    <a:pt x="2222128" y="785416"/>
                    <a:pt x="2123306" y="255389"/>
                  </a:cubicBezTo>
                  <a:lnTo>
                    <a:pt x="2068040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7DB54B-D46B-F576-A66B-FA4FE228E297}"/>
                </a:ext>
              </a:extLst>
            </p:cNvPr>
            <p:cNvSpPr/>
            <p:nvPr/>
          </p:nvSpPr>
          <p:spPr>
            <a:xfrm>
              <a:off x="-4553045" y="903218"/>
              <a:ext cx="1698421" cy="955669"/>
            </a:xfrm>
            <a:custGeom>
              <a:avLst/>
              <a:gdLst>
                <a:gd name="connsiteX0" fmla="*/ 1596318 w 1698421"/>
                <a:gd name="connsiteY0" fmla="*/ 0 h 955669"/>
                <a:gd name="connsiteX1" fmla="*/ 1633838 w 1698421"/>
                <a:gd name="connsiteY1" fmla="*/ 113279 h 955669"/>
                <a:gd name="connsiteX2" fmla="*/ 1600296 w 1698421"/>
                <a:gd name="connsiteY2" fmla="*/ 716033 h 955669"/>
                <a:gd name="connsiteX3" fmla="*/ 153687 w 1698421"/>
                <a:gd name="connsiteY3" fmla="*/ 947182 h 955669"/>
                <a:gd name="connsiteX4" fmla="*/ 0 w 1698421"/>
                <a:gd name="connsiteY4" fmla="*/ 955669 h 955669"/>
                <a:gd name="connsiteX5" fmla="*/ 52157 w 1698421"/>
                <a:gd name="connsiteY5" fmla="*/ 907883 h 955669"/>
                <a:gd name="connsiteX6" fmla="*/ 362047 w 1698421"/>
                <a:gd name="connsiteY6" fmla="*/ 639833 h 955669"/>
                <a:gd name="connsiteX7" fmla="*/ 1526031 w 1698421"/>
                <a:gd name="connsiteY7" fmla="*/ 40651 h 955669"/>
                <a:gd name="connsiteX8" fmla="*/ 1596318 w 1698421"/>
                <a:gd name="connsiteY8" fmla="*/ 0 h 95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421" h="955669">
                  <a:moveTo>
                    <a:pt x="1596318" y="0"/>
                  </a:moveTo>
                  <a:lnTo>
                    <a:pt x="1633838" y="113279"/>
                  </a:lnTo>
                  <a:cubicBezTo>
                    <a:pt x="1710280" y="358846"/>
                    <a:pt x="1740790" y="573158"/>
                    <a:pt x="1600296" y="716033"/>
                  </a:cubicBezTo>
                  <a:cubicBezTo>
                    <a:pt x="1366140" y="954158"/>
                    <a:pt x="747511" y="928113"/>
                    <a:pt x="153687" y="947182"/>
                  </a:cubicBezTo>
                  <a:lnTo>
                    <a:pt x="0" y="955669"/>
                  </a:lnTo>
                  <a:lnTo>
                    <a:pt x="52157" y="907883"/>
                  </a:lnTo>
                  <a:cubicBezTo>
                    <a:pt x="160245" y="810513"/>
                    <a:pt x="263820" y="720696"/>
                    <a:pt x="362047" y="639833"/>
                  </a:cubicBezTo>
                  <a:cubicBezTo>
                    <a:pt x="833534" y="251689"/>
                    <a:pt x="1217510" y="204660"/>
                    <a:pt x="1526031" y="40651"/>
                  </a:cubicBezTo>
                  <a:lnTo>
                    <a:pt x="1596318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5A2B2CE-79C0-B8D7-73D3-5964783F3DD2}"/>
                </a:ext>
              </a:extLst>
            </p:cNvPr>
            <p:cNvSpPr/>
            <p:nvPr/>
          </p:nvSpPr>
          <p:spPr>
            <a:xfrm>
              <a:off x="-6588652" y="1858886"/>
              <a:ext cx="2035606" cy="1112914"/>
            </a:xfrm>
            <a:custGeom>
              <a:avLst/>
              <a:gdLst>
                <a:gd name="connsiteX0" fmla="*/ 2035606 w 2035606"/>
                <a:gd name="connsiteY0" fmla="*/ 0 h 1112914"/>
                <a:gd name="connsiteX1" fmla="*/ 1922351 w 2035606"/>
                <a:gd name="connsiteY1" fmla="*/ 103760 h 1112914"/>
                <a:gd name="connsiteX2" fmla="*/ 1015690 w 2035606"/>
                <a:gd name="connsiteY2" fmla="*/ 994735 h 1112914"/>
                <a:gd name="connsiteX3" fmla="*/ 900564 w 2035606"/>
                <a:gd name="connsiteY3" fmla="*/ 1112914 h 1112914"/>
                <a:gd name="connsiteX4" fmla="*/ 0 w 2035606"/>
                <a:gd name="connsiteY4" fmla="*/ 1112914 h 1112914"/>
                <a:gd name="connsiteX5" fmla="*/ 171016 w 2035606"/>
                <a:gd name="connsiteY5" fmla="*/ 929176 h 1112914"/>
                <a:gd name="connsiteX6" fmla="*/ 1235603 w 2035606"/>
                <a:gd name="connsiteY6" fmla="*/ 141364 h 1112914"/>
                <a:gd name="connsiteX7" fmla="*/ 1839249 w 2035606"/>
                <a:gd name="connsiteY7" fmla="*/ 10842 h 1112914"/>
                <a:gd name="connsiteX8" fmla="*/ 2035606 w 2035606"/>
                <a:gd name="connsiteY8" fmla="*/ 0 h 111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606" h="1112914">
                  <a:moveTo>
                    <a:pt x="2035606" y="0"/>
                  </a:moveTo>
                  <a:lnTo>
                    <a:pt x="1922351" y="103760"/>
                  </a:lnTo>
                  <a:cubicBezTo>
                    <a:pt x="1641372" y="365196"/>
                    <a:pt x="1334799" y="669474"/>
                    <a:pt x="1015690" y="994735"/>
                  </a:cubicBezTo>
                  <a:lnTo>
                    <a:pt x="900564" y="1112914"/>
                  </a:lnTo>
                  <a:lnTo>
                    <a:pt x="0" y="1112914"/>
                  </a:lnTo>
                  <a:lnTo>
                    <a:pt x="171016" y="929176"/>
                  </a:lnTo>
                  <a:cubicBezTo>
                    <a:pt x="480300" y="609056"/>
                    <a:pt x="818884" y="325911"/>
                    <a:pt x="1235603" y="141364"/>
                  </a:cubicBezTo>
                  <a:cubicBezTo>
                    <a:pt x="1402290" y="67545"/>
                    <a:pt x="1612237" y="30636"/>
                    <a:pt x="1839249" y="10842"/>
                  </a:cubicBezTo>
                  <a:lnTo>
                    <a:pt x="2035606" y="0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5AEA7DC-6314-112E-7B76-BEA3F739EC0E}"/>
              </a:ext>
            </a:extLst>
          </p:cNvPr>
          <p:cNvSpPr/>
          <p:nvPr/>
        </p:nvSpPr>
        <p:spPr>
          <a:xfrm rot="10800000">
            <a:off x="0" y="0"/>
            <a:ext cx="1413084" cy="3093312"/>
          </a:xfrm>
          <a:custGeom>
            <a:avLst/>
            <a:gdLst>
              <a:gd name="connsiteX0" fmla="*/ 1413084 w 1413084"/>
              <a:gd name="connsiteY0" fmla="*/ 0 h 3093312"/>
              <a:gd name="connsiteX1" fmla="*/ 1413084 w 1413084"/>
              <a:gd name="connsiteY1" fmla="*/ 3093312 h 3093312"/>
              <a:gd name="connsiteX2" fmla="*/ 0 w 1413084"/>
              <a:gd name="connsiteY2" fmla="*/ 3093312 h 3093312"/>
              <a:gd name="connsiteX3" fmla="*/ 62097 w 1413084"/>
              <a:gd name="connsiteY3" fmla="*/ 2995532 h 3093312"/>
              <a:gd name="connsiteX4" fmla="*/ 251034 w 1413084"/>
              <a:gd name="connsiteY4" fmla="*/ 2617062 h 3093312"/>
              <a:gd name="connsiteX5" fmla="*/ 174834 w 1413084"/>
              <a:gd name="connsiteY5" fmla="*/ 1435962 h 3093312"/>
              <a:gd name="connsiteX6" fmla="*/ 993984 w 1413084"/>
              <a:gd name="connsiteY6" fmla="*/ 731112 h 3093312"/>
              <a:gd name="connsiteX7" fmla="*/ 1013034 w 1413084"/>
              <a:gd name="connsiteY7" fmla="*/ 121512 h 3093312"/>
              <a:gd name="connsiteX8" fmla="*/ 1293426 w 1413084"/>
              <a:gd name="connsiteY8" fmla="*/ 10189 h 30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3084" h="3093312">
                <a:moveTo>
                  <a:pt x="1413084" y="0"/>
                </a:moveTo>
                <a:lnTo>
                  <a:pt x="1413084" y="3093312"/>
                </a:lnTo>
                <a:lnTo>
                  <a:pt x="0" y="3093312"/>
                </a:lnTo>
                <a:lnTo>
                  <a:pt x="62097" y="2995532"/>
                </a:lnTo>
                <a:cubicBezTo>
                  <a:pt x="141199" y="2862926"/>
                  <a:pt x="205790" y="2736125"/>
                  <a:pt x="251034" y="2617062"/>
                </a:cubicBezTo>
                <a:cubicBezTo>
                  <a:pt x="432009" y="2140812"/>
                  <a:pt x="51009" y="1750287"/>
                  <a:pt x="174834" y="1435962"/>
                </a:cubicBezTo>
                <a:cubicBezTo>
                  <a:pt x="298659" y="1121637"/>
                  <a:pt x="854284" y="950187"/>
                  <a:pt x="993984" y="731112"/>
                </a:cubicBezTo>
                <a:cubicBezTo>
                  <a:pt x="1133684" y="512037"/>
                  <a:pt x="895559" y="245337"/>
                  <a:pt x="1013034" y="121512"/>
                </a:cubicBezTo>
                <a:cubicBezTo>
                  <a:pt x="1071771" y="59600"/>
                  <a:pt x="1172181" y="27453"/>
                  <a:pt x="1293426" y="10189"/>
                </a:cubicBezTo>
                <a:close/>
              </a:path>
            </a:pathLst>
          </a:cu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图形 37">
            <a:extLst>
              <a:ext uri="{FF2B5EF4-FFF2-40B4-BE49-F238E27FC236}">
                <a16:creationId xmlns:a16="http://schemas.microsoft.com/office/drawing/2014/main" id="{99AA7E31-8C8F-B3F7-A399-C57A77EBD783}"/>
              </a:ext>
            </a:extLst>
          </p:cNvPr>
          <p:cNvGrpSpPr/>
          <p:nvPr/>
        </p:nvGrpSpPr>
        <p:grpSpPr>
          <a:xfrm>
            <a:off x="-721051" y="4635825"/>
            <a:ext cx="5298790" cy="3093312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0F85A16-AAED-2A3B-EE14-5A736E476DA1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472765-A41D-B734-F276-9EA29561DAB3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37">
              <a:extLst>
                <a:ext uri="{FF2B5EF4-FFF2-40B4-BE49-F238E27FC236}">
                  <a16:creationId xmlns:a16="http://schemas.microsoft.com/office/drawing/2014/main" id="{1CF042D2-E97A-397D-497F-F45A8857EFFF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4C4DF1-0DE9-F491-D975-8B8D9E37D25E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BEDA5C1-683E-97CF-325F-ED195636E4DA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A8264A2-82E7-8E5B-5FBA-1E51DF4B369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C7EC92-CD95-8078-0F8E-F96637903B1D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CCF19DE-1FCB-D991-8E6A-343115F138A7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图形 37">
              <a:extLst>
                <a:ext uri="{FF2B5EF4-FFF2-40B4-BE49-F238E27FC236}">
                  <a16:creationId xmlns:a16="http://schemas.microsoft.com/office/drawing/2014/main" id="{37193CC9-9CA2-ABBF-74A7-0C318BDB44DB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544A00-D0DB-593E-AC33-A7BC1F603464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EC94DE8-E2E4-933E-E77D-B62EA220DB66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0FBEE3-E79D-E8DF-CC08-2D388682D5D3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37">
                <a:extLst>
                  <a:ext uri="{FF2B5EF4-FFF2-40B4-BE49-F238E27FC236}">
                    <a16:creationId xmlns:a16="http://schemas.microsoft.com/office/drawing/2014/main" id="{CFA45458-6EF5-B9A7-88A4-7E8A5F9CA1ED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2B77D16-43FB-22B3-1C97-0DF686505C21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57B9DC7F-A6D4-0948-A865-AB35F60AACC9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37">
                <a:extLst>
                  <a:ext uri="{FF2B5EF4-FFF2-40B4-BE49-F238E27FC236}">
                    <a16:creationId xmlns:a16="http://schemas.microsoft.com/office/drawing/2014/main" id="{50FD0E41-3F32-3450-0409-3C03C624ED7A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1CDF0D-7B45-030D-8D19-B4C62C369A1C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0DD3A53-4BC0-DBE1-62EF-24AE41D63917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37">
                <a:extLst>
                  <a:ext uri="{FF2B5EF4-FFF2-40B4-BE49-F238E27FC236}">
                    <a16:creationId xmlns:a16="http://schemas.microsoft.com/office/drawing/2014/main" id="{BD2B7181-9419-4634-D307-20B326A00104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7824C9-D33C-5599-66FB-DD81D77B0BB9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6C99CD-98CA-2E03-D88D-4D29140A886C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37">
                <a:extLst>
                  <a:ext uri="{FF2B5EF4-FFF2-40B4-BE49-F238E27FC236}">
                    <a16:creationId xmlns:a16="http://schemas.microsoft.com/office/drawing/2014/main" id="{B5051A48-059F-BEBD-7AD7-AF98E46042FA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6AFCE69-4D11-7CE7-4329-7158419FC16A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016EB5E-A1CC-FF3E-84E8-E543A17D6FD5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图形 37">
              <a:extLst>
                <a:ext uri="{FF2B5EF4-FFF2-40B4-BE49-F238E27FC236}">
                  <a16:creationId xmlns:a16="http://schemas.microsoft.com/office/drawing/2014/main" id="{B98D7604-41E7-738D-B042-0EB2F07B45FD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D7DC23A-9948-9558-EACC-08C6B161B216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39F5CC-BAA1-B2ED-71AC-106ED5C3E885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807765D-104E-F92F-B564-FCDBC2860699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37">
              <a:extLst>
                <a:ext uri="{FF2B5EF4-FFF2-40B4-BE49-F238E27FC236}">
                  <a16:creationId xmlns:a16="http://schemas.microsoft.com/office/drawing/2014/main" id="{244F97AD-BE56-FD1E-E9CF-2DD7D31BC343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DAC7696-4301-D137-B253-707011B9131D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" name="图形 37">
                <a:extLst>
                  <a:ext uri="{FF2B5EF4-FFF2-40B4-BE49-F238E27FC236}">
                    <a16:creationId xmlns:a16="http://schemas.microsoft.com/office/drawing/2014/main" id="{E6EB48A8-DF2E-060D-0398-59B3A9217A0B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2E411E-C813-791C-C2C9-C93CC2EFE6AC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D863434-9D53-17F8-CF86-195B19A017B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37">
                <a:extLst>
                  <a:ext uri="{FF2B5EF4-FFF2-40B4-BE49-F238E27FC236}">
                    <a16:creationId xmlns:a16="http://schemas.microsoft.com/office/drawing/2014/main" id="{FEBB9E26-5941-9399-A21B-CB3FC2D4BB1E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BC823DF-69C8-C75C-9284-AA5F81CED0D2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FFC3B85-34B0-5E51-E3C4-F4CE750F05E8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37">
                <a:extLst>
                  <a:ext uri="{FF2B5EF4-FFF2-40B4-BE49-F238E27FC236}">
                    <a16:creationId xmlns:a16="http://schemas.microsoft.com/office/drawing/2014/main" id="{AD7EB157-E3A2-054F-BB03-779FA2E59CB5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865B291-C7C9-7D19-F7AA-8E0222DFEF41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B6F3BDF-91CC-5A1D-D3A7-A7B2DA174460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图形 37">
              <a:extLst>
                <a:ext uri="{FF2B5EF4-FFF2-40B4-BE49-F238E27FC236}">
                  <a16:creationId xmlns:a16="http://schemas.microsoft.com/office/drawing/2014/main" id="{4BE189FC-859D-0C11-F7AF-676D7415CEC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C5C1E0A-45B7-3D9D-B87D-4636CF4BB754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37">
                <a:extLst>
                  <a:ext uri="{FF2B5EF4-FFF2-40B4-BE49-F238E27FC236}">
                    <a16:creationId xmlns:a16="http://schemas.microsoft.com/office/drawing/2014/main" id="{06BC4C1C-D2A9-4684-832A-35D6966DCF5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717EC75-98E4-B532-B40E-42151C58EEE0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2E4C9CA-CB96-6076-DE0F-01866A97EEC7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37">
                <a:extLst>
                  <a:ext uri="{FF2B5EF4-FFF2-40B4-BE49-F238E27FC236}">
                    <a16:creationId xmlns:a16="http://schemas.microsoft.com/office/drawing/2014/main" id="{1832B653-050B-D702-35E6-12CF064FC7E9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EA3DD7A-411B-D2CD-2B1B-5E9B8AA57D9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98534EB2-52A5-FA25-DF0A-BB6B3181FAAC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7" name="图形 37">
                <a:extLst>
                  <a:ext uri="{FF2B5EF4-FFF2-40B4-BE49-F238E27FC236}">
                    <a16:creationId xmlns:a16="http://schemas.microsoft.com/office/drawing/2014/main" id="{059FE6A6-9549-BAB8-47B3-27AE5568F8ED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B641A16-8396-CFF7-373E-48DF84CD3F12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0DF2FA4-8761-C1FF-0BFB-0CE137E92538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0" name="图形 37">
              <a:extLst>
                <a:ext uri="{FF2B5EF4-FFF2-40B4-BE49-F238E27FC236}">
                  <a16:creationId xmlns:a16="http://schemas.microsoft.com/office/drawing/2014/main" id="{A0F558AC-69EF-BC08-F9A6-57DFE0ADAA07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688B511-ADE0-0C65-3F45-186EEFA4E1B9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37">
                <a:extLst>
                  <a:ext uri="{FF2B5EF4-FFF2-40B4-BE49-F238E27FC236}">
                    <a16:creationId xmlns:a16="http://schemas.microsoft.com/office/drawing/2014/main" id="{398551F2-7960-D2EE-8E39-717CC32854F0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BC93A11C-F959-6979-BD5D-E569E1081D19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5ADA75F0-F690-BCDF-9B96-AE4A7BB2EE87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37">
                <a:extLst>
                  <a:ext uri="{FF2B5EF4-FFF2-40B4-BE49-F238E27FC236}">
                    <a16:creationId xmlns:a16="http://schemas.microsoft.com/office/drawing/2014/main" id="{093D84AA-BA42-4D6E-DC60-CB08036599D0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83575CF-91D0-6714-C33E-1485D7AEB120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5080225-8250-D679-0084-123E0D2CE569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图形 37">
                <a:extLst>
                  <a:ext uri="{FF2B5EF4-FFF2-40B4-BE49-F238E27FC236}">
                    <a16:creationId xmlns:a16="http://schemas.microsoft.com/office/drawing/2014/main" id="{9C2ECDC7-45E5-28C3-37AF-843413BA98FB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541EA70-6B4E-6325-8AFA-71ED935DDC4E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FBCF436-8093-4FE8-4126-68E48EA22BE1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图形 37">
              <a:extLst>
                <a:ext uri="{FF2B5EF4-FFF2-40B4-BE49-F238E27FC236}">
                  <a16:creationId xmlns:a16="http://schemas.microsoft.com/office/drawing/2014/main" id="{0655D33B-3129-CBDE-1B9C-2A8C6EF2A370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4CA8A9-E0D0-80F4-0026-412DE66A9EEE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3" name="图形 37">
                <a:extLst>
                  <a:ext uri="{FF2B5EF4-FFF2-40B4-BE49-F238E27FC236}">
                    <a16:creationId xmlns:a16="http://schemas.microsoft.com/office/drawing/2014/main" id="{04BD5D19-F238-D09D-CE4A-2F30A036EB2E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6084FC8-0F2D-AABE-561D-7626323271A7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21A8752-C022-0330-2366-9E0BA70D60DF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图形 37">
                <a:extLst>
                  <a:ext uri="{FF2B5EF4-FFF2-40B4-BE49-F238E27FC236}">
                    <a16:creationId xmlns:a16="http://schemas.microsoft.com/office/drawing/2014/main" id="{D5CBBB41-4974-0BC7-B7E9-264224CD9C46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6F13326C-E9FB-1AD0-430E-931B2AE788B6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426FD03-ABA9-63CE-1C3A-11ECBFF45727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37">
                <a:extLst>
                  <a:ext uri="{FF2B5EF4-FFF2-40B4-BE49-F238E27FC236}">
                    <a16:creationId xmlns:a16="http://schemas.microsoft.com/office/drawing/2014/main" id="{7EBED23E-BF49-A22D-2536-01DB665D81BD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20A7A1-9404-D43D-77C7-FA2CC5C76D1B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5C223BD-DDA3-4338-9DF4-4A2E863229DF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图形 37">
              <a:extLst>
                <a:ext uri="{FF2B5EF4-FFF2-40B4-BE49-F238E27FC236}">
                  <a16:creationId xmlns:a16="http://schemas.microsoft.com/office/drawing/2014/main" id="{07450C6C-5914-60E6-B092-7C0B455DAFBF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67439B21-B3EA-7FCF-DFB0-E86DFA811EEE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CFE9EEC-B2C3-4CBA-6D95-10959016AD3D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68F821C-CF1B-42B7-C0E4-7D042F4F15FC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37">
              <a:extLst>
                <a:ext uri="{FF2B5EF4-FFF2-40B4-BE49-F238E27FC236}">
                  <a16:creationId xmlns:a16="http://schemas.microsoft.com/office/drawing/2014/main" id="{58A14907-865F-3558-8BAC-2DDF2CDF7DB0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19668E3-1A67-C0BC-BF06-71DD069FF6DF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B72C5D5-9F1F-BD11-FB3E-0F827747560D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ADC8831-8734-4442-4F9E-0A57461ABF5B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37">
              <a:extLst>
                <a:ext uri="{FF2B5EF4-FFF2-40B4-BE49-F238E27FC236}">
                  <a16:creationId xmlns:a16="http://schemas.microsoft.com/office/drawing/2014/main" id="{8B291E4C-A1A2-744E-99AD-F0F43371D227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B0202C3-275B-60AF-9461-E2646C12707A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CE116FB-2F09-54F2-662A-A1B3B325878E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682DFF6-AF6D-2930-BFFD-CC440B6437E8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4" name="图形 37">
              <a:extLst>
                <a:ext uri="{FF2B5EF4-FFF2-40B4-BE49-F238E27FC236}">
                  <a16:creationId xmlns:a16="http://schemas.microsoft.com/office/drawing/2014/main" id="{93BE894C-1AE7-A345-1F4A-2AB3FA64ED0A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6C18FFA-7F0F-552A-20F8-B25318AE9F36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7B81146-F50B-0FEE-C43D-2B709EC3B037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5072C8A-1DC2-B8F9-2709-2E95F1A6B218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8" name="图形 37">
              <a:extLst>
                <a:ext uri="{FF2B5EF4-FFF2-40B4-BE49-F238E27FC236}">
                  <a16:creationId xmlns:a16="http://schemas.microsoft.com/office/drawing/2014/main" id="{3B686339-D54A-70DF-FE4A-915B4417A677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321996C-9830-7855-C0AF-86E074EE8D48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4B550DA-7C65-F7AB-3C91-45C81332381D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823968D-60EF-DA03-242D-F36EF7FC1458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图形 37">
              <a:extLst>
                <a:ext uri="{FF2B5EF4-FFF2-40B4-BE49-F238E27FC236}">
                  <a16:creationId xmlns:a16="http://schemas.microsoft.com/office/drawing/2014/main" id="{2577D4AB-43DC-B978-9A1C-1AF6254E4BE7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77EF496-08F3-4310-388A-326358DD4F5C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A8E652C-0849-B41F-5140-FDB959E86691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A59E88C-1EC9-1EBE-B1DF-5C393636EF54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图形 37">
              <a:extLst>
                <a:ext uri="{FF2B5EF4-FFF2-40B4-BE49-F238E27FC236}">
                  <a16:creationId xmlns:a16="http://schemas.microsoft.com/office/drawing/2014/main" id="{C2904EC8-E63D-42E3-F976-DC3BAA20DF39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277EDF-A20F-8456-7B7F-E320BE48C148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3BB0597-7F12-A8C7-FB32-0CEA033C2591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2588E75-85AE-3E82-44A9-A71F2AB8FA52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37">
              <a:extLst>
                <a:ext uri="{FF2B5EF4-FFF2-40B4-BE49-F238E27FC236}">
                  <a16:creationId xmlns:a16="http://schemas.microsoft.com/office/drawing/2014/main" id="{047BD059-CC04-1B89-8501-BBCD40796FC7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3C0754E-84E8-4003-8BFC-3F06B10028FC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28E66002-DC36-78AB-6420-A82E30B2C9A2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5981D24-A35D-08D3-37C8-ED75AEEACF04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4" name="图形 37">
              <a:extLst>
                <a:ext uri="{FF2B5EF4-FFF2-40B4-BE49-F238E27FC236}">
                  <a16:creationId xmlns:a16="http://schemas.microsoft.com/office/drawing/2014/main" id="{FDA4A919-251E-9087-11DB-535AF3F4B840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5BF4651-6C7C-7A86-13B9-81E4E1482CD8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9D2D8F5C-DE74-6C36-E9EE-8AF6B54E93B7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909DF5E-932C-4063-A237-E969D639A704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8" name="图形 37">
              <a:extLst>
                <a:ext uri="{FF2B5EF4-FFF2-40B4-BE49-F238E27FC236}">
                  <a16:creationId xmlns:a16="http://schemas.microsoft.com/office/drawing/2014/main" id="{80CA2ECD-1C1D-16E3-9C04-0F020711C1D6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5F93890-9A63-381E-47DD-94AF57906D34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29C6FAA-EE3B-3805-04BC-AF5D6DF7C8F4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10E4271-6229-0349-873B-4B8124A79BF0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37">
              <a:extLst>
                <a:ext uri="{FF2B5EF4-FFF2-40B4-BE49-F238E27FC236}">
                  <a16:creationId xmlns:a16="http://schemas.microsoft.com/office/drawing/2014/main" id="{3B44A114-000D-EAD4-F86B-8A80F4257B7F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7EF4563-7925-304F-AD76-1A7BCC1795BE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34AE07-4BF9-1484-FDAB-5F43752D1916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BC1EF1E-632C-A320-E99F-DFC8215CE02E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6" name="图形 37">
                <a:extLst>
                  <a:ext uri="{FF2B5EF4-FFF2-40B4-BE49-F238E27FC236}">
                    <a16:creationId xmlns:a16="http://schemas.microsoft.com/office/drawing/2014/main" id="{1398B807-F000-9E5A-F918-466B34E2C234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F49BFA7-4B23-4999-C2D9-D7714913C9A1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C436107-C00E-1DB5-5626-0F4525FA605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图形 37">
                <a:extLst>
                  <a:ext uri="{FF2B5EF4-FFF2-40B4-BE49-F238E27FC236}">
                    <a16:creationId xmlns:a16="http://schemas.microsoft.com/office/drawing/2014/main" id="{3AAC16F1-134A-C862-E74D-07B1AE43A87C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E14CCAA-305C-9F97-3E85-FFFC2431BB2D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6C96D234-865C-AB69-48C9-26D380EDF040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37">
                <a:extLst>
                  <a:ext uri="{FF2B5EF4-FFF2-40B4-BE49-F238E27FC236}">
                    <a16:creationId xmlns:a16="http://schemas.microsoft.com/office/drawing/2014/main" id="{9CED2DD3-97F2-987E-F02A-B426DC7D67C4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0C26E78B-C968-3FD0-BE4E-38DC845DEA58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73F045BF-9658-2D68-A975-3648156FE73D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" name="图形 37">
                <a:extLst>
                  <a:ext uri="{FF2B5EF4-FFF2-40B4-BE49-F238E27FC236}">
                    <a16:creationId xmlns:a16="http://schemas.microsoft.com/office/drawing/2014/main" id="{5DE87C12-51E1-07DA-1BC0-17405C7F6DBA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2D42A5B-0647-E483-4680-069E5B65AFC0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DD239A3-41CF-CE4A-93F6-48F0573243EE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" name="图形 37">
              <a:extLst>
                <a:ext uri="{FF2B5EF4-FFF2-40B4-BE49-F238E27FC236}">
                  <a16:creationId xmlns:a16="http://schemas.microsoft.com/office/drawing/2014/main" id="{E9712CDF-111C-9FDC-4E13-A3FF95F2EE72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27E56F3-ECD5-8C77-33E7-6A725D953B0D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140A248-2C9F-3409-0FC4-A8866865D913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3A1A273-0033-A7B7-D77E-038B9F2A9CAC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2" name="图形 37">
                <a:extLst>
                  <a:ext uri="{FF2B5EF4-FFF2-40B4-BE49-F238E27FC236}">
                    <a16:creationId xmlns:a16="http://schemas.microsoft.com/office/drawing/2014/main" id="{5E1A42F4-CF80-E4E9-64EF-5CF44A57225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217115FA-92BF-7C6D-3350-38AFBBCA8BFE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A3ED3B9B-91F5-939E-8B44-CEFC14079D56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37">
                <a:extLst>
                  <a:ext uri="{FF2B5EF4-FFF2-40B4-BE49-F238E27FC236}">
                    <a16:creationId xmlns:a16="http://schemas.microsoft.com/office/drawing/2014/main" id="{28E48317-8FD3-1233-6391-6611C82A2C6B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4B88428-6B36-154B-8EFC-4C77601417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218666B-D6A0-1428-5BB8-63AD41FB5747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37">
                <a:extLst>
                  <a:ext uri="{FF2B5EF4-FFF2-40B4-BE49-F238E27FC236}">
                    <a16:creationId xmlns:a16="http://schemas.microsoft.com/office/drawing/2014/main" id="{286E482D-25EF-8D90-88B2-5DE81E9DDB49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1DC62BF3-72DB-D1CC-DC61-2519A1644215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2295A65A-80BF-F19C-2E58-EE67520E1A8E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" name="图形 37">
                <a:extLst>
                  <a:ext uri="{FF2B5EF4-FFF2-40B4-BE49-F238E27FC236}">
                    <a16:creationId xmlns:a16="http://schemas.microsoft.com/office/drawing/2014/main" id="{57574E68-4A2D-1EEF-37C3-CA0CD5A422A0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FA321784-709B-0C0D-B2B8-950156687F3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75908B6-FD9E-40D6-37FC-46BA3E795940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图形 37">
              <a:extLst>
                <a:ext uri="{FF2B5EF4-FFF2-40B4-BE49-F238E27FC236}">
                  <a16:creationId xmlns:a16="http://schemas.microsoft.com/office/drawing/2014/main" id="{859AAAC2-D195-F8D9-4E2C-0CB4D6A03A01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D4CD038-EFB3-9EBD-A376-0928195EC91F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D308E56-F62A-0B99-16CE-997DB268484F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4807C4A7-F5BE-097D-FF0A-7F181FA47BEC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8" name="图形 37">
                <a:extLst>
                  <a:ext uri="{FF2B5EF4-FFF2-40B4-BE49-F238E27FC236}">
                    <a16:creationId xmlns:a16="http://schemas.microsoft.com/office/drawing/2014/main" id="{11E7F8A4-DA54-955F-53B4-3F441AD078AA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9416695-185E-EAAB-BEFC-4030C9E3D637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D62F73B-4E9B-3E1C-AB6F-FA429A386E0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" name="图形 37">
                <a:extLst>
                  <a:ext uri="{FF2B5EF4-FFF2-40B4-BE49-F238E27FC236}">
                    <a16:creationId xmlns:a16="http://schemas.microsoft.com/office/drawing/2014/main" id="{6F1FA11C-0F96-D50C-5B72-A786AB37C475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313E840-277E-2F33-CFA7-1F7A475458E6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51F7C3A-6E45-2A11-29D8-916B5CA44C99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图形 37">
                <a:extLst>
                  <a:ext uri="{FF2B5EF4-FFF2-40B4-BE49-F238E27FC236}">
                    <a16:creationId xmlns:a16="http://schemas.microsoft.com/office/drawing/2014/main" id="{09EFD276-9F16-6CC3-58D6-4D590B764C2F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A217E68-84E0-52A6-3D9B-45BAB4900287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A33AD34-DBA9-3089-09F7-B0F79A457601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" name="图形 37">
                <a:extLst>
                  <a:ext uri="{FF2B5EF4-FFF2-40B4-BE49-F238E27FC236}">
                    <a16:creationId xmlns:a16="http://schemas.microsoft.com/office/drawing/2014/main" id="{102673E5-EC10-0B7E-C65C-DAC25C19C3F0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9D2BA2F-C69F-B1DC-BB7F-DC00DA0D78B2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A764D9CC-7457-A07C-0A91-8BE739A04FDC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5951301-47D7-9586-D991-888BB89DDD3A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B9594A3-ED4E-E8EC-53E7-70DA665C86E8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00BD24E-2442-1A29-D6C1-CD972D187805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B28FF7-C000-D9D2-5809-F183813364F8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D264495-6AC5-F2F0-7F8E-746E1007E37B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E12A822-CE8B-9ADE-440B-0E3F1408A0A2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E728609-3399-0735-932D-BE751D75A533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34E98AD-02E5-8A38-D2EA-E121C41906B1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7FDD771-6D4A-94D3-64E1-2D7B5225643B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32141DA-37E6-6C95-C491-F026018C692A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8ADAB12-92E7-6E7A-DC51-2ED19BA0760D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2562FC7-E328-39AC-7BE5-6B65B7D97999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CA78461-E4B1-041F-15E9-91126FFEDD2D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E38B34-5DC7-72E7-A7D0-ADC73784FE79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64DD94F-5EFF-668A-6CC7-D535D3D0D5CB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9DBD701-435F-EE1C-2675-BECF98BC0690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4DB75E7-C8B0-F70A-C47E-A39E64C85AF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5EB158C-8759-1E64-2C80-933915C757D5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F9717D7-268C-C0C9-7535-EDCFA3F39BC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5AC5B9D-D3E1-79FA-4C79-70B44CC6B66A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24FC774-EB51-3EFC-C274-E2BE7049C874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AE06392-3919-B350-1108-EBC547CE97F5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D6BAE17-2A27-47F9-7A2B-5CF60482A2DE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3" name="图形 37">
              <a:extLst>
                <a:ext uri="{FF2B5EF4-FFF2-40B4-BE49-F238E27FC236}">
                  <a16:creationId xmlns:a16="http://schemas.microsoft.com/office/drawing/2014/main" id="{EA5199C1-D210-82AE-D27E-43F29F26A6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A7322C98-6E27-E835-C1DC-0BF64A4A796E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93EC68E7-8A7B-E78D-6067-DA8F27E248FB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423F9B2-451B-9A2E-EB81-066187CFF47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688CF48-C4E1-0D05-7BFB-10777306BC53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B5344152-B969-C7A5-ACA4-486B57B8D0EE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5C44D12-5965-C443-363E-18E75DF0DF4D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08F56E8-06A0-E3FC-6C6C-72BC2799728E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DB9BC27-24EA-F092-B4FF-4A8573F8D770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1748351" y="2903737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2970645" y="2979452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811AA430-1BBD-2E4C-9B5F-AF30822A04B1}"/>
              </a:ext>
            </a:extLst>
          </p:cNvPr>
          <p:cNvSpPr/>
          <p:nvPr/>
        </p:nvSpPr>
        <p:spPr>
          <a:xfrm flipH="1">
            <a:off x="3112895" y="1433602"/>
            <a:ext cx="1314486" cy="129535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0" name="图形 37">
            <a:extLst>
              <a:ext uri="{FF2B5EF4-FFF2-40B4-BE49-F238E27FC236}">
                <a16:creationId xmlns:a16="http://schemas.microsoft.com/office/drawing/2014/main" id="{C7F9377B-47A2-373A-DE58-0A7BC0487B06}"/>
              </a:ext>
            </a:extLst>
          </p:cNvPr>
          <p:cNvGrpSpPr/>
          <p:nvPr/>
        </p:nvGrpSpPr>
        <p:grpSpPr>
          <a:xfrm rot="10800000">
            <a:off x="6096000" y="-604039"/>
            <a:ext cx="3970216" cy="2317721"/>
            <a:chOff x="-2501747" y="2742140"/>
            <a:chExt cx="9255863" cy="5403360"/>
          </a:xfrm>
          <a:gradFill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70000">
                <a:srgbClr val="92D050"/>
              </a:gs>
            </a:gsLst>
            <a:lin ang="10800000" scaled="1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67CB43C-A85E-3EBC-C4F0-0D848D95695D}"/>
                </a:ext>
              </a:extLst>
            </p:cNvPr>
            <p:cNvSpPr/>
            <p:nvPr/>
          </p:nvSpPr>
          <p:spPr>
            <a:xfrm>
              <a:off x="-2501747" y="3444890"/>
              <a:ext cx="138616" cy="86746"/>
            </a:xfrm>
            <a:custGeom>
              <a:avLst/>
              <a:gdLst>
                <a:gd name="connsiteX0" fmla="*/ 0 w 138616"/>
                <a:gd name="connsiteY0" fmla="*/ 0 h 86746"/>
                <a:gd name="connsiteX1" fmla="*/ 138616 w 138616"/>
                <a:gd name="connsiteY1" fmla="*/ 0 h 86746"/>
                <a:gd name="connsiteX2" fmla="*/ 138616 w 138616"/>
                <a:gd name="connsiteY2" fmla="*/ 86746 h 86746"/>
                <a:gd name="connsiteX3" fmla="*/ 0 w 138616"/>
                <a:gd name="connsiteY3" fmla="*/ 86746 h 8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6" h="86746">
                  <a:moveTo>
                    <a:pt x="0" y="0"/>
                  </a:moveTo>
                  <a:lnTo>
                    <a:pt x="138616" y="0"/>
                  </a:lnTo>
                  <a:lnTo>
                    <a:pt x="138616" y="86746"/>
                  </a:lnTo>
                  <a:lnTo>
                    <a:pt x="0" y="86746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E8F24B-2E7A-067B-83F1-CCC1B73B444C}"/>
                </a:ext>
              </a:extLst>
            </p:cNvPr>
            <p:cNvSpPr/>
            <p:nvPr/>
          </p:nvSpPr>
          <p:spPr>
            <a:xfrm>
              <a:off x="-2119284" y="3345062"/>
              <a:ext cx="42401" cy="42401"/>
            </a:xfrm>
            <a:custGeom>
              <a:avLst/>
              <a:gdLst>
                <a:gd name="connsiteX0" fmla="*/ 0 w 42401"/>
                <a:gd name="connsiteY0" fmla="*/ 0 h 42401"/>
                <a:gd name="connsiteX1" fmla="*/ 42402 w 42401"/>
                <a:gd name="connsiteY1" fmla="*/ 0 h 42401"/>
                <a:gd name="connsiteX2" fmla="*/ 42402 w 42401"/>
                <a:gd name="connsiteY2" fmla="*/ 42402 h 42401"/>
                <a:gd name="connsiteX3" fmla="*/ 0 w 42401"/>
                <a:gd name="connsiteY3" fmla="*/ 42402 h 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401" h="42401">
                  <a:moveTo>
                    <a:pt x="0" y="0"/>
                  </a:moveTo>
                  <a:lnTo>
                    <a:pt x="42402" y="0"/>
                  </a:lnTo>
                  <a:lnTo>
                    <a:pt x="42402" y="42402"/>
                  </a:lnTo>
                  <a:lnTo>
                    <a:pt x="0" y="42402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3" name="图形 37">
              <a:extLst>
                <a:ext uri="{FF2B5EF4-FFF2-40B4-BE49-F238E27FC236}">
                  <a16:creationId xmlns:a16="http://schemas.microsoft.com/office/drawing/2014/main" id="{7FF8F377-813E-FD98-93D3-425CB4B10FEB}"/>
                </a:ext>
              </a:extLst>
            </p:cNvPr>
            <p:cNvGrpSpPr/>
            <p:nvPr/>
          </p:nvGrpSpPr>
          <p:grpSpPr>
            <a:xfrm>
              <a:off x="-712339" y="2756882"/>
              <a:ext cx="6632149" cy="5314126"/>
              <a:chOff x="-712339" y="2756882"/>
              <a:chExt cx="6632149" cy="5314126"/>
            </a:xfrm>
            <a:grpFill/>
          </p:grpSpPr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B5BD790B-14BE-23D0-2CF5-9E45B379EFE9}"/>
                  </a:ext>
                </a:extLst>
              </p:cNvPr>
              <p:cNvSpPr/>
              <p:nvPr/>
            </p:nvSpPr>
            <p:spPr>
              <a:xfrm>
                <a:off x="-618977" y="3817624"/>
                <a:ext cx="6538786" cy="4106560"/>
              </a:xfrm>
              <a:custGeom>
                <a:avLst/>
                <a:gdLst>
                  <a:gd name="connsiteX0" fmla="*/ 0 w 6538786"/>
                  <a:gd name="connsiteY0" fmla="*/ 4049202 h 4106560"/>
                  <a:gd name="connsiteX1" fmla="*/ 72157 w 6538786"/>
                  <a:gd name="connsiteY1" fmla="*/ 4106560 h 4106560"/>
                  <a:gd name="connsiteX2" fmla="*/ 1805185 w 6538786"/>
                  <a:gd name="connsiteY2" fmla="*/ 2675045 h 4106560"/>
                  <a:gd name="connsiteX3" fmla="*/ 3971447 w 6538786"/>
                  <a:gd name="connsiteY3" fmla="*/ 2059926 h 4106560"/>
                  <a:gd name="connsiteX4" fmla="*/ 4756965 w 6538786"/>
                  <a:gd name="connsiteY4" fmla="*/ 2032487 h 4106560"/>
                  <a:gd name="connsiteX5" fmla="*/ 5532647 w 6538786"/>
                  <a:gd name="connsiteY5" fmla="*/ 1917588 h 4106560"/>
                  <a:gd name="connsiteX6" fmla="*/ 6215184 w 6538786"/>
                  <a:gd name="connsiteY6" fmla="*/ 1530350 h 4106560"/>
                  <a:gd name="connsiteX7" fmla="*/ 6538376 w 6538786"/>
                  <a:gd name="connsiteY7" fmla="*/ 824317 h 4106560"/>
                  <a:gd name="connsiteX8" fmla="*/ 6291848 w 6538786"/>
                  <a:gd name="connsiteY8" fmla="*/ 200534 h 4106560"/>
                  <a:gd name="connsiteX9" fmla="*/ 6291848 w 6538786"/>
                  <a:gd name="connsiteY9" fmla="*/ 200534 h 4106560"/>
                  <a:gd name="connsiteX10" fmla="*/ 5996567 w 6538786"/>
                  <a:gd name="connsiteY10" fmla="*/ 28254 h 4106560"/>
                  <a:gd name="connsiteX11" fmla="*/ 5655787 w 6538786"/>
                  <a:gd name="connsiteY11" fmla="*/ 16221 h 4106560"/>
                  <a:gd name="connsiteX12" fmla="*/ 5356487 w 6538786"/>
                  <a:gd name="connsiteY12" fmla="*/ 177476 h 4106560"/>
                  <a:gd name="connsiteX13" fmla="*/ 5356486 w 6538786"/>
                  <a:gd name="connsiteY13" fmla="*/ 177476 h 4106560"/>
                  <a:gd name="connsiteX14" fmla="*/ 5190926 w 6538786"/>
                  <a:gd name="connsiteY14" fmla="*/ 473107 h 4106560"/>
                  <a:gd name="connsiteX15" fmla="*/ 5190926 w 6538786"/>
                  <a:gd name="connsiteY15" fmla="*/ 473108 h 4106560"/>
                  <a:gd name="connsiteX16" fmla="*/ 5222010 w 6538786"/>
                  <a:gd name="connsiteY16" fmla="*/ 809214 h 4106560"/>
                  <a:gd name="connsiteX17" fmla="*/ 5446544 w 6538786"/>
                  <a:gd name="connsiteY17" fmla="*/ 1059328 h 4106560"/>
                  <a:gd name="connsiteX18" fmla="*/ 5710670 w 6538786"/>
                  <a:gd name="connsiteY18" fmla="*/ 1122595 h 4106560"/>
                  <a:gd name="connsiteX19" fmla="*/ 5968785 w 6538786"/>
                  <a:gd name="connsiteY19" fmla="*/ 1040115 h 4106560"/>
                  <a:gd name="connsiteX20" fmla="*/ 5710586 w 6538786"/>
                  <a:gd name="connsiteY20" fmla="*/ 1120294 h 4106560"/>
                  <a:gd name="connsiteX21" fmla="*/ 5448793 w 6538786"/>
                  <a:gd name="connsiteY21" fmla="*/ 1055311 h 4106560"/>
                  <a:gd name="connsiteX22" fmla="*/ 5228877 w 6538786"/>
                  <a:gd name="connsiteY22" fmla="*/ 806294 h 4106560"/>
                  <a:gd name="connsiteX23" fmla="*/ 5201000 w 6538786"/>
                  <a:gd name="connsiteY23" fmla="*/ 475350 h 4106560"/>
                  <a:gd name="connsiteX24" fmla="*/ 5365629 w 6538786"/>
                  <a:gd name="connsiteY24" fmla="*/ 186963 h 4106560"/>
                  <a:gd name="connsiteX25" fmla="*/ 5365629 w 6538786"/>
                  <a:gd name="connsiteY25" fmla="*/ 186963 h 4106560"/>
                  <a:gd name="connsiteX26" fmla="*/ 5659270 w 6538786"/>
                  <a:gd name="connsiteY26" fmla="*/ 31875 h 4106560"/>
                  <a:gd name="connsiteX27" fmla="*/ 5991118 w 6538786"/>
                  <a:gd name="connsiteY27" fmla="*/ 46352 h 4106560"/>
                  <a:gd name="connsiteX28" fmla="*/ 6276739 w 6538786"/>
                  <a:gd name="connsiteY28" fmla="*/ 216207 h 4106560"/>
                  <a:gd name="connsiteX29" fmla="*/ 6510897 w 6538786"/>
                  <a:gd name="connsiteY29" fmla="*/ 823352 h 4106560"/>
                  <a:gd name="connsiteX30" fmla="*/ 6191161 w 6538786"/>
                  <a:gd name="connsiteY30" fmla="*/ 1506175 h 4106560"/>
                  <a:gd name="connsiteX31" fmla="*/ 5521216 w 6538786"/>
                  <a:gd name="connsiteY31" fmla="*/ 1878572 h 4106560"/>
                  <a:gd name="connsiteX32" fmla="*/ 4754871 w 6538786"/>
                  <a:gd name="connsiteY32" fmla="*/ 1985322 h 4106560"/>
                  <a:gd name="connsiteX33" fmla="*/ 3968229 w 6538786"/>
                  <a:gd name="connsiteY33" fmla="*/ 2006201 h 4106560"/>
                  <a:gd name="connsiteX34" fmla="*/ 3968228 w 6538786"/>
                  <a:gd name="connsiteY34" fmla="*/ 2006201 h 4106560"/>
                  <a:gd name="connsiteX35" fmla="*/ 1771548 w 6538786"/>
                  <a:gd name="connsiteY35" fmla="*/ 2610276 h 4106560"/>
                  <a:gd name="connsiteX36" fmla="*/ 82 w 6538786"/>
                  <a:gd name="connsiteY36" fmla="*/ 4049258 h 4106560"/>
                  <a:gd name="connsiteX37" fmla="*/ 82 w 6538786"/>
                  <a:gd name="connsiteY37" fmla="*/ 4049258 h 410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38786" h="4106560">
                    <a:moveTo>
                      <a:pt x="0" y="4049202"/>
                    </a:moveTo>
                    <a:lnTo>
                      <a:pt x="72157" y="4106560"/>
                    </a:lnTo>
                    <a:cubicBezTo>
                      <a:pt x="538630" y="3514486"/>
                      <a:pt x="1136254" y="3026333"/>
                      <a:pt x="1805185" y="2675045"/>
                    </a:cubicBezTo>
                    <a:cubicBezTo>
                      <a:pt x="2474154" y="2323738"/>
                      <a:pt x="3216422" y="2108135"/>
                      <a:pt x="3971447" y="2059926"/>
                    </a:cubicBezTo>
                    <a:cubicBezTo>
                      <a:pt x="4231802" y="2043265"/>
                      <a:pt x="4494222" y="2045166"/>
                      <a:pt x="4756965" y="2032487"/>
                    </a:cubicBezTo>
                    <a:cubicBezTo>
                      <a:pt x="5017845" y="2020001"/>
                      <a:pt x="5280698" y="1992299"/>
                      <a:pt x="5532647" y="1917588"/>
                    </a:cubicBezTo>
                    <a:cubicBezTo>
                      <a:pt x="5785591" y="1842661"/>
                      <a:pt x="6027925" y="1717563"/>
                      <a:pt x="6215184" y="1530350"/>
                    </a:cubicBezTo>
                    <a:cubicBezTo>
                      <a:pt x="6402544" y="1343055"/>
                      <a:pt x="6529933" y="1089447"/>
                      <a:pt x="6538376" y="824317"/>
                    </a:cubicBezTo>
                    <a:cubicBezTo>
                      <a:pt x="6545566" y="593975"/>
                      <a:pt x="6458192" y="359587"/>
                      <a:pt x="6291848" y="200534"/>
                    </a:cubicBezTo>
                    <a:lnTo>
                      <a:pt x="6291848" y="200534"/>
                    </a:lnTo>
                    <a:cubicBezTo>
                      <a:pt x="6208610" y="121032"/>
                      <a:pt x="6106829" y="60904"/>
                      <a:pt x="5996567" y="28254"/>
                    </a:cubicBezTo>
                    <a:cubicBezTo>
                      <a:pt x="5886295" y="-4395"/>
                      <a:pt x="5767792" y="-9210"/>
                      <a:pt x="5655787" y="16221"/>
                    </a:cubicBezTo>
                    <a:cubicBezTo>
                      <a:pt x="5543773" y="41663"/>
                      <a:pt x="5438727" y="97556"/>
                      <a:pt x="5356487" y="177476"/>
                    </a:cubicBezTo>
                    <a:lnTo>
                      <a:pt x="5356486" y="177476"/>
                    </a:lnTo>
                    <a:cubicBezTo>
                      <a:pt x="5274245" y="257412"/>
                      <a:pt x="5215381" y="361277"/>
                      <a:pt x="5190926" y="473107"/>
                    </a:cubicBezTo>
                    <a:lnTo>
                      <a:pt x="5190926" y="473108"/>
                    </a:lnTo>
                    <a:cubicBezTo>
                      <a:pt x="5166486" y="584937"/>
                      <a:pt x="5176919" y="704270"/>
                      <a:pt x="5222010" y="809214"/>
                    </a:cubicBezTo>
                    <a:cubicBezTo>
                      <a:pt x="5267110" y="914158"/>
                      <a:pt x="5346965" y="1003985"/>
                      <a:pt x="5446544" y="1059328"/>
                    </a:cubicBezTo>
                    <a:cubicBezTo>
                      <a:pt x="5526755" y="1103899"/>
                      <a:pt x="5619183" y="1126000"/>
                      <a:pt x="5710670" y="1122595"/>
                    </a:cubicBezTo>
                    <a:cubicBezTo>
                      <a:pt x="5802155" y="1119191"/>
                      <a:pt x="5892471" y="1090291"/>
                      <a:pt x="5968785" y="1040115"/>
                    </a:cubicBezTo>
                    <a:cubicBezTo>
                      <a:pt x="5892047" y="1089647"/>
                      <a:pt x="5801676" y="1117671"/>
                      <a:pt x="5710586" y="1120294"/>
                    </a:cubicBezTo>
                    <a:cubicBezTo>
                      <a:pt x="5619503" y="1122918"/>
                      <a:pt x="5527882" y="1100135"/>
                      <a:pt x="5448793" y="1055311"/>
                    </a:cubicBezTo>
                    <a:cubicBezTo>
                      <a:pt x="5350606" y="999671"/>
                      <a:pt x="5272458" y="910086"/>
                      <a:pt x="5228877" y="806294"/>
                    </a:cubicBezTo>
                    <a:cubicBezTo>
                      <a:pt x="5185282" y="702493"/>
                      <a:pt x="5176103" y="584884"/>
                      <a:pt x="5201000" y="475350"/>
                    </a:cubicBezTo>
                    <a:cubicBezTo>
                      <a:pt x="5225891" y="365797"/>
                      <a:pt x="5284583" y="264448"/>
                      <a:pt x="5365629" y="186963"/>
                    </a:cubicBezTo>
                    <a:lnTo>
                      <a:pt x="5365629" y="186963"/>
                    </a:lnTo>
                    <a:cubicBezTo>
                      <a:pt x="5446681" y="109468"/>
                      <a:pt x="5549893" y="55767"/>
                      <a:pt x="5659270" y="31875"/>
                    </a:cubicBezTo>
                    <a:cubicBezTo>
                      <a:pt x="5768657" y="7968"/>
                      <a:pt x="5884165" y="13721"/>
                      <a:pt x="5991118" y="46352"/>
                    </a:cubicBezTo>
                    <a:cubicBezTo>
                      <a:pt x="6098090" y="78977"/>
                      <a:pt x="6196582" y="138377"/>
                      <a:pt x="6276739" y="216207"/>
                    </a:cubicBezTo>
                    <a:cubicBezTo>
                      <a:pt x="6436989" y="371628"/>
                      <a:pt x="6519571" y="600587"/>
                      <a:pt x="6510897" y="823352"/>
                    </a:cubicBezTo>
                    <a:cubicBezTo>
                      <a:pt x="6501064" y="1080131"/>
                      <a:pt x="6374373" y="1325498"/>
                      <a:pt x="6191161" y="1506175"/>
                    </a:cubicBezTo>
                    <a:cubicBezTo>
                      <a:pt x="6007719" y="1687064"/>
                      <a:pt x="5769680" y="1806839"/>
                      <a:pt x="5521216" y="1878572"/>
                    </a:cubicBezTo>
                    <a:cubicBezTo>
                      <a:pt x="5273526" y="1950002"/>
                      <a:pt x="5014056" y="1974879"/>
                      <a:pt x="4754871" y="1985322"/>
                    </a:cubicBezTo>
                    <a:cubicBezTo>
                      <a:pt x="4493788" y="1995732"/>
                      <a:pt x="4231267" y="1991633"/>
                      <a:pt x="3968229" y="2006201"/>
                    </a:cubicBezTo>
                    <a:lnTo>
                      <a:pt x="3968228" y="2006201"/>
                    </a:lnTo>
                    <a:cubicBezTo>
                      <a:pt x="3204861" y="2048585"/>
                      <a:pt x="2452186" y="2259993"/>
                      <a:pt x="1771548" y="2610276"/>
                    </a:cubicBezTo>
                    <a:cubicBezTo>
                      <a:pt x="1090818" y="2960495"/>
                      <a:pt x="480142" y="3450575"/>
                      <a:pt x="82" y="4049258"/>
                    </a:cubicBezTo>
                    <a:lnTo>
                      <a:pt x="82" y="4049258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F84D268-7544-027A-7461-A34DC8D2F458}"/>
                  </a:ext>
                </a:extLst>
              </p:cNvPr>
              <p:cNvSpPr/>
              <p:nvPr/>
            </p:nvSpPr>
            <p:spPr>
              <a:xfrm>
                <a:off x="4308600" y="5689693"/>
                <a:ext cx="1605861" cy="1663633"/>
              </a:xfrm>
              <a:custGeom>
                <a:avLst/>
                <a:gdLst>
                  <a:gd name="connsiteX0" fmla="*/ 394285 w 1605861"/>
                  <a:gd name="connsiteY0" fmla="*/ 88300 h 1663633"/>
                  <a:gd name="connsiteX1" fmla="*/ 659738 w 1605861"/>
                  <a:gd name="connsiteY1" fmla="*/ 55134 h 1663633"/>
                  <a:gd name="connsiteX2" fmla="*/ 850545 w 1605861"/>
                  <a:gd name="connsiteY2" fmla="*/ 50762 h 1663633"/>
                  <a:gd name="connsiteX3" fmla="*/ 1260910 w 1605861"/>
                  <a:gd name="connsiteY3" fmla="*/ 215751 h 1663633"/>
                  <a:gd name="connsiteX4" fmla="*/ 1518914 w 1605861"/>
                  <a:gd name="connsiteY4" fmla="*/ 575399 h 1663633"/>
                  <a:gd name="connsiteX5" fmla="*/ 1518914 w 1605861"/>
                  <a:gd name="connsiteY5" fmla="*/ 575400 h 1663633"/>
                  <a:gd name="connsiteX6" fmla="*/ 1543747 w 1605861"/>
                  <a:gd name="connsiteY6" fmla="*/ 1017658 h 1663633"/>
                  <a:gd name="connsiteX7" fmla="*/ 1339675 w 1605861"/>
                  <a:gd name="connsiteY7" fmla="*/ 1391428 h 1663633"/>
                  <a:gd name="connsiteX8" fmla="*/ 970394 w 1605861"/>
                  <a:gd name="connsiteY8" fmla="*/ 1603658 h 1663633"/>
                  <a:gd name="connsiteX9" fmla="*/ 544645 w 1605861"/>
                  <a:gd name="connsiteY9" fmla="*/ 1589299 h 1663633"/>
                  <a:gd name="connsiteX10" fmla="*/ 191781 w 1605861"/>
                  <a:gd name="connsiteY10" fmla="*/ 1350504 h 1663633"/>
                  <a:gd name="connsiteX11" fmla="*/ 33051 w 1605861"/>
                  <a:gd name="connsiteY11" fmla="*/ 901416 h 1663633"/>
                  <a:gd name="connsiteX12" fmla="*/ 96301 w 1605861"/>
                  <a:gd name="connsiteY12" fmla="*/ 669405 h 1663633"/>
                  <a:gd name="connsiteX13" fmla="*/ 158100 w 1605861"/>
                  <a:gd name="connsiteY13" fmla="*/ 579364 h 1663633"/>
                  <a:gd name="connsiteX14" fmla="*/ 255384 w 1605861"/>
                  <a:gd name="connsiteY14" fmla="*/ 489799 h 1663633"/>
                  <a:gd name="connsiteX15" fmla="*/ 482786 w 1605861"/>
                  <a:gd name="connsiteY15" fmla="*/ 410496 h 1663633"/>
                  <a:gd name="connsiteX16" fmla="*/ 718898 w 1605861"/>
                  <a:gd name="connsiteY16" fmla="*/ 466636 h 1663633"/>
                  <a:gd name="connsiteX17" fmla="*/ 880236 w 1605861"/>
                  <a:gd name="connsiteY17" fmla="*/ 651028 h 1663633"/>
                  <a:gd name="connsiteX18" fmla="*/ 892798 w 1605861"/>
                  <a:gd name="connsiteY18" fmla="*/ 898469 h 1663633"/>
                  <a:gd name="connsiteX19" fmla="*/ 803507 w 1605861"/>
                  <a:gd name="connsiteY19" fmla="*/ 1046211 h 1663633"/>
                  <a:gd name="connsiteX20" fmla="*/ 896625 w 1605861"/>
                  <a:gd name="connsiteY20" fmla="*/ 899741 h 1663633"/>
                  <a:gd name="connsiteX21" fmla="*/ 889492 w 1605861"/>
                  <a:gd name="connsiteY21" fmla="*/ 647415 h 1663633"/>
                  <a:gd name="connsiteX22" fmla="*/ 727260 w 1605861"/>
                  <a:gd name="connsiteY22" fmla="*/ 453178 h 1663633"/>
                  <a:gd name="connsiteX23" fmla="*/ 727260 w 1605861"/>
                  <a:gd name="connsiteY23" fmla="*/ 453178 h 1663633"/>
                  <a:gd name="connsiteX24" fmla="*/ 481967 w 1605861"/>
                  <a:gd name="connsiteY24" fmla="*/ 388764 h 1663633"/>
                  <a:gd name="connsiteX25" fmla="*/ 240186 w 1605861"/>
                  <a:gd name="connsiteY25" fmla="*/ 466700 h 1663633"/>
                  <a:gd name="connsiteX26" fmla="*/ 68717 w 1605861"/>
                  <a:gd name="connsiteY26" fmla="*/ 654549 h 1663633"/>
                  <a:gd name="connsiteX27" fmla="*/ 775 w 1605861"/>
                  <a:gd name="connsiteY27" fmla="*/ 899833 h 1663633"/>
                  <a:gd name="connsiteX28" fmla="*/ 165394 w 1605861"/>
                  <a:gd name="connsiteY28" fmla="*/ 1372389 h 1663633"/>
                  <a:gd name="connsiteX29" fmla="*/ 533514 w 1605861"/>
                  <a:gd name="connsiteY29" fmla="*/ 1623564 h 1663633"/>
                  <a:gd name="connsiteX30" fmla="*/ 979524 w 1605861"/>
                  <a:gd name="connsiteY30" fmla="*/ 1640310 h 1663633"/>
                  <a:gd name="connsiteX31" fmla="*/ 1367914 w 1605861"/>
                  <a:gd name="connsiteY31" fmla="*/ 1419066 h 1663633"/>
                  <a:gd name="connsiteX32" fmla="*/ 1583922 w 1605861"/>
                  <a:gd name="connsiteY32" fmla="*/ 1026998 h 1663633"/>
                  <a:gd name="connsiteX33" fmla="*/ 1583922 w 1605861"/>
                  <a:gd name="connsiteY33" fmla="*/ 1026998 h 1663633"/>
                  <a:gd name="connsiteX34" fmla="*/ 1559533 w 1605861"/>
                  <a:gd name="connsiteY34" fmla="*/ 561142 h 1663633"/>
                  <a:gd name="connsiteX35" fmla="*/ 1288651 w 1605861"/>
                  <a:gd name="connsiteY35" fmla="*/ 180524 h 1663633"/>
                  <a:gd name="connsiteX36" fmla="*/ 855233 w 1605861"/>
                  <a:gd name="connsiteY36" fmla="*/ 4363 h 1663633"/>
                  <a:gd name="connsiteX37" fmla="*/ 394290 w 1605861"/>
                  <a:gd name="connsiteY37" fmla="*/ 88321 h 16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5861" h="1663633">
                    <a:moveTo>
                      <a:pt x="394285" y="88300"/>
                    </a:moveTo>
                    <a:cubicBezTo>
                      <a:pt x="482615" y="61868"/>
                      <a:pt x="572769" y="51360"/>
                      <a:pt x="659738" y="55134"/>
                    </a:cubicBezTo>
                    <a:cubicBezTo>
                      <a:pt x="722889" y="46021"/>
                      <a:pt x="787118" y="44445"/>
                      <a:pt x="850545" y="50762"/>
                    </a:cubicBezTo>
                    <a:cubicBezTo>
                      <a:pt x="999034" y="65510"/>
                      <a:pt x="1143439" y="123544"/>
                      <a:pt x="1260910" y="215751"/>
                    </a:cubicBezTo>
                    <a:cubicBezTo>
                      <a:pt x="1378409" y="307925"/>
                      <a:pt x="1469203" y="434451"/>
                      <a:pt x="1518914" y="575399"/>
                    </a:cubicBezTo>
                    <a:lnTo>
                      <a:pt x="1518914" y="575400"/>
                    </a:lnTo>
                    <a:cubicBezTo>
                      <a:pt x="1568665" y="716330"/>
                      <a:pt x="1577424" y="871926"/>
                      <a:pt x="1543747" y="1017658"/>
                    </a:cubicBezTo>
                    <a:cubicBezTo>
                      <a:pt x="1511446" y="1157565"/>
                      <a:pt x="1440047" y="1288660"/>
                      <a:pt x="1339675" y="1391428"/>
                    </a:cubicBezTo>
                    <a:cubicBezTo>
                      <a:pt x="1239331" y="1494215"/>
                      <a:pt x="1109822" y="1568824"/>
                      <a:pt x="970394" y="1603658"/>
                    </a:cubicBezTo>
                    <a:cubicBezTo>
                      <a:pt x="830985" y="1638519"/>
                      <a:pt x="681418" y="1633634"/>
                      <a:pt x="544645" y="1589299"/>
                    </a:cubicBezTo>
                    <a:cubicBezTo>
                      <a:pt x="407872" y="1544997"/>
                      <a:pt x="283691" y="1461154"/>
                      <a:pt x="191781" y="1350504"/>
                    </a:cubicBezTo>
                    <a:cubicBezTo>
                      <a:pt x="87934" y="1225254"/>
                      <a:pt x="25013" y="1062911"/>
                      <a:pt x="33051" y="901416"/>
                    </a:cubicBezTo>
                    <a:cubicBezTo>
                      <a:pt x="36959" y="820609"/>
                      <a:pt x="58108" y="740437"/>
                      <a:pt x="96301" y="669405"/>
                    </a:cubicBezTo>
                    <a:cubicBezTo>
                      <a:pt x="113561" y="637292"/>
                      <a:pt x="134324" y="607003"/>
                      <a:pt x="158100" y="579364"/>
                    </a:cubicBezTo>
                    <a:cubicBezTo>
                      <a:pt x="186216" y="545295"/>
                      <a:pt x="218908" y="514935"/>
                      <a:pt x="255384" y="489799"/>
                    </a:cubicBezTo>
                    <a:cubicBezTo>
                      <a:pt x="321939" y="443915"/>
                      <a:pt x="401328" y="415340"/>
                      <a:pt x="482786" y="410496"/>
                    </a:cubicBezTo>
                    <a:cubicBezTo>
                      <a:pt x="564222" y="405635"/>
                      <a:pt x="647866" y="424629"/>
                      <a:pt x="718898" y="466636"/>
                    </a:cubicBezTo>
                    <a:cubicBezTo>
                      <a:pt x="789922" y="508624"/>
                      <a:pt x="848149" y="573793"/>
                      <a:pt x="880236" y="651028"/>
                    </a:cubicBezTo>
                    <a:cubicBezTo>
                      <a:pt x="912321" y="728249"/>
                      <a:pt x="917784" y="817307"/>
                      <a:pt x="892798" y="898469"/>
                    </a:cubicBezTo>
                    <a:cubicBezTo>
                      <a:pt x="875763" y="953743"/>
                      <a:pt x="844912" y="1004971"/>
                      <a:pt x="803507" y="1046211"/>
                    </a:cubicBezTo>
                    <a:cubicBezTo>
                      <a:pt x="845839" y="1005949"/>
                      <a:pt x="878100" y="955225"/>
                      <a:pt x="896625" y="899741"/>
                    </a:cubicBezTo>
                    <a:cubicBezTo>
                      <a:pt x="923774" y="818246"/>
                      <a:pt x="920590" y="727498"/>
                      <a:pt x="889492" y="647415"/>
                    </a:cubicBezTo>
                    <a:cubicBezTo>
                      <a:pt x="858372" y="567363"/>
                      <a:pt x="800130" y="498612"/>
                      <a:pt x="727260" y="453178"/>
                    </a:cubicBezTo>
                    <a:lnTo>
                      <a:pt x="727260" y="453178"/>
                    </a:lnTo>
                    <a:cubicBezTo>
                      <a:pt x="654391" y="407778"/>
                      <a:pt x="567729" y="385680"/>
                      <a:pt x="481967" y="388764"/>
                    </a:cubicBezTo>
                    <a:cubicBezTo>
                      <a:pt x="396224" y="391866"/>
                      <a:pt x="311909" y="419723"/>
                      <a:pt x="240186" y="466700"/>
                    </a:cubicBezTo>
                    <a:cubicBezTo>
                      <a:pt x="168482" y="513678"/>
                      <a:pt x="109515" y="579249"/>
                      <a:pt x="68717" y="654549"/>
                    </a:cubicBezTo>
                    <a:cubicBezTo>
                      <a:pt x="27936" y="729834"/>
                      <a:pt x="5188" y="814430"/>
                      <a:pt x="775" y="899833"/>
                    </a:cubicBezTo>
                    <a:cubicBezTo>
                      <a:pt x="-7897" y="1070619"/>
                      <a:pt x="56835" y="1240908"/>
                      <a:pt x="165394" y="1372389"/>
                    </a:cubicBezTo>
                    <a:cubicBezTo>
                      <a:pt x="261130" y="1488505"/>
                      <a:pt x="390344" y="1576544"/>
                      <a:pt x="533514" y="1623564"/>
                    </a:cubicBezTo>
                    <a:cubicBezTo>
                      <a:pt x="676684" y="1670550"/>
                      <a:pt x="833008" y="1676320"/>
                      <a:pt x="979524" y="1640310"/>
                    </a:cubicBezTo>
                    <a:cubicBezTo>
                      <a:pt x="1126031" y="1604275"/>
                      <a:pt x="1261956" y="1526730"/>
                      <a:pt x="1367914" y="1419066"/>
                    </a:cubicBezTo>
                    <a:cubicBezTo>
                      <a:pt x="1473853" y="1311385"/>
                      <a:pt x="1549300" y="1174225"/>
                      <a:pt x="1583922" y="1026998"/>
                    </a:cubicBezTo>
                    <a:lnTo>
                      <a:pt x="1583922" y="1026998"/>
                    </a:lnTo>
                    <a:cubicBezTo>
                      <a:pt x="1619959" y="873624"/>
                      <a:pt x="1611445" y="710148"/>
                      <a:pt x="1559533" y="561142"/>
                    </a:cubicBezTo>
                    <a:cubicBezTo>
                      <a:pt x="1507589" y="412147"/>
                      <a:pt x="1412575" y="278573"/>
                      <a:pt x="1288651" y="180524"/>
                    </a:cubicBezTo>
                    <a:cubicBezTo>
                      <a:pt x="1164700" y="82502"/>
                      <a:pt x="1012654" y="20651"/>
                      <a:pt x="855233" y="4363"/>
                    </a:cubicBezTo>
                    <a:cubicBezTo>
                      <a:pt x="697812" y="-11890"/>
                      <a:pt x="536087" y="17521"/>
                      <a:pt x="394290" y="88321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1B37F379-4AE8-0B1A-09DD-2A2D4A36DC0F}"/>
                  </a:ext>
                </a:extLst>
              </p:cNvPr>
              <p:cNvSpPr/>
              <p:nvPr/>
            </p:nvSpPr>
            <p:spPr>
              <a:xfrm>
                <a:off x="-712339" y="4076899"/>
                <a:ext cx="1670182" cy="3077763"/>
              </a:xfrm>
              <a:custGeom>
                <a:avLst/>
                <a:gdLst>
                  <a:gd name="connsiteX0" fmla="*/ 868206 w 1670182"/>
                  <a:gd name="connsiteY0" fmla="*/ 3021628 h 3077763"/>
                  <a:gd name="connsiteX1" fmla="*/ 914291 w 1670182"/>
                  <a:gd name="connsiteY1" fmla="*/ 3077763 h 3077763"/>
                  <a:gd name="connsiteX2" fmla="*/ 1580457 w 1670182"/>
                  <a:gd name="connsiteY2" fmla="*/ 2077454 h 3077763"/>
                  <a:gd name="connsiteX3" fmla="*/ 1584896 w 1670182"/>
                  <a:gd name="connsiteY3" fmla="*/ 878502 h 3077763"/>
                  <a:gd name="connsiteX4" fmla="*/ 1329435 w 1670182"/>
                  <a:gd name="connsiteY4" fmla="*/ 365839 h 3077763"/>
                  <a:gd name="connsiteX5" fmla="*/ 863377 w 1670182"/>
                  <a:gd name="connsiteY5" fmla="*/ 34793 h 3077763"/>
                  <a:gd name="connsiteX6" fmla="*/ 298302 w 1670182"/>
                  <a:gd name="connsiteY6" fmla="*/ 84807 h 3077763"/>
                  <a:gd name="connsiteX7" fmla="*/ 86884 w 1670182"/>
                  <a:gd name="connsiteY7" fmla="*/ 282619 h 3077763"/>
                  <a:gd name="connsiteX8" fmla="*/ 214 w 1670182"/>
                  <a:gd name="connsiteY8" fmla="*/ 558543 h 3077763"/>
                  <a:gd name="connsiteX9" fmla="*/ 100549 w 1670182"/>
                  <a:gd name="connsiteY9" fmla="*/ 876933 h 3077763"/>
                  <a:gd name="connsiteX10" fmla="*/ 379266 w 1670182"/>
                  <a:gd name="connsiteY10" fmla="*/ 1058753 h 3077763"/>
                  <a:gd name="connsiteX11" fmla="*/ 379266 w 1670182"/>
                  <a:gd name="connsiteY11" fmla="*/ 1058753 h 3077763"/>
                  <a:gd name="connsiteX12" fmla="*/ 707823 w 1670182"/>
                  <a:gd name="connsiteY12" fmla="*/ 1013578 h 3077763"/>
                  <a:gd name="connsiteX13" fmla="*/ 707824 w 1670182"/>
                  <a:gd name="connsiteY13" fmla="*/ 1013578 h 3077763"/>
                  <a:gd name="connsiteX14" fmla="*/ 918744 w 1670182"/>
                  <a:gd name="connsiteY14" fmla="*/ 759233 h 3077763"/>
                  <a:gd name="connsiteX15" fmla="*/ 882275 w 1670182"/>
                  <a:gd name="connsiteY15" fmla="*/ 406829 h 3077763"/>
                  <a:gd name="connsiteX16" fmla="*/ 914870 w 1670182"/>
                  <a:gd name="connsiteY16" fmla="*/ 757970 h 3077763"/>
                  <a:gd name="connsiteX17" fmla="*/ 704069 w 1670182"/>
                  <a:gd name="connsiteY17" fmla="*/ 1006693 h 3077763"/>
                  <a:gd name="connsiteX18" fmla="*/ 704069 w 1670182"/>
                  <a:gd name="connsiteY18" fmla="*/ 1006693 h 3077763"/>
                  <a:gd name="connsiteX19" fmla="*/ 381909 w 1670182"/>
                  <a:gd name="connsiteY19" fmla="*/ 1047440 h 3077763"/>
                  <a:gd name="connsiteX20" fmla="*/ 112889 w 1670182"/>
                  <a:gd name="connsiteY20" fmla="*/ 867741 h 3077763"/>
                  <a:gd name="connsiteX21" fmla="*/ 19366 w 1670182"/>
                  <a:gd name="connsiteY21" fmla="*/ 559195 h 3077763"/>
                  <a:gd name="connsiteX22" fmla="*/ 105694 w 1670182"/>
                  <a:gd name="connsiteY22" fmla="*/ 294821 h 3077763"/>
                  <a:gd name="connsiteX23" fmla="*/ 310798 w 1670182"/>
                  <a:gd name="connsiteY23" fmla="*/ 107240 h 3077763"/>
                  <a:gd name="connsiteX24" fmla="*/ 853723 w 1670182"/>
                  <a:gd name="connsiteY24" fmla="*/ 65488 h 3077763"/>
                  <a:gd name="connsiteX25" fmla="*/ 1299078 w 1670182"/>
                  <a:gd name="connsiteY25" fmla="*/ 389787 h 3077763"/>
                  <a:gd name="connsiteX26" fmla="*/ 1541560 w 1670182"/>
                  <a:gd name="connsiteY26" fmla="*/ 891177 h 3077763"/>
                  <a:gd name="connsiteX27" fmla="*/ 1541560 w 1670182"/>
                  <a:gd name="connsiteY27" fmla="*/ 891177 h 3077763"/>
                  <a:gd name="connsiteX28" fmla="*/ 1524192 w 1670182"/>
                  <a:gd name="connsiteY28" fmla="*/ 2060079 h 3077763"/>
                  <a:gd name="connsiteX29" fmla="*/ 868211 w 1670182"/>
                  <a:gd name="connsiteY29" fmla="*/ 3021674 h 307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0182" h="3077763">
                    <a:moveTo>
                      <a:pt x="868206" y="3021628"/>
                    </a:moveTo>
                    <a:lnTo>
                      <a:pt x="914291" y="3077763"/>
                    </a:lnTo>
                    <a:cubicBezTo>
                      <a:pt x="1227759" y="2818201"/>
                      <a:pt x="1462203" y="2465807"/>
                      <a:pt x="1580457" y="2077454"/>
                    </a:cubicBezTo>
                    <a:cubicBezTo>
                      <a:pt x="1698647" y="1689064"/>
                      <a:pt x="1700021" y="1266772"/>
                      <a:pt x="1584896" y="878502"/>
                    </a:cubicBezTo>
                    <a:cubicBezTo>
                      <a:pt x="1530635" y="694968"/>
                      <a:pt x="1449303" y="516899"/>
                      <a:pt x="1329435" y="365839"/>
                    </a:cubicBezTo>
                    <a:cubicBezTo>
                      <a:pt x="1209512" y="214650"/>
                      <a:pt x="1048635" y="92505"/>
                      <a:pt x="863377" y="34793"/>
                    </a:cubicBezTo>
                    <a:cubicBezTo>
                      <a:pt x="677898" y="-22939"/>
                      <a:pt x="468286" y="-10525"/>
                      <a:pt x="298302" y="84807"/>
                    </a:cubicBezTo>
                    <a:cubicBezTo>
                      <a:pt x="213368" y="132601"/>
                      <a:pt x="139618" y="200517"/>
                      <a:pt x="86884" y="282619"/>
                    </a:cubicBezTo>
                    <a:cubicBezTo>
                      <a:pt x="34143" y="364758"/>
                      <a:pt x="3128" y="460890"/>
                      <a:pt x="214" y="558543"/>
                    </a:cubicBezTo>
                    <a:cubicBezTo>
                      <a:pt x="-3110" y="672097"/>
                      <a:pt x="32441" y="786240"/>
                      <a:pt x="100549" y="876933"/>
                    </a:cubicBezTo>
                    <a:cubicBezTo>
                      <a:pt x="168718" y="967604"/>
                      <a:pt x="268911" y="1033432"/>
                      <a:pt x="379266" y="1058753"/>
                    </a:cubicBezTo>
                    <a:lnTo>
                      <a:pt x="379266" y="1058753"/>
                    </a:lnTo>
                    <a:cubicBezTo>
                      <a:pt x="489658" y="1084019"/>
                      <a:pt x="608797" y="1068027"/>
                      <a:pt x="707823" y="1013578"/>
                    </a:cubicBezTo>
                    <a:lnTo>
                      <a:pt x="707824" y="1013578"/>
                    </a:lnTo>
                    <a:cubicBezTo>
                      <a:pt x="806831" y="959065"/>
                      <a:pt x="884058" y="866527"/>
                      <a:pt x="918744" y="759233"/>
                    </a:cubicBezTo>
                    <a:cubicBezTo>
                      <a:pt x="956130" y="643246"/>
                      <a:pt x="942460" y="512299"/>
                      <a:pt x="882275" y="406829"/>
                    </a:cubicBezTo>
                    <a:cubicBezTo>
                      <a:pt x="941278" y="512962"/>
                      <a:pt x="953192" y="643532"/>
                      <a:pt x="914870" y="757970"/>
                    </a:cubicBezTo>
                    <a:cubicBezTo>
                      <a:pt x="879352" y="863845"/>
                      <a:pt x="801897" y="954271"/>
                      <a:pt x="704069" y="1006693"/>
                    </a:cubicBezTo>
                    <a:lnTo>
                      <a:pt x="704069" y="1006693"/>
                    </a:lnTo>
                    <a:cubicBezTo>
                      <a:pt x="606232" y="1059097"/>
                      <a:pt x="489194" y="1073282"/>
                      <a:pt x="381909" y="1047440"/>
                    </a:cubicBezTo>
                    <a:cubicBezTo>
                      <a:pt x="274623" y="1021588"/>
                      <a:pt x="177846" y="956215"/>
                      <a:pt x="112889" y="867741"/>
                    </a:cubicBezTo>
                    <a:cubicBezTo>
                      <a:pt x="47929" y="779258"/>
                      <a:pt x="14923" y="668324"/>
                      <a:pt x="19366" y="559195"/>
                    </a:cubicBezTo>
                    <a:cubicBezTo>
                      <a:pt x="23178" y="465285"/>
                      <a:pt x="54222" y="373070"/>
                      <a:pt x="105694" y="294821"/>
                    </a:cubicBezTo>
                    <a:cubicBezTo>
                      <a:pt x="157168" y="216554"/>
                      <a:pt x="228879" y="152167"/>
                      <a:pt x="310798" y="107240"/>
                    </a:cubicBezTo>
                    <a:cubicBezTo>
                      <a:pt x="474486" y="17370"/>
                      <a:pt x="676567" y="8435"/>
                      <a:pt x="853723" y="65488"/>
                    </a:cubicBezTo>
                    <a:cubicBezTo>
                      <a:pt x="1031100" y="122586"/>
                      <a:pt x="1184676" y="242671"/>
                      <a:pt x="1299078" y="389787"/>
                    </a:cubicBezTo>
                    <a:cubicBezTo>
                      <a:pt x="1413534" y="537022"/>
                      <a:pt x="1490291" y="711200"/>
                      <a:pt x="1541560" y="891177"/>
                    </a:cubicBezTo>
                    <a:cubicBezTo>
                      <a:pt x="1541560" y="891177"/>
                      <a:pt x="1541560" y="891177"/>
                      <a:pt x="1541560" y="891177"/>
                    </a:cubicBezTo>
                    <a:cubicBezTo>
                      <a:pt x="1649795" y="1272045"/>
                      <a:pt x="1643342" y="1684318"/>
                      <a:pt x="1524192" y="2060079"/>
                    </a:cubicBezTo>
                    <a:cubicBezTo>
                      <a:pt x="1405099" y="2435868"/>
                      <a:pt x="1173402" y="2774906"/>
                      <a:pt x="868211" y="302167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A1B1764-0A13-4825-51A1-475A168B52DF}"/>
                  </a:ext>
                </a:extLst>
              </p:cNvPr>
              <p:cNvSpPr/>
              <p:nvPr/>
            </p:nvSpPr>
            <p:spPr>
              <a:xfrm>
                <a:off x="864810" y="2756882"/>
                <a:ext cx="1611922" cy="2600561"/>
              </a:xfrm>
              <a:custGeom>
                <a:avLst/>
                <a:gdLst>
                  <a:gd name="connsiteX0" fmla="*/ 60184 w 1611922"/>
                  <a:gd name="connsiteY0" fmla="*/ 2495331 h 2600561"/>
                  <a:gd name="connsiteX1" fmla="*/ 94021 w 1611922"/>
                  <a:gd name="connsiteY1" fmla="*/ 2600561 h 2600561"/>
                  <a:gd name="connsiteX2" fmla="*/ 108414 w 1611922"/>
                  <a:gd name="connsiteY2" fmla="*/ 1398844 h 2600561"/>
                  <a:gd name="connsiteX3" fmla="*/ 65119 w 1611922"/>
                  <a:gd name="connsiteY3" fmla="*/ 1070766 h 2600561"/>
                  <a:gd name="connsiteX4" fmla="*/ 69002 w 1611922"/>
                  <a:gd name="connsiteY4" fmla="*/ 749362 h 2600561"/>
                  <a:gd name="connsiteX5" fmla="*/ 264667 w 1611922"/>
                  <a:gd name="connsiteY5" fmla="*/ 327494 h 2600561"/>
                  <a:gd name="connsiteX6" fmla="*/ 264667 w 1611922"/>
                  <a:gd name="connsiteY6" fmla="*/ 327493 h 2600561"/>
                  <a:gd name="connsiteX7" fmla="*/ 658016 w 1611922"/>
                  <a:gd name="connsiteY7" fmla="*/ 80863 h 2600561"/>
                  <a:gd name="connsiteX8" fmla="*/ 1120922 w 1611922"/>
                  <a:gd name="connsiteY8" fmla="*/ 106071 h 2600561"/>
                  <a:gd name="connsiteX9" fmla="*/ 1473002 w 1611922"/>
                  <a:gd name="connsiteY9" fmla="*/ 406726 h 2600561"/>
                  <a:gd name="connsiteX10" fmla="*/ 1524626 w 1611922"/>
                  <a:gd name="connsiteY10" fmla="*/ 985029 h 2600561"/>
                  <a:gd name="connsiteX11" fmla="*/ 1116041 w 1611922"/>
                  <a:gd name="connsiteY11" fmla="*/ 1400989 h 2600561"/>
                  <a:gd name="connsiteX12" fmla="*/ 1116041 w 1611922"/>
                  <a:gd name="connsiteY12" fmla="*/ 1400990 h 2600561"/>
                  <a:gd name="connsiteX13" fmla="*/ 741072 w 1611922"/>
                  <a:gd name="connsiteY13" fmla="*/ 1426191 h 2600561"/>
                  <a:gd name="connsiteX14" fmla="*/ 442076 w 1611922"/>
                  <a:gd name="connsiteY14" fmla="*/ 1206136 h 2600561"/>
                  <a:gd name="connsiteX15" fmla="*/ 384347 w 1611922"/>
                  <a:gd name="connsiteY15" fmla="*/ 1026638 h 2600561"/>
                  <a:gd name="connsiteX16" fmla="*/ 384347 w 1611922"/>
                  <a:gd name="connsiteY16" fmla="*/ 1026638 h 2600561"/>
                  <a:gd name="connsiteX17" fmla="*/ 413967 w 1611922"/>
                  <a:gd name="connsiteY17" fmla="*/ 840836 h 2600561"/>
                  <a:gd name="connsiteX18" fmla="*/ 530110 w 1611922"/>
                  <a:gd name="connsiteY18" fmla="*/ 693278 h 2600561"/>
                  <a:gd name="connsiteX19" fmla="*/ 705819 w 1611922"/>
                  <a:gd name="connsiteY19" fmla="*/ 627987 h 2600561"/>
                  <a:gd name="connsiteX20" fmla="*/ 913891 w 1611922"/>
                  <a:gd name="connsiteY20" fmla="*/ 694565 h 2600561"/>
                  <a:gd name="connsiteX21" fmla="*/ 978523 w 1611922"/>
                  <a:gd name="connsiteY21" fmla="*/ 784557 h 2600561"/>
                  <a:gd name="connsiteX22" fmla="*/ 993423 w 1611922"/>
                  <a:gd name="connsiteY22" fmla="*/ 893971 h 2600561"/>
                  <a:gd name="connsiteX23" fmla="*/ 965615 w 1611922"/>
                  <a:gd name="connsiteY23" fmla="*/ 975028 h 2600561"/>
                  <a:gd name="connsiteX24" fmla="*/ 994918 w 1611922"/>
                  <a:gd name="connsiteY24" fmla="*/ 894164 h 2600561"/>
                  <a:gd name="connsiteX25" fmla="*/ 981763 w 1611922"/>
                  <a:gd name="connsiteY25" fmla="*/ 783247 h 2600561"/>
                  <a:gd name="connsiteX26" fmla="*/ 917541 w 1611922"/>
                  <a:gd name="connsiteY26" fmla="*/ 690424 h 2600561"/>
                  <a:gd name="connsiteX27" fmla="*/ 705192 w 1611922"/>
                  <a:gd name="connsiteY27" fmla="*/ 618368 h 2600561"/>
                  <a:gd name="connsiteX28" fmla="*/ 705192 w 1611922"/>
                  <a:gd name="connsiteY28" fmla="*/ 618368 h 2600561"/>
                  <a:gd name="connsiteX29" fmla="*/ 522321 w 1611922"/>
                  <a:gd name="connsiteY29" fmla="*/ 682655 h 2600561"/>
                  <a:gd name="connsiteX30" fmla="*/ 522321 w 1611922"/>
                  <a:gd name="connsiteY30" fmla="*/ 682655 h 2600561"/>
                  <a:gd name="connsiteX31" fmla="*/ 398637 w 1611922"/>
                  <a:gd name="connsiteY31" fmla="*/ 834176 h 2600561"/>
                  <a:gd name="connsiteX32" fmla="*/ 364175 w 1611922"/>
                  <a:gd name="connsiteY32" fmla="*/ 1028237 h 2600561"/>
                  <a:gd name="connsiteX33" fmla="*/ 421606 w 1611922"/>
                  <a:gd name="connsiteY33" fmla="*/ 1218086 h 2600561"/>
                  <a:gd name="connsiteX34" fmla="*/ 733212 w 1611922"/>
                  <a:gd name="connsiteY34" fmla="*/ 1455525 h 2600561"/>
                  <a:gd name="connsiteX35" fmla="*/ 1128930 w 1611922"/>
                  <a:gd name="connsiteY35" fmla="*/ 1435140 h 2600561"/>
                  <a:gd name="connsiteX36" fmla="*/ 1390778 w 1611922"/>
                  <a:gd name="connsiteY36" fmla="*/ 1268935 h 2600561"/>
                  <a:gd name="connsiteX37" fmla="*/ 1566662 w 1611922"/>
                  <a:gd name="connsiteY37" fmla="*/ 1000320 h 2600561"/>
                  <a:gd name="connsiteX38" fmla="*/ 1609998 w 1611922"/>
                  <a:gd name="connsiteY38" fmla="*/ 691627 h 2600561"/>
                  <a:gd name="connsiteX39" fmla="*/ 1517167 w 1611922"/>
                  <a:gd name="connsiteY39" fmla="*/ 381349 h 2600561"/>
                  <a:gd name="connsiteX40" fmla="*/ 1359506 w 1611922"/>
                  <a:gd name="connsiteY40" fmla="*/ 189325 h 2600561"/>
                  <a:gd name="connsiteX41" fmla="*/ 1140981 w 1611922"/>
                  <a:gd name="connsiteY41" fmla="*/ 55548 h 2600561"/>
                  <a:gd name="connsiteX42" fmla="*/ 898546 w 1611922"/>
                  <a:gd name="connsiteY42" fmla="*/ 1571 h 2600561"/>
                  <a:gd name="connsiteX43" fmla="*/ 643749 w 1611922"/>
                  <a:gd name="connsiteY43" fmla="*/ 26208 h 2600561"/>
                  <a:gd name="connsiteX44" fmla="*/ 416089 w 1611922"/>
                  <a:gd name="connsiteY44" fmla="*/ 124404 h 2600561"/>
                  <a:gd name="connsiteX45" fmla="*/ 221521 w 1611922"/>
                  <a:gd name="connsiteY45" fmla="*/ 289642 h 2600561"/>
                  <a:gd name="connsiteX46" fmla="*/ 87006 w 1611922"/>
                  <a:gd name="connsiteY46" fmla="*/ 497059 h 2600561"/>
                  <a:gd name="connsiteX47" fmla="*/ 12575 w 1611922"/>
                  <a:gd name="connsiteY47" fmla="*/ 740103 h 2600561"/>
                  <a:gd name="connsiteX48" fmla="*/ 8922 w 1611922"/>
                  <a:gd name="connsiteY48" fmla="*/ 1075980 h 2600561"/>
                  <a:gd name="connsiteX49" fmla="*/ 53612 w 1611922"/>
                  <a:gd name="connsiteY49" fmla="*/ 1405772 h 2600561"/>
                  <a:gd name="connsiteX50" fmla="*/ 91607 w 1611922"/>
                  <a:gd name="connsiteY50" fmla="*/ 1933829 h 2600561"/>
                  <a:gd name="connsiteX51" fmla="*/ 60180 w 1611922"/>
                  <a:gd name="connsiteY51" fmla="*/ 2495346 h 260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611922" h="2600561">
                    <a:moveTo>
                      <a:pt x="60184" y="2495331"/>
                    </a:moveTo>
                    <a:cubicBezTo>
                      <a:pt x="71901" y="2530085"/>
                      <a:pt x="83185" y="2565166"/>
                      <a:pt x="94021" y="2600561"/>
                    </a:cubicBezTo>
                    <a:cubicBezTo>
                      <a:pt x="155532" y="2203111"/>
                      <a:pt x="160354" y="1797198"/>
                      <a:pt x="108414" y="1398844"/>
                    </a:cubicBezTo>
                    <a:cubicBezTo>
                      <a:pt x="94023" y="1288425"/>
                      <a:pt x="75613" y="1179563"/>
                      <a:pt x="65119" y="1070766"/>
                    </a:cubicBezTo>
                    <a:cubicBezTo>
                      <a:pt x="54803" y="962863"/>
                      <a:pt x="52034" y="854490"/>
                      <a:pt x="69002" y="749362"/>
                    </a:cubicBezTo>
                    <a:cubicBezTo>
                      <a:pt x="93820" y="594458"/>
                      <a:pt x="161603" y="445813"/>
                      <a:pt x="264667" y="327494"/>
                    </a:cubicBezTo>
                    <a:cubicBezTo>
                      <a:pt x="264667" y="327494"/>
                      <a:pt x="264667" y="327494"/>
                      <a:pt x="264667" y="327493"/>
                    </a:cubicBezTo>
                    <a:cubicBezTo>
                      <a:pt x="367666" y="209184"/>
                      <a:pt x="506292" y="121016"/>
                      <a:pt x="658016" y="80863"/>
                    </a:cubicBezTo>
                    <a:cubicBezTo>
                      <a:pt x="809675" y="40671"/>
                      <a:pt x="974793" y="48603"/>
                      <a:pt x="1120922" y="106071"/>
                    </a:cubicBezTo>
                    <a:cubicBezTo>
                      <a:pt x="1267023" y="163461"/>
                      <a:pt x="1394274" y="270728"/>
                      <a:pt x="1473002" y="406726"/>
                    </a:cubicBezTo>
                    <a:cubicBezTo>
                      <a:pt x="1572831" y="578785"/>
                      <a:pt x="1592225" y="797144"/>
                      <a:pt x="1524626" y="985029"/>
                    </a:cubicBezTo>
                    <a:cubicBezTo>
                      <a:pt x="1457173" y="1172988"/>
                      <a:pt x="1303281" y="1329496"/>
                      <a:pt x="1116041" y="1400989"/>
                    </a:cubicBezTo>
                    <a:lnTo>
                      <a:pt x="1116041" y="1400990"/>
                    </a:lnTo>
                    <a:cubicBezTo>
                      <a:pt x="996993" y="1446378"/>
                      <a:pt x="863861" y="1458676"/>
                      <a:pt x="741072" y="1426191"/>
                    </a:cubicBezTo>
                    <a:cubicBezTo>
                      <a:pt x="618439" y="1393787"/>
                      <a:pt x="506241" y="1315301"/>
                      <a:pt x="442076" y="1206136"/>
                    </a:cubicBezTo>
                    <a:cubicBezTo>
                      <a:pt x="409910" y="1151536"/>
                      <a:pt x="389583" y="1089752"/>
                      <a:pt x="384347" y="1026638"/>
                    </a:cubicBezTo>
                    <a:lnTo>
                      <a:pt x="384347" y="1026638"/>
                    </a:lnTo>
                    <a:cubicBezTo>
                      <a:pt x="379104" y="963538"/>
                      <a:pt x="388954" y="898981"/>
                      <a:pt x="413967" y="840836"/>
                    </a:cubicBezTo>
                    <a:cubicBezTo>
                      <a:pt x="438963" y="782699"/>
                      <a:pt x="479202" y="730868"/>
                      <a:pt x="530110" y="693278"/>
                    </a:cubicBezTo>
                    <a:cubicBezTo>
                      <a:pt x="580995" y="655685"/>
                      <a:pt x="642686" y="632294"/>
                      <a:pt x="705819" y="627987"/>
                    </a:cubicBezTo>
                    <a:cubicBezTo>
                      <a:pt x="780374" y="622948"/>
                      <a:pt x="857985" y="645375"/>
                      <a:pt x="913891" y="694565"/>
                    </a:cubicBezTo>
                    <a:cubicBezTo>
                      <a:pt x="941906" y="719144"/>
                      <a:pt x="964500" y="750084"/>
                      <a:pt x="978523" y="784557"/>
                    </a:cubicBezTo>
                    <a:cubicBezTo>
                      <a:pt x="992547" y="819015"/>
                      <a:pt x="998039" y="857102"/>
                      <a:pt x="993423" y="893971"/>
                    </a:cubicBezTo>
                    <a:cubicBezTo>
                      <a:pt x="989871" y="922481"/>
                      <a:pt x="980334" y="950300"/>
                      <a:pt x="965615" y="975028"/>
                    </a:cubicBezTo>
                    <a:cubicBezTo>
                      <a:pt x="980795" y="950503"/>
                      <a:pt x="990846" y="922757"/>
                      <a:pt x="994918" y="894164"/>
                    </a:cubicBezTo>
                    <a:cubicBezTo>
                      <a:pt x="1000228" y="857008"/>
                      <a:pt x="995356" y="818410"/>
                      <a:pt x="981763" y="783247"/>
                    </a:cubicBezTo>
                    <a:cubicBezTo>
                      <a:pt x="968110" y="747921"/>
                      <a:pt x="945679" y="716009"/>
                      <a:pt x="917541" y="690424"/>
                    </a:cubicBezTo>
                    <a:cubicBezTo>
                      <a:pt x="861059" y="639028"/>
                      <a:pt x="782049" y="614486"/>
                      <a:pt x="705192" y="618368"/>
                    </a:cubicBezTo>
                    <a:lnTo>
                      <a:pt x="705192" y="618368"/>
                    </a:lnTo>
                    <a:cubicBezTo>
                      <a:pt x="639999" y="621660"/>
                      <a:pt x="575876" y="644551"/>
                      <a:pt x="522321" y="682655"/>
                    </a:cubicBezTo>
                    <a:lnTo>
                      <a:pt x="522321" y="682655"/>
                    </a:lnTo>
                    <a:cubicBezTo>
                      <a:pt x="468789" y="720747"/>
                      <a:pt x="425884" y="773770"/>
                      <a:pt x="398637" y="834176"/>
                    </a:cubicBezTo>
                    <a:cubicBezTo>
                      <a:pt x="371482" y="894385"/>
                      <a:pt x="359807" y="961657"/>
                      <a:pt x="364175" y="1028237"/>
                    </a:cubicBezTo>
                    <a:cubicBezTo>
                      <a:pt x="368523" y="1094414"/>
                      <a:pt x="388532" y="1159710"/>
                      <a:pt x="421606" y="1218086"/>
                    </a:cubicBezTo>
                    <a:cubicBezTo>
                      <a:pt x="486931" y="1333132"/>
                      <a:pt x="602228" y="1418848"/>
                      <a:pt x="733212" y="1455525"/>
                    </a:cubicBezTo>
                    <a:cubicBezTo>
                      <a:pt x="860620" y="1491149"/>
                      <a:pt x="1000748" y="1482136"/>
                      <a:pt x="1128930" y="1435140"/>
                    </a:cubicBezTo>
                    <a:cubicBezTo>
                      <a:pt x="1225311" y="1399872"/>
                      <a:pt x="1315082" y="1343004"/>
                      <a:pt x="1390778" y="1268935"/>
                    </a:cubicBezTo>
                    <a:cubicBezTo>
                      <a:pt x="1466474" y="1194863"/>
                      <a:pt x="1528132" y="1103559"/>
                      <a:pt x="1566662" y="1000320"/>
                    </a:cubicBezTo>
                    <a:cubicBezTo>
                      <a:pt x="1602560" y="903792"/>
                      <a:pt x="1617603" y="798009"/>
                      <a:pt x="1609998" y="691627"/>
                    </a:cubicBezTo>
                    <a:cubicBezTo>
                      <a:pt x="1602393" y="585245"/>
                      <a:pt x="1572137" y="478218"/>
                      <a:pt x="1517167" y="381349"/>
                    </a:cubicBezTo>
                    <a:cubicBezTo>
                      <a:pt x="1476522" y="309970"/>
                      <a:pt x="1423127" y="244843"/>
                      <a:pt x="1359506" y="189325"/>
                    </a:cubicBezTo>
                    <a:cubicBezTo>
                      <a:pt x="1295878" y="133809"/>
                      <a:pt x="1222005" y="87902"/>
                      <a:pt x="1140981" y="55548"/>
                    </a:cubicBezTo>
                    <a:cubicBezTo>
                      <a:pt x="1064747" y="25160"/>
                      <a:pt x="982731" y="6821"/>
                      <a:pt x="898546" y="1571"/>
                    </a:cubicBezTo>
                    <a:cubicBezTo>
                      <a:pt x="814354" y="-3680"/>
                      <a:pt x="727980" y="4159"/>
                      <a:pt x="643749" y="26208"/>
                    </a:cubicBezTo>
                    <a:cubicBezTo>
                      <a:pt x="564524" y="46986"/>
                      <a:pt x="487591" y="80083"/>
                      <a:pt x="416089" y="124404"/>
                    </a:cubicBezTo>
                    <a:cubicBezTo>
                      <a:pt x="344582" y="168728"/>
                      <a:pt x="278496" y="224279"/>
                      <a:pt x="221521" y="289642"/>
                    </a:cubicBezTo>
                    <a:cubicBezTo>
                      <a:pt x="167884" y="351214"/>
                      <a:pt x="122458" y="421124"/>
                      <a:pt x="87006" y="497059"/>
                    </a:cubicBezTo>
                    <a:cubicBezTo>
                      <a:pt x="51556" y="572991"/>
                      <a:pt x="26081" y="654950"/>
                      <a:pt x="12575" y="740103"/>
                    </a:cubicBezTo>
                    <a:cubicBezTo>
                      <a:pt x="-4723" y="850053"/>
                      <a:pt x="-2426" y="963237"/>
                      <a:pt x="8922" y="1075980"/>
                    </a:cubicBezTo>
                    <a:cubicBezTo>
                      <a:pt x="19833" y="1185302"/>
                      <a:pt x="38634" y="1294698"/>
                      <a:pt x="53612" y="1405772"/>
                    </a:cubicBezTo>
                    <a:cubicBezTo>
                      <a:pt x="76504" y="1575581"/>
                      <a:pt x="89813" y="1751880"/>
                      <a:pt x="91607" y="1933829"/>
                    </a:cubicBezTo>
                    <a:cubicBezTo>
                      <a:pt x="93401" y="2115778"/>
                      <a:pt x="83682" y="2303405"/>
                      <a:pt x="60180" y="2495346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14982D03-6B0B-6ECF-8298-665DA2D0F065}"/>
                  </a:ext>
                </a:extLst>
              </p:cNvPr>
              <p:cNvSpPr/>
              <p:nvPr/>
            </p:nvSpPr>
            <p:spPr>
              <a:xfrm>
                <a:off x="1479533" y="6094869"/>
                <a:ext cx="1839590" cy="1976139"/>
              </a:xfrm>
              <a:custGeom>
                <a:avLst/>
                <a:gdLst>
                  <a:gd name="connsiteX0" fmla="*/ 0 w 1839590"/>
                  <a:gd name="connsiteY0" fmla="*/ 220057 h 1976139"/>
                  <a:gd name="connsiteX1" fmla="*/ 258890 w 1839590"/>
                  <a:gd name="connsiteY1" fmla="*/ 130568 h 1976139"/>
                  <a:gd name="connsiteX2" fmla="*/ 636117 w 1839590"/>
                  <a:gd name="connsiteY2" fmla="*/ 46754 h 1976139"/>
                  <a:gd name="connsiteX3" fmla="*/ 1260416 w 1839590"/>
                  <a:gd name="connsiteY3" fmla="*/ 205705 h 1976139"/>
                  <a:gd name="connsiteX4" fmla="*/ 1693097 w 1839590"/>
                  <a:gd name="connsiteY4" fmla="*/ 683644 h 1976139"/>
                  <a:gd name="connsiteX5" fmla="*/ 1789505 w 1839590"/>
                  <a:gd name="connsiteY5" fmla="*/ 1321586 h 1976139"/>
                  <a:gd name="connsiteX6" fmla="*/ 1664623 w 1839590"/>
                  <a:gd name="connsiteY6" fmla="*/ 1671870 h 1976139"/>
                  <a:gd name="connsiteX7" fmla="*/ 1385805 w 1839590"/>
                  <a:gd name="connsiteY7" fmla="*/ 1907751 h 1976139"/>
                  <a:gd name="connsiteX8" fmla="*/ 1028129 w 1839590"/>
                  <a:gd name="connsiteY8" fmla="*/ 1902981 h 1976139"/>
                  <a:gd name="connsiteX9" fmla="*/ 1028129 w 1839590"/>
                  <a:gd name="connsiteY9" fmla="*/ 1902981 h 1976139"/>
                  <a:gd name="connsiteX10" fmla="*/ 886249 w 1839590"/>
                  <a:gd name="connsiteY10" fmla="*/ 1790782 h 1976139"/>
                  <a:gd name="connsiteX11" fmla="*/ 886248 w 1839590"/>
                  <a:gd name="connsiteY11" fmla="*/ 1790782 h 1976139"/>
                  <a:gd name="connsiteX12" fmla="*/ 815949 w 1839590"/>
                  <a:gd name="connsiteY12" fmla="*/ 1625361 h 1976139"/>
                  <a:gd name="connsiteX13" fmla="*/ 893993 w 1839590"/>
                  <a:gd name="connsiteY13" fmla="*/ 1359678 h 1976139"/>
                  <a:gd name="connsiteX14" fmla="*/ 950138 w 1839590"/>
                  <a:gd name="connsiteY14" fmla="*/ 1306362 h 1976139"/>
                  <a:gd name="connsiteX15" fmla="*/ 1141867 w 1839590"/>
                  <a:gd name="connsiteY15" fmla="*/ 1228191 h 1976139"/>
                  <a:gd name="connsiteX16" fmla="*/ 1336361 w 1839590"/>
                  <a:gd name="connsiteY16" fmla="*/ 1267674 h 1976139"/>
                  <a:gd name="connsiteX17" fmla="*/ 1336361 w 1839590"/>
                  <a:gd name="connsiteY17" fmla="*/ 1267674 h 1976139"/>
                  <a:gd name="connsiteX18" fmla="*/ 1448541 w 1839590"/>
                  <a:gd name="connsiteY18" fmla="*/ 1429030 h 1976139"/>
                  <a:gd name="connsiteX19" fmla="*/ 1398488 w 1839590"/>
                  <a:gd name="connsiteY19" fmla="*/ 1593567 h 1976139"/>
                  <a:gd name="connsiteX20" fmla="*/ 1323583 w 1839590"/>
                  <a:gd name="connsiteY20" fmla="*/ 1642218 h 1976139"/>
                  <a:gd name="connsiteX21" fmla="*/ 1233719 w 1839590"/>
                  <a:gd name="connsiteY21" fmla="*/ 1649328 h 1976139"/>
                  <a:gd name="connsiteX22" fmla="*/ 1102302 w 1839590"/>
                  <a:gd name="connsiteY22" fmla="*/ 1545758 h 1976139"/>
                  <a:gd name="connsiteX23" fmla="*/ 1115079 w 1839590"/>
                  <a:gd name="connsiteY23" fmla="*/ 1375635 h 1976139"/>
                  <a:gd name="connsiteX24" fmla="*/ 1098679 w 1839590"/>
                  <a:gd name="connsiteY24" fmla="*/ 1547269 h 1976139"/>
                  <a:gd name="connsiteX25" fmla="*/ 1232189 w 1839590"/>
                  <a:gd name="connsiteY25" fmla="*/ 1657034 h 1976139"/>
                  <a:gd name="connsiteX26" fmla="*/ 1326634 w 1839590"/>
                  <a:gd name="connsiteY26" fmla="*/ 1651686 h 1976139"/>
                  <a:gd name="connsiteX27" fmla="*/ 1407097 w 1839590"/>
                  <a:gd name="connsiteY27" fmla="*/ 1601980 h 1976139"/>
                  <a:gd name="connsiteX28" fmla="*/ 1464616 w 1839590"/>
                  <a:gd name="connsiteY28" fmla="*/ 1426944 h 1976139"/>
                  <a:gd name="connsiteX29" fmla="*/ 1347625 w 1839590"/>
                  <a:gd name="connsiteY29" fmla="*/ 1249908 h 1976139"/>
                  <a:gd name="connsiteX30" fmla="*/ 1139737 w 1839590"/>
                  <a:gd name="connsiteY30" fmla="*/ 1202424 h 1976139"/>
                  <a:gd name="connsiteX31" fmla="*/ 870136 w 1839590"/>
                  <a:gd name="connsiteY31" fmla="*/ 1339566 h 1976139"/>
                  <a:gd name="connsiteX32" fmla="*/ 783890 w 1839590"/>
                  <a:gd name="connsiteY32" fmla="*/ 1629703 h 1976139"/>
                  <a:gd name="connsiteX33" fmla="*/ 783890 w 1839590"/>
                  <a:gd name="connsiteY33" fmla="*/ 1629704 h 1976139"/>
                  <a:gd name="connsiteX34" fmla="*/ 860076 w 1839590"/>
                  <a:gd name="connsiteY34" fmla="*/ 1811026 h 1976139"/>
                  <a:gd name="connsiteX35" fmla="*/ 1013846 w 1839590"/>
                  <a:gd name="connsiteY35" fmla="*/ 1933640 h 1976139"/>
                  <a:gd name="connsiteX36" fmla="*/ 1398724 w 1839590"/>
                  <a:gd name="connsiteY36" fmla="*/ 1940612 h 1976139"/>
                  <a:gd name="connsiteX37" fmla="*/ 1695489 w 1839590"/>
                  <a:gd name="connsiteY37" fmla="*/ 1691890 h 1976139"/>
                  <a:gd name="connsiteX38" fmla="*/ 1827377 w 1839590"/>
                  <a:gd name="connsiteY38" fmla="*/ 1327079 h 1976139"/>
                  <a:gd name="connsiteX39" fmla="*/ 1730001 w 1839590"/>
                  <a:gd name="connsiteY39" fmla="*/ 666213 h 1976139"/>
                  <a:gd name="connsiteX40" fmla="*/ 1730000 w 1839590"/>
                  <a:gd name="connsiteY40" fmla="*/ 666212 h 1976139"/>
                  <a:gd name="connsiteX41" fmla="*/ 1282847 w 1839590"/>
                  <a:gd name="connsiteY41" fmla="*/ 168601 h 1976139"/>
                  <a:gd name="connsiteX42" fmla="*/ 634185 w 1839590"/>
                  <a:gd name="connsiteY42" fmla="*/ 894 h 1976139"/>
                  <a:gd name="connsiteX43" fmla="*/ 14 w 1839590"/>
                  <a:gd name="connsiteY43" fmla="*/ 220064 h 197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839590" h="1976139">
                    <a:moveTo>
                      <a:pt x="0" y="220057"/>
                    </a:moveTo>
                    <a:cubicBezTo>
                      <a:pt x="83928" y="178948"/>
                      <a:pt x="171164" y="149266"/>
                      <a:pt x="258890" y="130568"/>
                    </a:cubicBezTo>
                    <a:cubicBezTo>
                      <a:pt x="378582" y="81206"/>
                      <a:pt x="506847" y="52381"/>
                      <a:pt x="636117" y="46754"/>
                    </a:cubicBezTo>
                    <a:cubicBezTo>
                      <a:pt x="853499" y="37245"/>
                      <a:pt x="1073895" y="93324"/>
                      <a:pt x="1260416" y="205705"/>
                    </a:cubicBezTo>
                    <a:cubicBezTo>
                      <a:pt x="1446965" y="318041"/>
                      <a:pt x="1599721" y="486735"/>
                      <a:pt x="1693097" y="683644"/>
                    </a:cubicBezTo>
                    <a:cubicBezTo>
                      <a:pt x="1786509" y="880536"/>
                      <a:pt x="1820578" y="1105707"/>
                      <a:pt x="1789505" y="1321586"/>
                    </a:cubicBezTo>
                    <a:cubicBezTo>
                      <a:pt x="1771512" y="1445777"/>
                      <a:pt x="1732280" y="1567626"/>
                      <a:pt x="1664623" y="1671870"/>
                    </a:cubicBezTo>
                    <a:cubicBezTo>
                      <a:pt x="1597038" y="1775974"/>
                      <a:pt x="1500344" y="1862870"/>
                      <a:pt x="1385805" y="1907751"/>
                    </a:cubicBezTo>
                    <a:cubicBezTo>
                      <a:pt x="1271569" y="1952573"/>
                      <a:pt x="1138373" y="1954572"/>
                      <a:pt x="1028129" y="1902981"/>
                    </a:cubicBezTo>
                    <a:lnTo>
                      <a:pt x="1028129" y="1902981"/>
                    </a:lnTo>
                    <a:cubicBezTo>
                      <a:pt x="972882" y="1877269"/>
                      <a:pt x="923387" y="1838764"/>
                      <a:pt x="886249" y="1790782"/>
                    </a:cubicBezTo>
                    <a:lnTo>
                      <a:pt x="886248" y="1790782"/>
                    </a:lnTo>
                    <a:cubicBezTo>
                      <a:pt x="849112" y="1742836"/>
                      <a:pt x="824082" y="1685202"/>
                      <a:pt x="815949" y="1625361"/>
                    </a:cubicBezTo>
                    <a:cubicBezTo>
                      <a:pt x="803010" y="1531764"/>
                      <a:pt x="832951" y="1432295"/>
                      <a:pt x="893993" y="1359678"/>
                    </a:cubicBezTo>
                    <a:cubicBezTo>
                      <a:pt x="910587" y="1339880"/>
                      <a:pt x="929494" y="1322026"/>
                      <a:pt x="950138" y="1306362"/>
                    </a:cubicBezTo>
                    <a:cubicBezTo>
                      <a:pt x="1004533" y="1263332"/>
                      <a:pt x="1072015" y="1235489"/>
                      <a:pt x="1141867" y="1228191"/>
                    </a:cubicBezTo>
                    <a:cubicBezTo>
                      <a:pt x="1208740" y="1221346"/>
                      <a:pt x="1278806" y="1232760"/>
                      <a:pt x="1336361" y="1267674"/>
                    </a:cubicBezTo>
                    <a:lnTo>
                      <a:pt x="1336361" y="1267674"/>
                    </a:lnTo>
                    <a:cubicBezTo>
                      <a:pt x="1393755" y="1302448"/>
                      <a:pt x="1438494" y="1361860"/>
                      <a:pt x="1448541" y="1429030"/>
                    </a:cubicBezTo>
                    <a:cubicBezTo>
                      <a:pt x="1457314" y="1487041"/>
                      <a:pt x="1439387" y="1549995"/>
                      <a:pt x="1398488" y="1593567"/>
                    </a:cubicBezTo>
                    <a:cubicBezTo>
                      <a:pt x="1378022" y="1615384"/>
                      <a:pt x="1352150" y="1632379"/>
                      <a:pt x="1323583" y="1642218"/>
                    </a:cubicBezTo>
                    <a:cubicBezTo>
                      <a:pt x="1295016" y="1652056"/>
                      <a:pt x="1263785" y="1654692"/>
                      <a:pt x="1233719" y="1649328"/>
                    </a:cubicBezTo>
                    <a:cubicBezTo>
                      <a:pt x="1177145" y="1639214"/>
                      <a:pt x="1126047" y="1599433"/>
                      <a:pt x="1102302" y="1545758"/>
                    </a:cubicBezTo>
                    <a:cubicBezTo>
                      <a:pt x="1078633" y="1492048"/>
                      <a:pt x="1083177" y="1426351"/>
                      <a:pt x="1115079" y="1375635"/>
                    </a:cubicBezTo>
                    <a:cubicBezTo>
                      <a:pt x="1082084" y="1425636"/>
                      <a:pt x="1075715" y="1491778"/>
                      <a:pt x="1098679" y="1547269"/>
                    </a:cubicBezTo>
                    <a:cubicBezTo>
                      <a:pt x="1121774" y="1602711"/>
                      <a:pt x="1173177" y="1645033"/>
                      <a:pt x="1232189" y="1657034"/>
                    </a:cubicBezTo>
                    <a:cubicBezTo>
                      <a:pt x="1263481" y="1663341"/>
                      <a:pt x="1296252" y="1661381"/>
                      <a:pt x="1326634" y="1651686"/>
                    </a:cubicBezTo>
                    <a:cubicBezTo>
                      <a:pt x="1357006" y="1641983"/>
                      <a:pt x="1384780" y="1624704"/>
                      <a:pt x="1407097" y="1601980"/>
                    </a:cubicBezTo>
                    <a:cubicBezTo>
                      <a:pt x="1451696" y="1556407"/>
                      <a:pt x="1472664" y="1490067"/>
                      <a:pt x="1464616" y="1426944"/>
                    </a:cubicBezTo>
                    <a:cubicBezTo>
                      <a:pt x="1455110" y="1354086"/>
                      <a:pt x="1409180" y="1288964"/>
                      <a:pt x="1347625" y="1249908"/>
                    </a:cubicBezTo>
                    <a:cubicBezTo>
                      <a:pt x="1286174" y="1210969"/>
                      <a:pt x="1211543" y="1196520"/>
                      <a:pt x="1139737" y="1202424"/>
                    </a:cubicBezTo>
                    <a:cubicBezTo>
                      <a:pt x="1036673" y="1210730"/>
                      <a:pt x="937260" y="1260416"/>
                      <a:pt x="870136" y="1339566"/>
                    </a:cubicBezTo>
                    <a:cubicBezTo>
                      <a:pt x="803056" y="1418802"/>
                      <a:pt x="770253" y="1526372"/>
                      <a:pt x="783890" y="1629703"/>
                    </a:cubicBezTo>
                    <a:lnTo>
                      <a:pt x="783890" y="1629704"/>
                    </a:lnTo>
                    <a:cubicBezTo>
                      <a:pt x="792674" y="1695539"/>
                      <a:pt x="819637" y="1758485"/>
                      <a:pt x="860076" y="1811026"/>
                    </a:cubicBezTo>
                    <a:cubicBezTo>
                      <a:pt x="900513" y="1863546"/>
                      <a:pt x="953959" y="1905544"/>
                      <a:pt x="1013846" y="1933640"/>
                    </a:cubicBezTo>
                    <a:cubicBezTo>
                      <a:pt x="1133705" y="1989655"/>
                      <a:pt x="1276017" y="1988551"/>
                      <a:pt x="1398724" y="1940612"/>
                    </a:cubicBezTo>
                    <a:cubicBezTo>
                      <a:pt x="1521283" y="1892687"/>
                      <a:pt x="1624061" y="1801553"/>
                      <a:pt x="1695489" y="1691890"/>
                    </a:cubicBezTo>
                    <a:cubicBezTo>
                      <a:pt x="1766875" y="1582309"/>
                      <a:pt x="1808499" y="1455593"/>
                      <a:pt x="1827377" y="1327079"/>
                    </a:cubicBezTo>
                    <a:cubicBezTo>
                      <a:pt x="1860353" y="1103723"/>
                      <a:pt x="1826114" y="870883"/>
                      <a:pt x="1730001" y="666213"/>
                    </a:cubicBezTo>
                    <a:lnTo>
                      <a:pt x="1730000" y="666212"/>
                    </a:lnTo>
                    <a:cubicBezTo>
                      <a:pt x="1633859" y="461551"/>
                      <a:pt x="1476383" y="286211"/>
                      <a:pt x="1282847" y="168601"/>
                    </a:cubicBezTo>
                    <a:cubicBezTo>
                      <a:pt x="1089293" y="51029"/>
                      <a:pt x="860822" y="-8103"/>
                      <a:pt x="634185" y="894"/>
                    </a:cubicBezTo>
                    <a:cubicBezTo>
                      <a:pt x="407558" y="9940"/>
                      <a:pt x="184166" y="87074"/>
                      <a:pt x="14" y="220064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4" name="图形 37">
              <a:extLst>
                <a:ext uri="{FF2B5EF4-FFF2-40B4-BE49-F238E27FC236}">
                  <a16:creationId xmlns:a16="http://schemas.microsoft.com/office/drawing/2014/main" id="{F408192C-3586-87FD-DF76-31C36EF76847}"/>
                </a:ext>
              </a:extLst>
            </p:cNvPr>
            <p:cNvGrpSpPr/>
            <p:nvPr/>
          </p:nvGrpSpPr>
          <p:grpSpPr>
            <a:xfrm>
              <a:off x="3037718" y="3623856"/>
              <a:ext cx="594417" cy="1017833"/>
              <a:chOff x="3037718" y="3623856"/>
              <a:chExt cx="594417" cy="1017833"/>
            </a:xfrm>
            <a:grpFill/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7728617-F758-03EF-E7AB-CE2D79B99CD0}"/>
                  </a:ext>
                </a:extLst>
              </p:cNvPr>
              <p:cNvSpPr/>
              <p:nvPr/>
            </p:nvSpPr>
            <p:spPr>
              <a:xfrm>
                <a:off x="3230428" y="3844777"/>
                <a:ext cx="177116" cy="796912"/>
              </a:xfrm>
              <a:custGeom>
                <a:avLst/>
                <a:gdLst>
                  <a:gd name="connsiteX0" fmla="*/ -75 w 177116"/>
                  <a:gd name="connsiteY0" fmla="*/ 797046 h 796912"/>
                  <a:gd name="connsiteX1" fmla="*/ 72528 w 177116"/>
                  <a:gd name="connsiteY1" fmla="*/ 760818 h 796912"/>
                  <a:gd name="connsiteX2" fmla="*/ 174472 w 177116"/>
                  <a:gd name="connsiteY2" fmla="*/ 476959 h 796912"/>
                  <a:gd name="connsiteX3" fmla="*/ 97205 w 177116"/>
                  <a:gd name="connsiteY3" fmla="*/ 123517 h 796912"/>
                  <a:gd name="connsiteX4" fmla="*/ 4652 w 177116"/>
                  <a:gd name="connsiteY4" fmla="*/ 134 h 796912"/>
                  <a:gd name="connsiteX5" fmla="*/ 84343 w 177116"/>
                  <a:gd name="connsiteY5" fmla="*/ 129250 h 796912"/>
                  <a:gd name="connsiteX6" fmla="*/ 130783 w 177116"/>
                  <a:gd name="connsiteY6" fmla="*/ 289058 h 796912"/>
                  <a:gd name="connsiteX7" fmla="*/ 141776 w 177116"/>
                  <a:gd name="connsiteY7" fmla="*/ 473353 h 796912"/>
                  <a:gd name="connsiteX8" fmla="*/ -81 w 177116"/>
                  <a:gd name="connsiteY8" fmla="*/ 797044 h 7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116" h="796912">
                    <a:moveTo>
                      <a:pt x="-75" y="797046"/>
                    </a:moveTo>
                    <a:cubicBezTo>
                      <a:pt x="24424" y="786662"/>
                      <a:pt x="48707" y="774570"/>
                      <a:pt x="72528" y="760818"/>
                    </a:cubicBezTo>
                    <a:cubicBezTo>
                      <a:pt x="129971" y="674383"/>
                      <a:pt x="165096" y="576421"/>
                      <a:pt x="174472" y="476959"/>
                    </a:cubicBezTo>
                    <a:cubicBezTo>
                      <a:pt x="186003" y="354394"/>
                      <a:pt x="158369" y="230254"/>
                      <a:pt x="97205" y="123517"/>
                    </a:cubicBezTo>
                    <a:cubicBezTo>
                      <a:pt x="71714" y="79031"/>
                      <a:pt x="40540" y="37529"/>
                      <a:pt x="4652" y="134"/>
                    </a:cubicBezTo>
                    <a:cubicBezTo>
                      <a:pt x="36867" y="40318"/>
                      <a:pt x="63640" y="83796"/>
                      <a:pt x="84343" y="129250"/>
                    </a:cubicBezTo>
                    <a:cubicBezTo>
                      <a:pt x="107743" y="180605"/>
                      <a:pt x="123227" y="234568"/>
                      <a:pt x="130783" y="289058"/>
                    </a:cubicBezTo>
                    <a:cubicBezTo>
                      <a:pt x="144398" y="349357"/>
                      <a:pt x="148304" y="411733"/>
                      <a:pt x="141776" y="473353"/>
                    </a:cubicBezTo>
                    <a:cubicBezTo>
                      <a:pt x="129468" y="589875"/>
                      <a:pt x="79814" y="703940"/>
                      <a:pt x="-81" y="79704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7D68DA7C-2A85-7682-C6CD-B600EBAB2995}"/>
                  </a:ext>
                </a:extLst>
              </p:cNvPr>
              <p:cNvSpPr/>
              <p:nvPr/>
            </p:nvSpPr>
            <p:spPr>
              <a:xfrm>
                <a:off x="3434636" y="4110161"/>
                <a:ext cx="197499" cy="270295"/>
              </a:xfrm>
              <a:custGeom>
                <a:avLst/>
                <a:gdLst>
                  <a:gd name="connsiteX0" fmla="*/ -86 w 197499"/>
                  <a:gd name="connsiteY0" fmla="*/ 270429 h 270295"/>
                  <a:gd name="connsiteX1" fmla="*/ 187370 w 197499"/>
                  <a:gd name="connsiteY1" fmla="*/ 134 h 270295"/>
                  <a:gd name="connsiteX2" fmla="*/ -86 w 197499"/>
                  <a:gd name="connsiteY2" fmla="*/ 270429 h 27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99" h="270295">
                    <a:moveTo>
                      <a:pt x="-86" y="270429"/>
                    </a:moveTo>
                    <a:cubicBezTo>
                      <a:pt x="-86" y="270429"/>
                      <a:pt x="130180" y="143316"/>
                      <a:pt x="187370" y="134"/>
                    </a:cubicBezTo>
                    <a:cubicBezTo>
                      <a:pt x="235030" y="134549"/>
                      <a:pt x="103175" y="248511"/>
                      <a:pt x="-86" y="27042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841835EA-CF38-88D7-8CAA-D309D97FD305}"/>
                  </a:ext>
                </a:extLst>
              </p:cNvPr>
              <p:cNvSpPr/>
              <p:nvPr/>
            </p:nvSpPr>
            <p:spPr>
              <a:xfrm>
                <a:off x="3416610" y="4102192"/>
                <a:ext cx="198343" cy="271589"/>
              </a:xfrm>
              <a:custGeom>
                <a:avLst/>
                <a:gdLst>
                  <a:gd name="connsiteX0" fmla="*/ 3125 w 198343"/>
                  <a:gd name="connsiteY0" fmla="*/ 271723 h 271589"/>
                  <a:gd name="connsiteX1" fmla="*/ 198258 w 198343"/>
                  <a:gd name="connsiteY1" fmla="*/ 134 h 271589"/>
                  <a:gd name="connsiteX2" fmla="*/ 3125 w 198343"/>
                  <a:gd name="connsiteY2" fmla="*/ 271723 h 27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3" h="271589">
                    <a:moveTo>
                      <a:pt x="3125" y="271723"/>
                    </a:moveTo>
                    <a:cubicBezTo>
                      <a:pt x="3125" y="271723"/>
                      <a:pt x="104829" y="180333"/>
                      <a:pt x="198258" y="134"/>
                    </a:cubicBezTo>
                    <a:cubicBezTo>
                      <a:pt x="48664" y="10720"/>
                      <a:pt x="-15769" y="175908"/>
                      <a:pt x="3125" y="27172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6" name="图形 37">
                <a:extLst>
                  <a:ext uri="{FF2B5EF4-FFF2-40B4-BE49-F238E27FC236}">
                    <a16:creationId xmlns:a16="http://schemas.microsoft.com/office/drawing/2014/main" id="{DE5E65D8-3C6F-0C05-DFA8-A02C85655958}"/>
                  </a:ext>
                </a:extLst>
              </p:cNvPr>
              <p:cNvGrpSpPr/>
              <p:nvPr/>
            </p:nvGrpSpPr>
            <p:grpSpPr>
              <a:xfrm>
                <a:off x="3298811" y="3732747"/>
                <a:ext cx="260437" cy="293939"/>
                <a:chOff x="3298811" y="3732747"/>
                <a:chExt cx="260437" cy="293939"/>
              </a:xfrm>
              <a:grpFill/>
            </p:grpSpPr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719E2ABA-06A8-5308-C8B7-5F2D5A1F0F8B}"/>
                    </a:ext>
                  </a:extLst>
                </p:cNvPr>
                <p:cNvSpPr/>
                <p:nvPr/>
              </p:nvSpPr>
              <p:spPr>
                <a:xfrm>
                  <a:off x="3316703" y="3739871"/>
                  <a:ext cx="242545" cy="283051"/>
                </a:xfrm>
                <a:custGeom>
                  <a:avLst/>
                  <a:gdLst>
                    <a:gd name="connsiteX0" fmla="*/ 67638 w 242545"/>
                    <a:gd name="connsiteY0" fmla="*/ 283051 h 283051"/>
                    <a:gd name="connsiteX1" fmla="*/ 166013 w 242545"/>
                    <a:gd name="connsiteY1" fmla="*/ 2106 h 283051"/>
                    <a:gd name="connsiteX2" fmla="*/ 67638 w 242545"/>
                    <a:gd name="connsiteY2" fmla="*/ 283051 h 28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545" h="283051">
                      <a:moveTo>
                        <a:pt x="67638" y="283051"/>
                      </a:moveTo>
                      <a:cubicBezTo>
                        <a:pt x="67638" y="283051"/>
                        <a:pt x="151194" y="142100"/>
                        <a:pt x="166013" y="2106"/>
                      </a:cubicBezTo>
                      <a:cubicBezTo>
                        <a:pt x="241856" y="112277"/>
                        <a:pt x="153602" y="241804"/>
                        <a:pt x="67638" y="28305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FF808AA1-1882-5ADC-542C-B505B95C7AF7}"/>
                    </a:ext>
                  </a:extLst>
                </p:cNvPr>
                <p:cNvSpPr/>
                <p:nvPr/>
              </p:nvSpPr>
              <p:spPr>
                <a:xfrm>
                  <a:off x="3298811" y="3736334"/>
                  <a:ext cx="243616" cy="284384"/>
                </a:xfrm>
                <a:custGeom>
                  <a:avLst/>
                  <a:gdLst>
                    <a:gd name="connsiteX0" fmla="*/ 70804 w 243616"/>
                    <a:gd name="connsiteY0" fmla="*/ 283711 h 284384"/>
                    <a:gd name="connsiteX1" fmla="*/ 175655 w 243616"/>
                    <a:gd name="connsiteY1" fmla="*/ 0 h 284384"/>
                    <a:gd name="connsiteX2" fmla="*/ 70804 w 243616"/>
                    <a:gd name="connsiteY2" fmla="*/ 283711 h 28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616" h="284384">
                      <a:moveTo>
                        <a:pt x="70804" y="283711"/>
                      </a:moveTo>
                      <a:cubicBezTo>
                        <a:pt x="70804" y="283711"/>
                        <a:pt x="138006" y="180685"/>
                        <a:pt x="175655" y="0"/>
                      </a:cubicBezTo>
                      <a:cubicBezTo>
                        <a:pt x="45823" y="40831"/>
                        <a:pt x="30095" y="202016"/>
                        <a:pt x="70804" y="283711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图形 37">
                <a:extLst>
                  <a:ext uri="{FF2B5EF4-FFF2-40B4-BE49-F238E27FC236}">
                    <a16:creationId xmlns:a16="http://schemas.microsoft.com/office/drawing/2014/main" id="{E454F752-8B8D-D079-01CB-6CEE46B06F9E}"/>
                  </a:ext>
                </a:extLst>
              </p:cNvPr>
              <p:cNvGrpSpPr/>
              <p:nvPr/>
            </p:nvGrpSpPr>
            <p:grpSpPr>
              <a:xfrm>
                <a:off x="3071501" y="3623856"/>
                <a:ext cx="240984" cy="221621"/>
                <a:chOff x="3071501" y="3623856"/>
                <a:chExt cx="240984" cy="221621"/>
              </a:xfrm>
              <a:grpFill/>
            </p:grpSpPr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34691B94-7037-9AAB-4F7E-5F8DC9A68530}"/>
                    </a:ext>
                  </a:extLst>
                </p:cNvPr>
                <p:cNvSpPr/>
                <p:nvPr/>
              </p:nvSpPr>
              <p:spPr>
                <a:xfrm rot="-3499880">
                  <a:off x="3133947" y="3635267"/>
                  <a:ext cx="127045" cy="191814"/>
                </a:xfrm>
                <a:custGeom>
                  <a:avLst/>
                  <a:gdLst>
                    <a:gd name="connsiteX0" fmla="*/ -625 w 127045"/>
                    <a:gd name="connsiteY0" fmla="*/ 191785 h 191814"/>
                    <a:gd name="connsiteX1" fmla="*/ 119959 w 127045"/>
                    <a:gd name="connsiteY1" fmla="*/ -30 h 191814"/>
                    <a:gd name="connsiteX2" fmla="*/ -625 w 127045"/>
                    <a:gd name="connsiteY2" fmla="*/ 191785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5" h="191814">
                      <a:moveTo>
                        <a:pt x="-625" y="191785"/>
                      </a:moveTo>
                      <a:cubicBezTo>
                        <a:pt x="-625" y="191785"/>
                        <a:pt x="83171" y="101579"/>
                        <a:pt x="119959" y="-30"/>
                      </a:cubicBezTo>
                      <a:cubicBezTo>
                        <a:pt x="150617" y="95357"/>
                        <a:pt x="65799" y="176230"/>
                        <a:pt x="-625" y="191785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7447DF1B-D61A-DB80-9D46-361F24237B64}"/>
                    </a:ext>
                  </a:extLst>
                </p:cNvPr>
                <p:cNvSpPr/>
                <p:nvPr/>
              </p:nvSpPr>
              <p:spPr>
                <a:xfrm rot="-3499880">
                  <a:off x="3123255" y="3641803"/>
                  <a:ext cx="127588" cy="192732"/>
                </a:xfrm>
                <a:custGeom>
                  <a:avLst/>
                  <a:gdLst>
                    <a:gd name="connsiteX0" fmla="*/ 1441 w 127588"/>
                    <a:gd name="connsiteY0" fmla="*/ 192704 h 192732"/>
                    <a:gd name="connsiteX1" fmla="*/ 126964 w 127588"/>
                    <a:gd name="connsiteY1" fmla="*/ -28 h 192732"/>
                    <a:gd name="connsiteX2" fmla="*/ 1441 w 127588"/>
                    <a:gd name="connsiteY2" fmla="*/ 192704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8" h="192732">
                      <a:moveTo>
                        <a:pt x="1441" y="192704"/>
                      </a:moveTo>
                      <a:cubicBezTo>
                        <a:pt x="1441" y="192704"/>
                        <a:pt x="66865" y="127850"/>
                        <a:pt x="126964" y="-28"/>
                      </a:cubicBezTo>
                      <a:cubicBezTo>
                        <a:pt x="30735" y="7485"/>
                        <a:pt x="-10713" y="124710"/>
                        <a:pt x="1441" y="192704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图形 37">
                <a:extLst>
                  <a:ext uri="{FF2B5EF4-FFF2-40B4-BE49-F238E27FC236}">
                    <a16:creationId xmlns:a16="http://schemas.microsoft.com/office/drawing/2014/main" id="{7C37D4CC-29BF-1642-0386-1E2F91017863}"/>
                  </a:ext>
                </a:extLst>
              </p:cNvPr>
              <p:cNvGrpSpPr/>
              <p:nvPr/>
            </p:nvGrpSpPr>
            <p:grpSpPr>
              <a:xfrm>
                <a:off x="3037718" y="3849432"/>
                <a:ext cx="307855" cy="313453"/>
                <a:chOff x="3037718" y="3849432"/>
                <a:chExt cx="307855" cy="313453"/>
              </a:xfrm>
              <a:grpFill/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DE8269E4-E534-E257-E15B-4187A15B7A55}"/>
                    </a:ext>
                  </a:extLst>
                </p:cNvPr>
                <p:cNvSpPr/>
                <p:nvPr/>
              </p:nvSpPr>
              <p:spPr>
                <a:xfrm>
                  <a:off x="3041564" y="3863254"/>
                  <a:ext cx="289493" cy="299630"/>
                </a:xfrm>
                <a:custGeom>
                  <a:avLst/>
                  <a:gdLst>
                    <a:gd name="connsiteX0" fmla="*/ 289494 w 289493"/>
                    <a:gd name="connsiteY0" fmla="*/ 218888 h 299630"/>
                    <a:gd name="connsiteX1" fmla="*/ 8088 w 289493"/>
                    <a:gd name="connsiteY1" fmla="*/ 76636 h 299630"/>
                    <a:gd name="connsiteX2" fmla="*/ 289494 w 289493"/>
                    <a:gd name="connsiteY2" fmla="*/ 218888 h 29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493" h="299630">
                      <a:moveTo>
                        <a:pt x="289494" y="218888"/>
                      </a:moveTo>
                      <a:cubicBezTo>
                        <a:pt x="289494" y="218888"/>
                        <a:pt x="123246" y="169206"/>
                        <a:pt x="8088" y="76636"/>
                      </a:cubicBezTo>
                      <a:cubicBezTo>
                        <a:pt x="34583" y="204971"/>
                        <a:pt x="195763" y="243354"/>
                        <a:pt x="289494" y="21888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23BC886-1540-ED83-CA8D-3A41A98F2216}"/>
                    </a:ext>
                  </a:extLst>
                </p:cNvPr>
                <p:cNvSpPr/>
                <p:nvPr/>
              </p:nvSpPr>
              <p:spPr>
                <a:xfrm>
                  <a:off x="3051554" y="3849432"/>
                  <a:ext cx="290797" cy="301023"/>
                </a:xfrm>
                <a:custGeom>
                  <a:avLst/>
                  <a:gdLst>
                    <a:gd name="connsiteX0" fmla="*/ 288213 w 290797"/>
                    <a:gd name="connsiteY0" fmla="*/ 221248 h 301023"/>
                    <a:gd name="connsiteX1" fmla="*/ 0 w 290797"/>
                    <a:gd name="connsiteY1" fmla="*/ 81087 h 301023"/>
                    <a:gd name="connsiteX2" fmla="*/ 288213 w 290797"/>
                    <a:gd name="connsiteY2" fmla="*/ 221248 h 301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797" h="301023">
                      <a:moveTo>
                        <a:pt x="288213" y="221248"/>
                      </a:moveTo>
                      <a:cubicBezTo>
                        <a:pt x="288213" y="221248"/>
                        <a:pt x="162206" y="188819"/>
                        <a:pt x="0" y="81087"/>
                      </a:cubicBezTo>
                      <a:cubicBezTo>
                        <a:pt x="125571" y="28503"/>
                        <a:pt x="257183" y="135932"/>
                        <a:pt x="288213" y="221248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图形 37">
                <a:extLst>
                  <a:ext uri="{FF2B5EF4-FFF2-40B4-BE49-F238E27FC236}">
                    <a16:creationId xmlns:a16="http://schemas.microsoft.com/office/drawing/2014/main" id="{94AE4501-2BB2-BEB9-2CD3-B6F62E450CAE}"/>
                  </a:ext>
                </a:extLst>
              </p:cNvPr>
              <p:cNvGrpSpPr/>
              <p:nvPr/>
            </p:nvGrpSpPr>
            <p:grpSpPr>
              <a:xfrm>
                <a:off x="3062490" y="4188394"/>
                <a:ext cx="268264" cy="278264"/>
                <a:chOff x="3062490" y="4188394"/>
                <a:chExt cx="268264" cy="278264"/>
              </a:xfrm>
              <a:grpFill/>
            </p:grpSpPr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2CE31E19-717D-8A21-465F-01AC272A4654}"/>
                    </a:ext>
                  </a:extLst>
                </p:cNvPr>
                <p:cNvSpPr/>
                <p:nvPr/>
              </p:nvSpPr>
              <p:spPr>
                <a:xfrm rot="10800000" flipV="1">
                  <a:off x="3062490" y="4196363"/>
                  <a:ext cx="245827" cy="270295"/>
                </a:xfrm>
                <a:custGeom>
                  <a:avLst/>
                  <a:gdLst>
                    <a:gd name="connsiteX0" fmla="*/ -124 w 245827"/>
                    <a:gd name="connsiteY0" fmla="*/ 270439 h 270295"/>
                    <a:gd name="connsiteX1" fmla="*/ 233203 w 245827"/>
                    <a:gd name="connsiteY1" fmla="*/ 143 h 270295"/>
                    <a:gd name="connsiteX2" fmla="*/ -124 w 245827"/>
                    <a:gd name="connsiteY2" fmla="*/ 270439 h 270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7" h="270295">
                      <a:moveTo>
                        <a:pt x="-124" y="270439"/>
                      </a:moveTo>
                      <a:cubicBezTo>
                        <a:pt x="-124" y="270439"/>
                        <a:pt x="162018" y="143325"/>
                        <a:pt x="233203" y="143"/>
                      </a:cubicBezTo>
                      <a:cubicBezTo>
                        <a:pt x="292525" y="134558"/>
                        <a:pt x="128405" y="248520"/>
                        <a:pt x="-124" y="270439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885B604C-6E07-524E-30D7-6A64BF1BCC39}"/>
                    </a:ext>
                  </a:extLst>
                </p:cNvPr>
                <p:cNvSpPr/>
                <p:nvPr/>
              </p:nvSpPr>
              <p:spPr>
                <a:xfrm rot="10800000" flipV="1">
                  <a:off x="3083876" y="4188394"/>
                  <a:ext cx="246878" cy="271589"/>
                </a:xfrm>
                <a:custGeom>
                  <a:avLst/>
                  <a:gdLst>
                    <a:gd name="connsiteX0" fmla="*/ 3877 w 246878"/>
                    <a:gd name="connsiteY0" fmla="*/ 271733 h 271589"/>
                    <a:gd name="connsiteX1" fmla="*/ 246759 w 246878"/>
                    <a:gd name="connsiteY1" fmla="*/ 143 h 271589"/>
                    <a:gd name="connsiteX2" fmla="*/ 3877 w 246878"/>
                    <a:gd name="connsiteY2" fmla="*/ 271733 h 271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8" h="271589">
                      <a:moveTo>
                        <a:pt x="3877" y="271733"/>
                      </a:moveTo>
                      <a:cubicBezTo>
                        <a:pt x="3877" y="271733"/>
                        <a:pt x="130468" y="180343"/>
                        <a:pt x="246759" y="143"/>
                      </a:cubicBezTo>
                      <a:cubicBezTo>
                        <a:pt x="60560" y="10730"/>
                        <a:pt x="-19641" y="175918"/>
                        <a:pt x="3877" y="271733"/>
                      </a:cubicBezTo>
                      <a:close/>
                    </a:path>
                  </a:pathLst>
                </a:custGeom>
                <a:grpFill/>
                <a:ln w="80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图形 37">
              <a:extLst>
                <a:ext uri="{FF2B5EF4-FFF2-40B4-BE49-F238E27FC236}">
                  <a16:creationId xmlns:a16="http://schemas.microsoft.com/office/drawing/2014/main" id="{5B17BA6E-0843-6A0C-90C0-0BBF2EE73C60}"/>
                </a:ext>
              </a:extLst>
            </p:cNvPr>
            <p:cNvGrpSpPr/>
            <p:nvPr/>
          </p:nvGrpSpPr>
          <p:grpSpPr>
            <a:xfrm>
              <a:off x="2520132" y="5015990"/>
              <a:ext cx="87378" cy="87078"/>
              <a:chOff x="2520132" y="5015990"/>
              <a:chExt cx="87378" cy="87078"/>
            </a:xfrm>
            <a:grpFill/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BA823CD-3C5C-23FF-09A4-8A47499695F1}"/>
                  </a:ext>
                </a:extLst>
              </p:cNvPr>
              <p:cNvSpPr/>
              <p:nvPr/>
            </p:nvSpPr>
            <p:spPr>
              <a:xfrm>
                <a:off x="2546552" y="5015990"/>
                <a:ext cx="28595" cy="35743"/>
              </a:xfrm>
              <a:custGeom>
                <a:avLst/>
                <a:gdLst>
                  <a:gd name="connsiteX0" fmla="*/ 28548 w 28595"/>
                  <a:gd name="connsiteY0" fmla="*/ 18103 h 35743"/>
                  <a:gd name="connsiteX1" fmla="*/ 14251 w 28595"/>
                  <a:gd name="connsiteY1" fmla="*/ 35975 h 35743"/>
                  <a:gd name="connsiteX2" fmla="*/ -47 w 28595"/>
                  <a:gd name="connsiteY2" fmla="*/ 18103 h 35743"/>
                  <a:gd name="connsiteX3" fmla="*/ 14251 w 28595"/>
                  <a:gd name="connsiteY3" fmla="*/ 231 h 35743"/>
                  <a:gd name="connsiteX4" fmla="*/ 28548 w 28595"/>
                  <a:gd name="connsiteY4" fmla="*/ 18103 h 3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95" h="35743">
                    <a:moveTo>
                      <a:pt x="28548" y="18103"/>
                    </a:moveTo>
                    <a:cubicBezTo>
                      <a:pt x="28548" y="27974"/>
                      <a:pt x="22147" y="35975"/>
                      <a:pt x="14251" y="35975"/>
                    </a:cubicBezTo>
                    <a:cubicBezTo>
                      <a:pt x="6354" y="35975"/>
                      <a:pt x="-47" y="27974"/>
                      <a:pt x="-47" y="18103"/>
                    </a:cubicBezTo>
                    <a:cubicBezTo>
                      <a:pt x="-47" y="8233"/>
                      <a:pt x="6354" y="231"/>
                      <a:pt x="14251" y="231"/>
                    </a:cubicBezTo>
                    <a:cubicBezTo>
                      <a:pt x="22147" y="231"/>
                      <a:pt x="28548" y="8233"/>
                      <a:pt x="28548" y="1810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7F6CC76-47D1-1BDC-C15F-699030526CF7}"/>
                  </a:ext>
                </a:extLst>
              </p:cNvPr>
              <p:cNvSpPr/>
              <p:nvPr/>
            </p:nvSpPr>
            <p:spPr>
              <a:xfrm>
                <a:off x="2520132" y="5062834"/>
                <a:ext cx="29723" cy="40234"/>
              </a:xfrm>
              <a:custGeom>
                <a:avLst/>
                <a:gdLst>
                  <a:gd name="connsiteX0" fmla="*/ 28705 w 29723"/>
                  <a:gd name="connsiteY0" fmla="*/ 17227 h 40234"/>
                  <a:gd name="connsiteX1" fmla="*/ 20091 w 29723"/>
                  <a:gd name="connsiteY1" fmla="*/ 40217 h 40234"/>
                  <a:gd name="connsiteX2" fmla="*/ 925 w 29723"/>
                  <a:gd name="connsiteY2" fmla="*/ 23466 h 40234"/>
                  <a:gd name="connsiteX3" fmla="*/ 9540 w 29723"/>
                  <a:gd name="connsiteY3" fmla="*/ 476 h 40234"/>
                  <a:gd name="connsiteX4" fmla="*/ 28704 w 29723"/>
                  <a:gd name="connsiteY4" fmla="*/ 17227 h 4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23" h="40234">
                    <a:moveTo>
                      <a:pt x="28705" y="17227"/>
                    </a:moveTo>
                    <a:cubicBezTo>
                      <a:pt x="31619" y="28202"/>
                      <a:pt x="27762" y="38495"/>
                      <a:pt x="20091" y="40217"/>
                    </a:cubicBezTo>
                    <a:cubicBezTo>
                      <a:pt x="12420" y="41940"/>
                      <a:pt x="3839" y="34440"/>
                      <a:pt x="925" y="23466"/>
                    </a:cubicBezTo>
                    <a:cubicBezTo>
                      <a:pt x="-1988" y="12491"/>
                      <a:pt x="1869" y="2198"/>
                      <a:pt x="9540" y="476"/>
                    </a:cubicBezTo>
                    <a:cubicBezTo>
                      <a:pt x="17211" y="-1247"/>
                      <a:pt x="25791" y="6253"/>
                      <a:pt x="28704" y="1722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6CBEA2D3-A86A-61C1-5329-10DE11946E0F}"/>
                  </a:ext>
                </a:extLst>
              </p:cNvPr>
              <p:cNvSpPr/>
              <p:nvPr/>
            </p:nvSpPr>
            <p:spPr>
              <a:xfrm>
                <a:off x="2577068" y="5063078"/>
                <a:ext cx="30442" cy="39778"/>
              </a:xfrm>
              <a:custGeom>
                <a:avLst/>
                <a:gdLst>
                  <a:gd name="connsiteX0" fmla="*/ 28785 w 30442"/>
                  <a:gd name="connsiteY0" fmla="*/ 24141 h 39778"/>
                  <a:gd name="connsiteX1" fmla="*/ 8369 w 30442"/>
                  <a:gd name="connsiteY1" fmla="*/ 39593 h 39778"/>
                  <a:gd name="connsiteX2" fmla="*/ 1561 w 30442"/>
                  <a:gd name="connsiteY2" fmla="*/ 16097 h 39778"/>
                  <a:gd name="connsiteX3" fmla="*/ 21976 w 30442"/>
                  <a:gd name="connsiteY3" fmla="*/ 644 h 39778"/>
                  <a:gd name="connsiteX4" fmla="*/ 28786 w 30442"/>
                  <a:gd name="connsiteY4" fmla="*/ 24141 h 39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2" h="39778">
                    <a:moveTo>
                      <a:pt x="28785" y="24141"/>
                    </a:moveTo>
                    <a:cubicBezTo>
                      <a:pt x="25028" y="34896"/>
                      <a:pt x="15887" y="41815"/>
                      <a:pt x="8369" y="39593"/>
                    </a:cubicBezTo>
                    <a:cubicBezTo>
                      <a:pt x="852" y="37372"/>
                      <a:pt x="-2197" y="26852"/>
                      <a:pt x="1561" y="16097"/>
                    </a:cubicBezTo>
                    <a:cubicBezTo>
                      <a:pt x="5318" y="5341"/>
                      <a:pt x="14458" y="-1577"/>
                      <a:pt x="21976" y="644"/>
                    </a:cubicBezTo>
                    <a:cubicBezTo>
                      <a:pt x="29494" y="2866"/>
                      <a:pt x="32543" y="13385"/>
                      <a:pt x="28786" y="2414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37">
              <a:extLst>
                <a:ext uri="{FF2B5EF4-FFF2-40B4-BE49-F238E27FC236}">
                  <a16:creationId xmlns:a16="http://schemas.microsoft.com/office/drawing/2014/main" id="{D160444B-ADD7-0E96-E84A-DFFC9893B985}"/>
                </a:ext>
              </a:extLst>
            </p:cNvPr>
            <p:cNvGrpSpPr/>
            <p:nvPr/>
          </p:nvGrpSpPr>
          <p:grpSpPr>
            <a:xfrm>
              <a:off x="2651459" y="4854064"/>
              <a:ext cx="1578741" cy="1087201"/>
              <a:chOff x="2651459" y="4854064"/>
              <a:chExt cx="1578741" cy="1087201"/>
            </a:xfrm>
            <a:grpFill/>
          </p:grpSpPr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CFF6814-5908-97B6-3D5B-5ABD80520ED8}"/>
                  </a:ext>
                </a:extLst>
              </p:cNvPr>
              <p:cNvSpPr/>
              <p:nvPr/>
            </p:nvSpPr>
            <p:spPr>
              <a:xfrm>
                <a:off x="2651459" y="5040296"/>
                <a:ext cx="1304845" cy="900970"/>
              </a:xfrm>
              <a:custGeom>
                <a:avLst/>
                <a:gdLst>
                  <a:gd name="connsiteX0" fmla="*/ -54 w 1304845"/>
                  <a:gd name="connsiteY0" fmla="*/ 888205 h 900970"/>
                  <a:gd name="connsiteX1" fmla="*/ 137478 w 1304845"/>
                  <a:gd name="connsiteY1" fmla="*/ 901185 h 900970"/>
                  <a:gd name="connsiteX2" fmla="*/ 725579 w 1304845"/>
                  <a:gd name="connsiteY2" fmla="*/ 663419 h 900970"/>
                  <a:gd name="connsiteX3" fmla="*/ 1236325 w 1304845"/>
                  <a:gd name="connsiteY3" fmla="*/ 136426 h 900970"/>
                  <a:gd name="connsiteX4" fmla="*/ 1236325 w 1304845"/>
                  <a:gd name="connsiteY4" fmla="*/ 136425 h 900970"/>
                  <a:gd name="connsiteX5" fmla="*/ 1304780 w 1304845"/>
                  <a:gd name="connsiteY5" fmla="*/ 214 h 900970"/>
                  <a:gd name="connsiteX6" fmla="*/ 1229369 w 1304845"/>
                  <a:gd name="connsiteY6" fmla="*/ 132909 h 900970"/>
                  <a:gd name="connsiteX7" fmla="*/ 941151 w 1304845"/>
                  <a:gd name="connsiteY7" fmla="*/ 459752 h 900970"/>
                  <a:gd name="connsiteX8" fmla="*/ 707512 w 1304845"/>
                  <a:gd name="connsiteY8" fmla="*/ 638568 h 900970"/>
                  <a:gd name="connsiteX9" fmla="*/ -66 w 1304845"/>
                  <a:gd name="connsiteY9" fmla="*/ 888198 h 90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4845" h="900970">
                    <a:moveTo>
                      <a:pt x="-54" y="888205"/>
                    </a:moveTo>
                    <a:cubicBezTo>
                      <a:pt x="45066" y="894443"/>
                      <a:pt x="90981" y="898776"/>
                      <a:pt x="137478" y="901185"/>
                    </a:cubicBezTo>
                    <a:cubicBezTo>
                      <a:pt x="348736" y="858559"/>
                      <a:pt x="549385" y="776198"/>
                      <a:pt x="725579" y="663419"/>
                    </a:cubicBezTo>
                    <a:cubicBezTo>
                      <a:pt x="938530" y="527153"/>
                      <a:pt x="1116759" y="345811"/>
                      <a:pt x="1236325" y="136426"/>
                    </a:cubicBezTo>
                    <a:lnTo>
                      <a:pt x="1236325" y="136425"/>
                    </a:lnTo>
                    <a:cubicBezTo>
                      <a:pt x="1261649" y="92083"/>
                      <a:pt x="1284504" y="46598"/>
                      <a:pt x="1304780" y="214"/>
                    </a:cubicBezTo>
                    <a:cubicBezTo>
                      <a:pt x="1282068" y="45648"/>
                      <a:pt x="1256884" y="89953"/>
                      <a:pt x="1229369" y="132909"/>
                    </a:cubicBezTo>
                    <a:cubicBezTo>
                      <a:pt x="1151355" y="254737"/>
                      <a:pt x="1053369" y="364680"/>
                      <a:pt x="941151" y="459752"/>
                    </a:cubicBezTo>
                    <a:cubicBezTo>
                      <a:pt x="869614" y="525747"/>
                      <a:pt x="791221" y="585703"/>
                      <a:pt x="707512" y="638568"/>
                    </a:cubicBezTo>
                    <a:cubicBezTo>
                      <a:pt x="497772" y="770960"/>
                      <a:pt x="253665" y="859494"/>
                      <a:pt x="-66" y="88819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1" name="图形 37">
                <a:extLst>
                  <a:ext uri="{FF2B5EF4-FFF2-40B4-BE49-F238E27FC236}">
                    <a16:creationId xmlns:a16="http://schemas.microsoft.com/office/drawing/2014/main" id="{226E85C8-910C-42C4-3CED-31FC14522A4E}"/>
                  </a:ext>
                </a:extLst>
              </p:cNvPr>
              <p:cNvGrpSpPr/>
              <p:nvPr/>
            </p:nvGrpSpPr>
            <p:grpSpPr>
              <a:xfrm>
                <a:off x="3927185" y="4994649"/>
                <a:ext cx="303015" cy="274184"/>
                <a:chOff x="3927185" y="4994649"/>
                <a:chExt cx="303015" cy="274184"/>
              </a:xfrm>
              <a:grpFill/>
            </p:grpSpPr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B1C3C2B7-D34A-178E-9D7F-E180ECFAB173}"/>
                    </a:ext>
                  </a:extLst>
                </p:cNvPr>
                <p:cNvSpPr/>
                <p:nvPr/>
              </p:nvSpPr>
              <p:spPr>
                <a:xfrm>
                  <a:off x="3937816" y="5008591"/>
                  <a:ext cx="287360" cy="260242"/>
                </a:xfrm>
                <a:custGeom>
                  <a:avLst/>
                  <a:gdLst>
                    <a:gd name="connsiteX0" fmla="*/ 0 w 287360"/>
                    <a:gd name="connsiteY0" fmla="*/ 158145 h 260242"/>
                    <a:gd name="connsiteX1" fmla="*/ 281412 w 287360"/>
                    <a:gd name="connsiteY1" fmla="*/ 96906 h 260242"/>
                    <a:gd name="connsiteX2" fmla="*/ 0 w 287360"/>
                    <a:gd name="connsiteY2" fmla="*/ 158145 h 26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360" h="260242">
                      <a:moveTo>
                        <a:pt x="0" y="158145"/>
                      </a:moveTo>
                      <a:cubicBezTo>
                        <a:pt x="0" y="158145"/>
                        <a:pt x="157280" y="151114"/>
                        <a:pt x="281412" y="96906"/>
                      </a:cubicBezTo>
                      <a:cubicBezTo>
                        <a:pt x="224903" y="200187"/>
                        <a:pt x="74973" y="198701"/>
                        <a:pt x="0" y="158145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ACC342-2BF3-175A-6646-255DACF56887}"/>
                    </a:ext>
                  </a:extLst>
                </p:cNvPr>
                <p:cNvSpPr/>
                <p:nvPr/>
              </p:nvSpPr>
              <p:spPr>
                <a:xfrm>
                  <a:off x="3931393" y="4994649"/>
                  <a:ext cx="288675" cy="261435"/>
                </a:xfrm>
                <a:custGeom>
                  <a:avLst/>
                  <a:gdLst>
                    <a:gd name="connsiteX0" fmla="*/ 1901 w 288675"/>
                    <a:gd name="connsiteY0" fmla="*/ 160561 h 261435"/>
                    <a:gd name="connsiteX1" fmla="*/ 288676 w 288675"/>
                    <a:gd name="connsiteY1" fmla="*/ 102534 h 261435"/>
                    <a:gd name="connsiteX2" fmla="*/ 1901 w 288675"/>
                    <a:gd name="connsiteY2" fmla="*/ 160561 h 26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675" h="261435">
                      <a:moveTo>
                        <a:pt x="1901" y="160561"/>
                      </a:moveTo>
                      <a:cubicBezTo>
                        <a:pt x="1901" y="160561"/>
                        <a:pt x="119747" y="159667"/>
                        <a:pt x="288676" y="102534"/>
                      </a:cubicBezTo>
                      <a:cubicBezTo>
                        <a:pt x="193407" y="31395"/>
                        <a:pt x="51113" y="94735"/>
                        <a:pt x="1901" y="160561"/>
                      </a:cubicBezTo>
                      <a:close/>
                    </a:path>
                  </a:pathLst>
                </a:custGeom>
                <a:grpFill/>
                <a:ln w="58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2" name="图形 37">
                <a:extLst>
                  <a:ext uri="{FF2B5EF4-FFF2-40B4-BE49-F238E27FC236}">
                    <a16:creationId xmlns:a16="http://schemas.microsoft.com/office/drawing/2014/main" id="{BA87DDA3-5300-FCA5-9117-881F064D6CDF}"/>
                  </a:ext>
                </a:extLst>
              </p:cNvPr>
              <p:cNvGrpSpPr/>
              <p:nvPr/>
            </p:nvGrpSpPr>
            <p:grpSpPr>
              <a:xfrm>
                <a:off x="3957873" y="4854064"/>
                <a:ext cx="155719" cy="190385"/>
                <a:chOff x="3957873" y="4854064"/>
                <a:chExt cx="155719" cy="190385"/>
              </a:xfrm>
              <a:grpFill/>
            </p:grpSpPr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26C89A8-C6A2-A2B8-170B-18355D9E4E7C}"/>
                    </a:ext>
                  </a:extLst>
                </p:cNvPr>
                <p:cNvSpPr/>
                <p:nvPr/>
              </p:nvSpPr>
              <p:spPr>
                <a:xfrm>
                  <a:off x="3970152" y="4859390"/>
                  <a:ext cx="143201" cy="184690"/>
                </a:xfrm>
                <a:custGeom>
                  <a:avLst/>
                  <a:gdLst>
                    <a:gd name="connsiteX0" fmla="*/ 0 w 143201"/>
                    <a:gd name="connsiteY0" fmla="*/ 184690 h 184690"/>
                    <a:gd name="connsiteX1" fmla="*/ 136332 w 143201"/>
                    <a:gd name="connsiteY1" fmla="*/ 207 h 184690"/>
                    <a:gd name="connsiteX2" fmla="*/ 0 w 143201"/>
                    <a:gd name="connsiteY2" fmla="*/ 184690 h 184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201" h="184690">
                      <a:moveTo>
                        <a:pt x="0" y="184690"/>
                      </a:moveTo>
                      <a:cubicBezTo>
                        <a:pt x="0" y="184690"/>
                        <a:pt x="92919" y="97065"/>
                        <a:pt x="136332" y="207"/>
                      </a:cubicBezTo>
                      <a:cubicBezTo>
                        <a:pt x="164903" y="89047"/>
                        <a:pt x="71292" y="167917"/>
                        <a:pt x="0" y="184690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965C181B-6324-0626-7298-E91588B3CE7F}"/>
                    </a:ext>
                  </a:extLst>
                </p:cNvPr>
                <p:cNvSpPr/>
                <p:nvPr/>
              </p:nvSpPr>
              <p:spPr>
                <a:xfrm>
                  <a:off x="3958073" y="4854417"/>
                  <a:ext cx="143817" cy="185572"/>
                </a:xfrm>
                <a:custGeom>
                  <a:avLst/>
                  <a:gdLst>
                    <a:gd name="connsiteX0" fmla="*/ 2196 w 143817"/>
                    <a:gd name="connsiteY0" fmla="*/ 185506 h 185572"/>
                    <a:gd name="connsiteX1" fmla="*/ 143818 w 143817"/>
                    <a:gd name="connsiteY1" fmla="*/ 0 h 185572"/>
                    <a:gd name="connsiteX2" fmla="*/ 2196 w 143817"/>
                    <a:gd name="connsiteY2" fmla="*/ 185506 h 18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17" h="185572">
                      <a:moveTo>
                        <a:pt x="2196" y="185506"/>
                      </a:moveTo>
                      <a:cubicBezTo>
                        <a:pt x="2196" y="185506"/>
                        <a:pt x="74506" y="122341"/>
                        <a:pt x="143818" y="0"/>
                      </a:cubicBezTo>
                      <a:cubicBezTo>
                        <a:pt x="41172" y="10155"/>
                        <a:pt x="-7855" y="121868"/>
                        <a:pt x="2196" y="185506"/>
                      </a:cubicBezTo>
                      <a:close/>
                    </a:path>
                  </a:pathLst>
                </a:custGeom>
                <a:grpFill/>
                <a:ln w="4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37">
                <a:extLst>
                  <a:ext uri="{FF2B5EF4-FFF2-40B4-BE49-F238E27FC236}">
                    <a16:creationId xmlns:a16="http://schemas.microsoft.com/office/drawing/2014/main" id="{345B8D70-5C93-2A2A-3753-F1739B710C51}"/>
                  </a:ext>
                </a:extLst>
              </p:cNvPr>
              <p:cNvGrpSpPr/>
              <p:nvPr/>
            </p:nvGrpSpPr>
            <p:grpSpPr>
              <a:xfrm>
                <a:off x="3698647" y="4902285"/>
                <a:ext cx="195734" cy="236642"/>
                <a:chOff x="3698647" y="4902285"/>
                <a:chExt cx="195734" cy="236642"/>
              </a:xfrm>
              <a:grpFill/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A354273-254A-E846-4A43-C45E52A19DE7}"/>
                    </a:ext>
                  </a:extLst>
                </p:cNvPr>
                <p:cNvSpPr/>
                <p:nvPr/>
              </p:nvSpPr>
              <p:spPr>
                <a:xfrm>
                  <a:off x="3698647" y="4908447"/>
                  <a:ext cx="181083" cy="228669"/>
                </a:xfrm>
                <a:custGeom>
                  <a:avLst/>
                  <a:gdLst>
                    <a:gd name="connsiteX0" fmla="*/ 150700 w 181083"/>
                    <a:gd name="connsiteY0" fmla="*/ 228669 h 228669"/>
                    <a:gd name="connsiteX1" fmla="*/ 38047 w 181083"/>
                    <a:gd name="connsiteY1" fmla="*/ 1009 h 228669"/>
                    <a:gd name="connsiteX2" fmla="*/ 150700 w 181083"/>
                    <a:gd name="connsiteY2" fmla="*/ 228669 h 228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083" h="228669">
                      <a:moveTo>
                        <a:pt x="150700" y="228669"/>
                      </a:moveTo>
                      <a:cubicBezTo>
                        <a:pt x="150700" y="228669"/>
                        <a:pt x="65590" y="117375"/>
                        <a:pt x="38047" y="1009"/>
                      </a:cubicBezTo>
                      <a:cubicBezTo>
                        <a:pt x="-13429" y="100067"/>
                        <a:pt x="74371" y="201360"/>
                        <a:pt x="150700" y="228669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D0713014-32A2-AA27-72C8-0DFB81DC38A7}"/>
                    </a:ext>
                  </a:extLst>
                </p:cNvPr>
                <p:cNvSpPr/>
                <p:nvPr/>
              </p:nvSpPr>
              <p:spPr>
                <a:xfrm>
                  <a:off x="3712509" y="4904012"/>
                  <a:ext cx="181872" cy="229753"/>
                </a:xfrm>
                <a:custGeom>
                  <a:avLst/>
                  <a:gdLst>
                    <a:gd name="connsiteX0" fmla="*/ 148895 w 181872"/>
                    <a:gd name="connsiteY0" fmla="*/ 229431 h 229753"/>
                    <a:gd name="connsiteX1" fmla="*/ 30529 w 181872"/>
                    <a:gd name="connsiteY1" fmla="*/ 0 h 229753"/>
                    <a:gd name="connsiteX2" fmla="*/ 148895 w 181872"/>
                    <a:gd name="connsiteY2" fmla="*/ 229431 h 229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72" h="229753">
                      <a:moveTo>
                        <a:pt x="148895" y="229431"/>
                      </a:moveTo>
                      <a:cubicBezTo>
                        <a:pt x="148895" y="229431"/>
                        <a:pt x="81563" y="148606"/>
                        <a:pt x="30529" y="0"/>
                      </a:cubicBezTo>
                      <a:cubicBezTo>
                        <a:pt x="143485" y="23209"/>
                        <a:pt x="174081" y="157305"/>
                        <a:pt x="148895" y="229431"/>
                      </a:cubicBezTo>
                      <a:close/>
                    </a:path>
                  </a:pathLst>
                </a:custGeom>
                <a:grpFill/>
                <a:ln w="55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7" name="图形 37">
              <a:extLst>
                <a:ext uri="{FF2B5EF4-FFF2-40B4-BE49-F238E27FC236}">
                  <a16:creationId xmlns:a16="http://schemas.microsoft.com/office/drawing/2014/main" id="{B45E5EF9-81DE-2551-CA26-24900D94CE98}"/>
                </a:ext>
              </a:extLst>
            </p:cNvPr>
            <p:cNvGrpSpPr/>
            <p:nvPr/>
          </p:nvGrpSpPr>
          <p:grpSpPr>
            <a:xfrm>
              <a:off x="872915" y="6040469"/>
              <a:ext cx="1815695" cy="1368640"/>
              <a:chOff x="872915" y="6040469"/>
              <a:chExt cx="1815695" cy="1368640"/>
            </a:xfrm>
            <a:grpFill/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8BDB976-A2AA-9A29-CD2C-70B58B9C1E8A}"/>
                  </a:ext>
                </a:extLst>
              </p:cNvPr>
              <p:cNvSpPr/>
              <p:nvPr/>
            </p:nvSpPr>
            <p:spPr>
              <a:xfrm>
                <a:off x="872915" y="6145520"/>
                <a:ext cx="1501563" cy="1133017"/>
              </a:xfrm>
              <a:custGeom>
                <a:avLst/>
                <a:gdLst>
                  <a:gd name="connsiteX0" fmla="*/ 4557 w 1501563"/>
                  <a:gd name="connsiteY0" fmla="*/ 509463 h 1133017"/>
                  <a:gd name="connsiteX1" fmla="*/ 125017 w 1501563"/>
                  <a:gd name="connsiteY1" fmla="*/ 447612 h 1133017"/>
                  <a:gd name="connsiteX2" fmla="*/ 742834 w 1501563"/>
                  <a:gd name="connsiteY2" fmla="*/ 389059 h 1133017"/>
                  <a:gd name="connsiteX3" fmla="*/ 1391637 w 1501563"/>
                  <a:gd name="connsiteY3" fmla="*/ 563265 h 1133017"/>
                  <a:gd name="connsiteX4" fmla="*/ 1501563 w 1501563"/>
                  <a:gd name="connsiteY4" fmla="*/ 632663 h 1133017"/>
                  <a:gd name="connsiteX5" fmla="*/ 1386546 w 1501563"/>
                  <a:gd name="connsiteY5" fmla="*/ 568401 h 1133017"/>
                  <a:gd name="connsiteX6" fmla="*/ 1010104 w 1501563"/>
                  <a:gd name="connsiteY6" fmla="*/ 449411 h 1133017"/>
                  <a:gd name="connsiteX7" fmla="*/ 735115 w 1501563"/>
                  <a:gd name="connsiteY7" fmla="*/ 413437 h 1133017"/>
                  <a:gd name="connsiteX8" fmla="*/ 4548 w 1501563"/>
                  <a:gd name="connsiteY8" fmla="*/ 509473 h 113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563" h="1133017">
                    <a:moveTo>
                      <a:pt x="4557" y="509463"/>
                    </a:moveTo>
                    <a:cubicBezTo>
                      <a:pt x="43383" y="487781"/>
                      <a:pt x="83598" y="467133"/>
                      <a:pt x="125017" y="447612"/>
                    </a:cubicBezTo>
                    <a:cubicBezTo>
                      <a:pt x="331966" y="396535"/>
                      <a:pt x="543186" y="377429"/>
                      <a:pt x="742834" y="389059"/>
                    </a:cubicBezTo>
                    <a:cubicBezTo>
                      <a:pt x="984112" y="403083"/>
                      <a:pt x="1209626" y="462083"/>
                      <a:pt x="1391637" y="563265"/>
                    </a:cubicBezTo>
                    <a:cubicBezTo>
                      <a:pt x="1430185" y="584692"/>
                      <a:pt x="1466889" y="607868"/>
                      <a:pt x="1501563" y="632663"/>
                    </a:cubicBezTo>
                    <a:cubicBezTo>
                      <a:pt x="1465007" y="609468"/>
                      <a:pt x="1426599" y="588014"/>
                      <a:pt x="1386546" y="568401"/>
                    </a:cubicBezTo>
                    <a:cubicBezTo>
                      <a:pt x="1272968" y="512769"/>
                      <a:pt x="1145400" y="473139"/>
                      <a:pt x="1010104" y="449411"/>
                    </a:cubicBezTo>
                    <a:cubicBezTo>
                      <a:pt x="921968" y="430501"/>
                      <a:pt x="829716" y="418460"/>
                      <a:pt x="735115" y="413437"/>
                    </a:cubicBezTo>
                    <a:cubicBezTo>
                      <a:pt x="498108" y="400897"/>
                      <a:pt x="245224" y="432334"/>
                      <a:pt x="4548" y="509473"/>
                    </a:cubicBezTo>
                    <a:close/>
                  </a:path>
                </a:pathLst>
              </a:custGeom>
              <a:grpFill/>
              <a:ln w="64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1" name="图形 37">
                <a:extLst>
                  <a:ext uri="{FF2B5EF4-FFF2-40B4-BE49-F238E27FC236}">
                    <a16:creationId xmlns:a16="http://schemas.microsoft.com/office/drawing/2014/main" id="{37BCA663-220F-A061-79C2-2901CD8F8E77}"/>
                  </a:ext>
                </a:extLst>
              </p:cNvPr>
              <p:cNvGrpSpPr/>
              <p:nvPr/>
            </p:nvGrpSpPr>
            <p:grpSpPr>
              <a:xfrm>
                <a:off x="2306848" y="6579710"/>
                <a:ext cx="293511" cy="174329"/>
                <a:chOff x="2306848" y="6579710"/>
                <a:chExt cx="293511" cy="174329"/>
              </a:xfrm>
              <a:grpFill/>
            </p:grpSpPr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2FC73D63-C7CB-5A19-2EE2-E11332A89759}"/>
                    </a:ext>
                  </a:extLst>
                </p:cNvPr>
                <p:cNvSpPr/>
                <p:nvPr/>
              </p:nvSpPr>
              <p:spPr>
                <a:xfrm>
                  <a:off x="2313341" y="6579710"/>
                  <a:ext cx="280819" cy="162256"/>
                </a:xfrm>
                <a:custGeom>
                  <a:avLst/>
                  <a:gdLst>
                    <a:gd name="connsiteX0" fmla="*/ 0 w 280819"/>
                    <a:gd name="connsiteY0" fmla="*/ 116545 h 162256"/>
                    <a:gd name="connsiteX1" fmla="*/ 277231 w 280819"/>
                    <a:gd name="connsiteY1" fmla="*/ 51638 h 162256"/>
                    <a:gd name="connsiteX2" fmla="*/ 0 w 280819"/>
                    <a:gd name="connsiteY2" fmla="*/ 116545 h 16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819" h="162256">
                      <a:moveTo>
                        <a:pt x="0" y="116545"/>
                      </a:moveTo>
                      <a:cubicBezTo>
                        <a:pt x="0" y="116545"/>
                        <a:pt x="145419" y="61171"/>
                        <a:pt x="277231" y="51638"/>
                      </a:cubicBezTo>
                      <a:cubicBezTo>
                        <a:pt x="189696" y="782"/>
                        <a:pt x="53940" y="59317"/>
                        <a:pt x="0" y="1165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CDD40A68-C6A3-AC6E-2997-1D7B5D6DB484}"/>
                    </a:ext>
                  </a:extLst>
                </p:cNvPr>
                <p:cNvSpPr/>
                <p:nvPr/>
              </p:nvSpPr>
              <p:spPr>
                <a:xfrm>
                  <a:off x="2312041" y="6591067"/>
                  <a:ext cx="282127" cy="162973"/>
                </a:xfrm>
                <a:custGeom>
                  <a:avLst/>
                  <a:gdLst>
                    <a:gd name="connsiteX0" fmla="*/ 1147 w 282127"/>
                    <a:gd name="connsiteY0" fmla="*/ 115149 h 162973"/>
                    <a:gd name="connsiteX1" fmla="*/ 282127 w 282127"/>
                    <a:gd name="connsiteY1" fmla="*/ 45930 h 162973"/>
                    <a:gd name="connsiteX2" fmla="*/ 1147 w 282127"/>
                    <a:gd name="connsiteY2" fmla="*/ 115149 h 16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2127" h="162973">
                      <a:moveTo>
                        <a:pt x="1147" y="115149"/>
                      </a:moveTo>
                      <a:cubicBezTo>
                        <a:pt x="1147" y="115149"/>
                        <a:pt x="108573" y="70588"/>
                        <a:pt x="282127" y="45930"/>
                      </a:cubicBezTo>
                      <a:cubicBezTo>
                        <a:pt x="220450" y="132415"/>
                        <a:pt x="68932" y="142502"/>
                        <a:pt x="1147" y="115149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2" name="图形 37">
                <a:extLst>
                  <a:ext uri="{FF2B5EF4-FFF2-40B4-BE49-F238E27FC236}">
                    <a16:creationId xmlns:a16="http://schemas.microsoft.com/office/drawing/2014/main" id="{421A8AA4-F51E-0422-4E32-F49743D790DD}"/>
                  </a:ext>
                </a:extLst>
              </p:cNvPr>
              <p:cNvGrpSpPr/>
              <p:nvPr/>
            </p:nvGrpSpPr>
            <p:grpSpPr>
              <a:xfrm>
                <a:off x="2374258" y="6720970"/>
                <a:ext cx="208318" cy="180883"/>
                <a:chOff x="2374258" y="6720970"/>
                <a:chExt cx="208318" cy="180883"/>
              </a:xfrm>
              <a:grpFill/>
            </p:grpSpPr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F6331A30-6FA5-0D1E-5BD8-ACCA5F7267BE}"/>
                    </a:ext>
                  </a:extLst>
                </p:cNvPr>
                <p:cNvSpPr/>
                <p:nvPr/>
              </p:nvSpPr>
              <p:spPr>
                <a:xfrm>
                  <a:off x="2385596" y="6720970"/>
                  <a:ext cx="194844" cy="172673"/>
                </a:xfrm>
                <a:custGeom>
                  <a:avLst/>
                  <a:gdLst>
                    <a:gd name="connsiteX0" fmla="*/ 0 w 194844"/>
                    <a:gd name="connsiteY0" fmla="*/ 48948 h 172673"/>
                    <a:gd name="connsiteX1" fmla="*/ 188528 w 194844"/>
                    <a:gd name="connsiteY1" fmla="*/ 126215 h 172673"/>
                    <a:gd name="connsiteX2" fmla="*/ 0 w 194844"/>
                    <a:gd name="connsiteY2" fmla="*/ 48948 h 172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44" h="172673">
                      <a:moveTo>
                        <a:pt x="0" y="48948"/>
                      </a:moveTo>
                      <a:cubicBezTo>
                        <a:pt x="0" y="48948"/>
                        <a:pt x="115146" y="74848"/>
                        <a:pt x="188528" y="126215"/>
                      </a:cubicBezTo>
                      <a:cubicBezTo>
                        <a:pt x="183382" y="52876"/>
                        <a:pt x="70674" y="33389"/>
                        <a:pt x="0" y="48948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44BE29D8-007B-C177-A5B8-436505E8B6DA}"/>
                    </a:ext>
                  </a:extLst>
                </p:cNvPr>
                <p:cNvSpPr/>
                <p:nvPr/>
              </p:nvSpPr>
              <p:spPr>
                <a:xfrm>
                  <a:off x="2376056" y="6728378"/>
                  <a:ext cx="195714" cy="173475"/>
                </a:xfrm>
                <a:custGeom>
                  <a:avLst/>
                  <a:gdLst>
                    <a:gd name="connsiteX0" fmla="*/ 2019 w 195714"/>
                    <a:gd name="connsiteY0" fmla="*/ 48361 h 173475"/>
                    <a:gd name="connsiteX1" fmla="*/ 195714 w 195714"/>
                    <a:gd name="connsiteY1" fmla="*/ 124318 h 173475"/>
                    <a:gd name="connsiteX2" fmla="*/ 2019 w 195714"/>
                    <a:gd name="connsiteY2" fmla="*/ 48361 h 17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714" h="173475">
                      <a:moveTo>
                        <a:pt x="2019" y="48361"/>
                      </a:moveTo>
                      <a:cubicBezTo>
                        <a:pt x="2019" y="48361"/>
                        <a:pt x="89867" y="64988"/>
                        <a:pt x="195714" y="124318"/>
                      </a:cubicBezTo>
                      <a:cubicBezTo>
                        <a:pt x="98860" y="156547"/>
                        <a:pt x="15172" y="96902"/>
                        <a:pt x="2019" y="48361"/>
                      </a:cubicBezTo>
                      <a:close/>
                    </a:path>
                  </a:pathLst>
                </a:custGeom>
                <a:grpFill/>
                <a:ln w="43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37">
                <a:extLst>
                  <a:ext uri="{FF2B5EF4-FFF2-40B4-BE49-F238E27FC236}">
                    <a16:creationId xmlns:a16="http://schemas.microsoft.com/office/drawing/2014/main" id="{E2A6C8B7-0658-3E59-98FA-2E69CD254990}"/>
                  </a:ext>
                </a:extLst>
              </p:cNvPr>
              <p:cNvGrpSpPr/>
              <p:nvPr/>
            </p:nvGrpSpPr>
            <p:grpSpPr>
              <a:xfrm>
                <a:off x="2113355" y="6744557"/>
                <a:ext cx="245438" cy="216993"/>
                <a:chOff x="2113355" y="6744557"/>
                <a:chExt cx="245438" cy="216993"/>
              </a:xfrm>
              <a:grpFill/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A5F8DCD3-D8A0-BC4D-4934-FF66A41540DB}"/>
                    </a:ext>
                  </a:extLst>
                </p:cNvPr>
                <p:cNvSpPr/>
                <p:nvPr/>
              </p:nvSpPr>
              <p:spPr>
                <a:xfrm>
                  <a:off x="2113355" y="6751103"/>
                  <a:ext cx="230779" cy="206708"/>
                </a:xfrm>
                <a:custGeom>
                  <a:avLst/>
                  <a:gdLst>
                    <a:gd name="connsiteX0" fmla="*/ 130025 w 230779"/>
                    <a:gd name="connsiteY0" fmla="*/ 0 h 206708"/>
                    <a:gd name="connsiteX1" fmla="*/ 107366 w 230779"/>
                    <a:gd name="connsiteY1" fmla="*/ 203061 h 206708"/>
                    <a:gd name="connsiteX2" fmla="*/ 130025 w 230779"/>
                    <a:gd name="connsiteY2" fmla="*/ 0 h 2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79" h="206708">
                      <a:moveTo>
                        <a:pt x="130025" y="0"/>
                      </a:moveTo>
                      <a:cubicBezTo>
                        <a:pt x="130025" y="0"/>
                        <a:pt x="91646" y="110787"/>
                        <a:pt x="107366" y="203061"/>
                      </a:cubicBezTo>
                      <a:cubicBezTo>
                        <a:pt x="25886" y="153241"/>
                        <a:pt x="70213" y="48445"/>
                        <a:pt x="130025" y="0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D6BE85E0-D8C9-0D21-026C-99EDFA36C3E1}"/>
                    </a:ext>
                  </a:extLst>
                </p:cNvPr>
                <p:cNvSpPr/>
                <p:nvPr/>
              </p:nvSpPr>
              <p:spPr>
                <a:xfrm>
                  <a:off x="2126976" y="6747650"/>
                  <a:ext cx="231817" cy="207661"/>
                </a:xfrm>
                <a:custGeom>
                  <a:avLst/>
                  <a:gdLst>
                    <a:gd name="connsiteX0" fmla="*/ 128468 w 231817"/>
                    <a:gd name="connsiteY0" fmla="*/ 1166 h 207661"/>
                    <a:gd name="connsiteX1" fmla="*/ 101237 w 231817"/>
                    <a:gd name="connsiteY1" fmla="*/ 207661 h 207661"/>
                    <a:gd name="connsiteX2" fmla="*/ 128468 w 231817"/>
                    <a:gd name="connsiteY2" fmla="*/ 1166 h 207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1817" h="207661">
                      <a:moveTo>
                        <a:pt x="128468" y="1166"/>
                      </a:moveTo>
                      <a:cubicBezTo>
                        <a:pt x="128468" y="1166"/>
                        <a:pt x="95576" y="83740"/>
                        <a:pt x="101237" y="207661"/>
                      </a:cubicBezTo>
                      <a:cubicBezTo>
                        <a:pt x="195777" y="148049"/>
                        <a:pt x="176622" y="42155"/>
                        <a:pt x="128468" y="1166"/>
                      </a:cubicBezTo>
                      <a:close/>
                    </a:path>
                  </a:pathLst>
                </a:custGeom>
                <a:grpFill/>
                <a:ln w="49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8" name="图形 37">
              <a:extLst>
                <a:ext uri="{FF2B5EF4-FFF2-40B4-BE49-F238E27FC236}">
                  <a16:creationId xmlns:a16="http://schemas.microsoft.com/office/drawing/2014/main" id="{A698168D-0150-EE4F-AEDE-E15619D43E14}"/>
                </a:ext>
              </a:extLst>
            </p:cNvPr>
            <p:cNvGrpSpPr/>
            <p:nvPr/>
          </p:nvGrpSpPr>
          <p:grpSpPr>
            <a:xfrm>
              <a:off x="663206" y="4968947"/>
              <a:ext cx="1896329" cy="1533195"/>
              <a:chOff x="663206" y="4968947"/>
              <a:chExt cx="1896329" cy="1533195"/>
            </a:xfrm>
            <a:grpFill/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B5622E4-475B-6BD7-34E6-07A3C6481105}"/>
                  </a:ext>
                </a:extLst>
              </p:cNvPr>
              <p:cNvSpPr/>
              <p:nvPr/>
            </p:nvSpPr>
            <p:spPr>
              <a:xfrm>
                <a:off x="735360" y="5232719"/>
                <a:ext cx="1568256" cy="1269423"/>
              </a:xfrm>
              <a:custGeom>
                <a:avLst/>
                <a:gdLst>
                  <a:gd name="connsiteX0" fmla="*/ 344037 w 1568256"/>
                  <a:gd name="connsiteY0" fmla="*/ 1257293 h 1269423"/>
                  <a:gd name="connsiteX1" fmla="*/ 477570 w 1568256"/>
                  <a:gd name="connsiteY1" fmla="*/ 1224352 h 1269423"/>
                  <a:gd name="connsiteX2" fmla="*/ 934957 w 1568256"/>
                  <a:gd name="connsiteY2" fmla="*/ 809476 h 1269423"/>
                  <a:gd name="connsiteX3" fmla="*/ 1208013 w 1568256"/>
                  <a:gd name="connsiteY3" fmla="*/ 149704 h 1269423"/>
                  <a:gd name="connsiteX4" fmla="*/ 1208012 w 1568256"/>
                  <a:gd name="connsiteY4" fmla="*/ 149703 h 1269423"/>
                  <a:gd name="connsiteX5" fmla="*/ 1219203 w 1568256"/>
                  <a:gd name="connsiteY5" fmla="*/ 0 h 1269423"/>
                  <a:gd name="connsiteX6" fmla="*/ 1200150 w 1568256"/>
                  <a:gd name="connsiteY6" fmla="*/ 148697 h 1269423"/>
                  <a:gd name="connsiteX7" fmla="*/ 1057475 w 1568256"/>
                  <a:gd name="connsiteY7" fmla="*/ 548535 h 1269423"/>
                  <a:gd name="connsiteX8" fmla="*/ 908448 w 1568256"/>
                  <a:gd name="connsiteY8" fmla="*/ 792177 h 1269423"/>
                  <a:gd name="connsiteX9" fmla="*/ 344023 w 1568256"/>
                  <a:gd name="connsiteY9" fmla="*/ 1257290 h 126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8256" h="1269423">
                    <a:moveTo>
                      <a:pt x="344037" y="1257293"/>
                    </a:moveTo>
                    <a:cubicBezTo>
                      <a:pt x="388612" y="1248336"/>
                      <a:pt x="433191" y="1237338"/>
                      <a:pt x="477570" y="1224352"/>
                    </a:cubicBezTo>
                    <a:cubicBezTo>
                      <a:pt x="658449" y="1115296"/>
                      <a:pt x="814019" y="972590"/>
                      <a:pt x="934957" y="809476"/>
                    </a:cubicBezTo>
                    <a:cubicBezTo>
                      <a:pt x="1081138" y="612371"/>
                      <a:pt x="1177414" y="384527"/>
                      <a:pt x="1208013" y="149704"/>
                    </a:cubicBezTo>
                    <a:lnTo>
                      <a:pt x="1208012" y="149703"/>
                    </a:lnTo>
                    <a:cubicBezTo>
                      <a:pt x="1214494" y="99972"/>
                      <a:pt x="1218228" y="49983"/>
                      <a:pt x="1219203" y="0"/>
                    </a:cubicBezTo>
                    <a:cubicBezTo>
                      <a:pt x="1215583" y="49894"/>
                      <a:pt x="1209217" y="99544"/>
                      <a:pt x="1200150" y="148697"/>
                    </a:cubicBezTo>
                    <a:cubicBezTo>
                      <a:pt x="1174455" y="288094"/>
                      <a:pt x="1125495" y="422930"/>
                      <a:pt x="1057475" y="548535"/>
                    </a:cubicBezTo>
                    <a:cubicBezTo>
                      <a:pt x="1016201" y="633641"/>
                      <a:pt x="966181" y="715350"/>
                      <a:pt x="908448" y="792177"/>
                    </a:cubicBezTo>
                    <a:cubicBezTo>
                      <a:pt x="763765" y="984609"/>
                      <a:pt x="569979" y="1147325"/>
                      <a:pt x="344023" y="125729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37">
                <a:extLst>
                  <a:ext uri="{FF2B5EF4-FFF2-40B4-BE49-F238E27FC236}">
                    <a16:creationId xmlns:a16="http://schemas.microsoft.com/office/drawing/2014/main" id="{6D0B25E2-CB13-8FEE-E3D9-3F043D155102}"/>
                  </a:ext>
                </a:extLst>
              </p:cNvPr>
              <p:cNvGrpSpPr/>
              <p:nvPr/>
            </p:nvGrpSpPr>
            <p:grpSpPr>
              <a:xfrm>
                <a:off x="1972734" y="5142102"/>
                <a:ext cx="263202" cy="271858"/>
                <a:chOff x="1972734" y="5142102"/>
                <a:chExt cx="263202" cy="271858"/>
              </a:xfrm>
              <a:grpFill/>
            </p:grpSpPr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C13B093-E9B0-5D6A-4165-484598EC1BE6}"/>
                    </a:ext>
                  </a:extLst>
                </p:cNvPr>
                <p:cNvSpPr/>
                <p:nvPr/>
              </p:nvSpPr>
              <p:spPr>
                <a:xfrm>
                  <a:off x="1986263" y="5153292"/>
                  <a:ext cx="246785" cy="260669"/>
                </a:xfrm>
                <a:custGeom>
                  <a:avLst/>
                  <a:gdLst>
                    <a:gd name="connsiteX0" fmla="*/ 0 w 246785"/>
                    <a:gd name="connsiteY0" fmla="*/ 203602 h 260669"/>
                    <a:gd name="connsiteX1" fmla="*/ 239217 w 246785"/>
                    <a:gd name="connsiteY1" fmla="*/ 54166 h 260669"/>
                    <a:gd name="connsiteX2" fmla="*/ 0 w 246785"/>
                    <a:gd name="connsiteY2" fmla="*/ 203602 h 260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785" h="260669">
                      <a:moveTo>
                        <a:pt x="0" y="203602"/>
                      </a:moveTo>
                      <a:cubicBezTo>
                        <a:pt x="0" y="203602"/>
                        <a:pt x="144234" y="145493"/>
                        <a:pt x="239217" y="54166"/>
                      </a:cubicBezTo>
                      <a:cubicBezTo>
                        <a:pt x="226430" y="169185"/>
                        <a:pt x="85764" y="216929"/>
                        <a:pt x="0" y="203602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9096D1FB-840C-2136-73AE-8C015A8222ED}"/>
                    </a:ext>
                  </a:extLst>
                </p:cNvPr>
                <p:cNvSpPr/>
                <p:nvPr/>
              </p:nvSpPr>
              <p:spPr>
                <a:xfrm>
                  <a:off x="1975153" y="5142102"/>
                  <a:ext cx="247890" cy="261887"/>
                </a:xfrm>
                <a:custGeom>
                  <a:avLst/>
                  <a:gdLst>
                    <a:gd name="connsiteX0" fmla="*/ 2419 w 247890"/>
                    <a:gd name="connsiteY0" fmla="*/ 205504 h 261887"/>
                    <a:gd name="connsiteX1" fmla="*/ 247891 w 247890"/>
                    <a:gd name="connsiteY1" fmla="*/ 57311 h 261887"/>
                    <a:gd name="connsiteX2" fmla="*/ 2419 w 247890"/>
                    <a:gd name="connsiteY2" fmla="*/ 205504 h 261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7890" h="261887">
                      <a:moveTo>
                        <a:pt x="2419" y="205504"/>
                      </a:moveTo>
                      <a:cubicBezTo>
                        <a:pt x="2419" y="205504"/>
                        <a:pt x="112184" y="166051"/>
                        <a:pt x="247891" y="57311"/>
                      </a:cubicBezTo>
                      <a:cubicBezTo>
                        <a:pt x="131314" y="22060"/>
                        <a:pt x="22899" y="127871"/>
                        <a:pt x="2419" y="205504"/>
                      </a:cubicBezTo>
                      <a:close/>
                    </a:path>
                  </a:pathLst>
                </a:custGeom>
                <a:grpFill/>
                <a:ln w="58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37">
                <a:extLst>
                  <a:ext uri="{FF2B5EF4-FFF2-40B4-BE49-F238E27FC236}">
                    <a16:creationId xmlns:a16="http://schemas.microsoft.com/office/drawing/2014/main" id="{FCA47EB3-A56F-2863-6911-C8D3CA59243D}"/>
                  </a:ext>
                </a:extLst>
              </p:cNvPr>
              <p:cNvGrpSpPr/>
              <p:nvPr/>
            </p:nvGrpSpPr>
            <p:grpSpPr>
              <a:xfrm>
                <a:off x="1893374" y="5007147"/>
                <a:ext cx="200278" cy="228940"/>
                <a:chOff x="1893374" y="5007147"/>
                <a:chExt cx="200278" cy="228940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2566267A-CFA5-6294-077C-C66E289A9A13}"/>
                    </a:ext>
                  </a:extLst>
                </p:cNvPr>
                <p:cNvSpPr/>
                <p:nvPr/>
              </p:nvSpPr>
              <p:spPr>
                <a:xfrm>
                  <a:off x="1906593" y="5012205"/>
                  <a:ext cx="187059" cy="219494"/>
                </a:xfrm>
                <a:custGeom>
                  <a:avLst/>
                  <a:gdLst>
                    <a:gd name="connsiteX0" fmla="*/ 62405 w 187059"/>
                    <a:gd name="connsiteY0" fmla="*/ 219495 h 219494"/>
                    <a:gd name="connsiteX1" fmla="*/ 118316 w 187059"/>
                    <a:gd name="connsiteY1" fmla="*/ 2445 h 219494"/>
                    <a:gd name="connsiteX2" fmla="*/ 62405 w 187059"/>
                    <a:gd name="connsiteY2" fmla="*/ 219495 h 219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059" h="219494">
                      <a:moveTo>
                        <a:pt x="62405" y="219495"/>
                      </a:moveTo>
                      <a:cubicBezTo>
                        <a:pt x="62405" y="219495"/>
                        <a:pt x="115277" y="107172"/>
                        <a:pt x="118316" y="2445"/>
                      </a:cubicBezTo>
                      <a:cubicBezTo>
                        <a:pt x="179430" y="76091"/>
                        <a:pt x="122519" y="180460"/>
                        <a:pt x="62405" y="219495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C816159-6C5E-CD85-1DB3-38767AFD9206}"/>
                    </a:ext>
                  </a:extLst>
                </p:cNvPr>
                <p:cNvSpPr/>
                <p:nvPr/>
              </p:nvSpPr>
              <p:spPr>
                <a:xfrm>
                  <a:off x="1893374" y="5011329"/>
                  <a:ext cx="187890" cy="220520"/>
                </a:xfrm>
                <a:custGeom>
                  <a:avLst/>
                  <a:gdLst>
                    <a:gd name="connsiteX0" fmla="*/ 64730 w 187890"/>
                    <a:gd name="connsiteY0" fmla="*/ 219739 h 220520"/>
                    <a:gd name="connsiteX1" fmla="*/ 125187 w 187890"/>
                    <a:gd name="connsiteY1" fmla="*/ 0 h 220520"/>
                    <a:gd name="connsiteX2" fmla="*/ 64730 w 187890"/>
                    <a:gd name="connsiteY2" fmla="*/ 219739 h 220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890" h="220520">
                      <a:moveTo>
                        <a:pt x="64730" y="219739"/>
                      </a:moveTo>
                      <a:cubicBezTo>
                        <a:pt x="64730" y="219739"/>
                        <a:pt x="107822" y="137024"/>
                        <a:pt x="125187" y="0"/>
                      </a:cubicBezTo>
                      <a:cubicBezTo>
                        <a:pt x="33213" y="43125"/>
                        <a:pt x="30683" y="163572"/>
                        <a:pt x="64730" y="219739"/>
                      </a:cubicBezTo>
                      <a:close/>
                    </a:path>
                  </a:pathLst>
                </a:custGeom>
                <a:grpFill/>
                <a:ln w="48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图形 37">
                <a:extLst>
                  <a:ext uri="{FF2B5EF4-FFF2-40B4-BE49-F238E27FC236}">
                    <a16:creationId xmlns:a16="http://schemas.microsoft.com/office/drawing/2014/main" id="{B11FD21D-FE75-6ACC-0251-9DFFCF2733BA}"/>
                  </a:ext>
                </a:extLst>
              </p:cNvPr>
              <p:cNvGrpSpPr/>
              <p:nvPr/>
            </p:nvGrpSpPr>
            <p:grpSpPr>
              <a:xfrm>
                <a:off x="1689594" y="5144285"/>
                <a:ext cx="216112" cy="244778"/>
                <a:chOff x="1689594" y="5144285"/>
                <a:chExt cx="216112" cy="244778"/>
              </a:xfrm>
              <a:grpFill/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20B6B74C-77AF-2FF8-A067-0CB83573C814}"/>
                    </a:ext>
                  </a:extLst>
                </p:cNvPr>
                <p:cNvSpPr/>
                <p:nvPr/>
              </p:nvSpPr>
              <p:spPr>
                <a:xfrm>
                  <a:off x="1691143" y="5153146"/>
                  <a:ext cx="201011" cy="235917"/>
                </a:xfrm>
                <a:custGeom>
                  <a:avLst/>
                  <a:gdLst>
                    <a:gd name="connsiteX0" fmla="*/ 201011 w 201011"/>
                    <a:gd name="connsiteY0" fmla="*/ 205076 h 235917"/>
                    <a:gd name="connsiteX1" fmla="*/ 7552 w 201011"/>
                    <a:gd name="connsiteY1" fmla="*/ 29273 h 235917"/>
                    <a:gd name="connsiteX2" fmla="*/ 201011 w 201011"/>
                    <a:gd name="connsiteY2" fmla="*/ 205076 h 2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11" h="235917">
                      <a:moveTo>
                        <a:pt x="201011" y="205076"/>
                      </a:moveTo>
                      <a:cubicBezTo>
                        <a:pt x="201011" y="205076"/>
                        <a:pt x="78370" y="128976"/>
                        <a:pt x="7552" y="29273"/>
                      </a:cubicBezTo>
                      <a:cubicBezTo>
                        <a:pt x="-2168" y="138697"/>
                        <a:pt x="119112" y="204571"/>
                        <a:pt x="201011" y="205076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CA7EA14-AA97-2370-6D67-8A5DFF932CEC}"/>
                    </a:ext>
                  </a:extLst>
                </p:cNvPr>
                <p:cNvSpPr/>
                <p:nvPr/>
              </p:nvSpPr>
              <p:spPr>
                <a:xfrm>
                  <a:off x="1702513" y="5144285"/>
                  <a:ext cx="201897" cy="237030"/>
                </a:xfrm>
                <a:custGeom>
                  <a:avLst/>
                  <a:gdLst>
                    <a:gd name="connsiteX0" fmla="*/ 199483 w 201897"/>
                    <a:gd name="connsiteY0" fmla="*/ 206559 h 237030"/>
                    <a:gd name="connsiteX1" fmla="*/ 0 w 201897"/>
                    <a:gd name="connsiteY1" fmla="*/ 30973 h 237030"/>
                    <a:gd name="connsiteX2" fmla="*/ 199483 w 201897"/>
                    <a:gd name="connsiteY2" fmla="*/ 206559 h 237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897" h="237030">
                      <a:moveTo>
                        <a:pt x="199483" y="206559"/>
                      </a:moveTo>
                      <a:cubicBezTo>
                        <a:pt x="199483" y="206559"/>
                        <a:pt x="105258" y="153102"/>
                        <a:pt x="0" y="30973"/>
                      </a:cubicBezTo>
                      <a:cubicBezTo>
                        <a:pt x="114534" y="15645"/>
                        <a:pt x="195074" y="130912"/>
                        <a:pt x="199483" y="206559"/>
                      </a:cubicBezTo>
                      <a:close/>
                    </a:path>
                  </a:pathLst>
                </a:custGeom>
                <a:grpFill/>
                <a:ln w="55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9" name="图形 37">
              <a:extLst>
                <a:ext uri="{FF2B5EF4-FFF2-40B4-BE49-F238E27FC236}">
                  <a16:creationId xmlns:a16="http://schemas.microsoft.com/office/drawing/2014/main" id="{0866DA53-B5FE-DDC8-A434-1A9F3F006604}"/>
                </a:ext>
              </a:extLst>
            </p:cNvPr>
            <p:cNvGrpSpPr/>
            <p:nvPr/>
          </p:nvGrpSpPr>
          <p:grpSpPr>
            <a:xfrm>
              <a:off x="-229854" y="2742140"/>
              <a:ext cx="1285461" cy="1521738"/>
              <a:chOff x="-229854" y="2742140"/>
              <a:chExt cx="1285461" cy="1521738"/>
            </a:xfrm>
            <a:grpFill/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470A317C-C663-87AD-79A9-7DA60572D02F}"/>
                  </a:ext>
                </a:extLst>
              </p:cNvPr>
              <p:cNvSpPr/>
              <p:nvPr/>
            </p:nvSpPr>
            <p:spPr>
              <a:xfrm>
                <a:off x="-27832" y="3006043"/>
                <a:ext cx="1065044" cy="1257836"/>
              </a:xfrm>
              <a:custGeom>
                <a:avLst/>
                <a:gdLst>
                  <a:gd name="connsiteX0" fmla="*/ 963352 w 1065044"/>
                  <a:gd name="connsiteY0" fmla="*/ 1256961 h 1257836"/>
                  <a:gd name="connsiteX1" fmla="*/ 986668 w 1065044"/>
                  <a:gd name="connsiteY1" fmla="*/ 1131632 h 1257836"/>
                  <a:gd name="connsiteX2" fmla="*/ 768210 w 1065044"/>
                  <a:gd name="connsiteY2" fmla="*/ 576018 h 1257836"/>
                  <a:gd name="connsiteX3" fmla="*/ 230787 w 1065044"/>
                  <a:gd name="connsiteY3" fmla="*/ 71961 h 1257836"/>
                  <a:gd name="connsiteX4" fmla="*/ 230786 w 1065044"/>
                  <a:gd name="connsiteY4" fmla="*/ 71961 h 1257836"/>
                  <a:gd name="connsiteX5" fmla="*/ 87612 w 1065044"/>
                  <a:gd name="connsiteY5" fmla="*/ 0 h 1257836"/>
                  <a:gd name="connsiteX6" fmla="*/ 226504 w 1065044"/>
                  <a:gd name="connsiteY6" fmla="*/ 78107 h 1257836"/>
                  <a:gd name="connsiteX7" fmla="*/ 561734 w 1065044"/>
                  <a:gd name="connsiteY7" fmla="*/ 364525 h 1257836"/>
                  <a:gd name="connsiteX8" fmla="*/ 740039 w 1065044"/>
                  <a:gd name="connsiteY8" fmla="*/ 590922 h 1257836"/>
                  <a:gd name="connsiteX9" fmla="*/ 963344 w 1065044"/>
                  <a:gd name="connsiteY9" fmla="*/ 1256964 h 125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5044" h="1257836">
                    <a:moveTo>
                      <a:pt x="963352" y="1256961"/>
                    </a:moveTo>
                    <a:cubicBezTo>
                      <a:pt x="973149" y="1215977"/>
                      <a:pt x="980932" y="1174137"/>
                      <a:pt x="986668" y="1131632"/>
                    </a:cubicBezTo>
                    <a:cubicBezTo>
                      <a:pt x="954609" y="934916"/>
                      <a:pt x="878730" y="745269"/>
                      <a:pt x="768210" y="576018"/>
                    </a:cubicBezTo>
                    <a:cubicBezTo>
                      <a:pt x="634678" y="371463"/>
                      <a:pt x="449913" y="195741"/>
                      <a:pt x="230787" y="71961"/>
                    </a:cubicBezTo>
                    <a:lnTo>
                      <a:pt x="230786" y="71961"/>
                    </a:lnTo>
                    <a:cubicBezTo>
                      <a:pt x="184381" y="45745"/>
                      <a:pt x="136570" y="21721"/>
                      <a:pt x="87612" y="0"/>
                    </a:cubicBezTo>
                    <a:cubicBezTo>
                      <a:pt x="135376" y="23892"/>
                      <a:pt x="181750" y="49976"/>
                      <a:pt x="226504" y="78107"/>
                    </a:cubicBezTo>
                    <a:cubicBezTo>
                      <a:pt x="353433" y="157874"/>
                      <a:pt x="466128" y="255169"/>
                      <a:pt x="561734" y="364525"/>
                    </a:cubicBezTo>
                    <a:cubicBezTo>
                      <a:pt x="628526" y="434599"/>
                      <a:pt x="688307" y="510559"/>
                      <a:pt x="740039" y="590922"/>
                    </a:cubicBezTo>
                    <a:cubicBezTo>
                      <a:pt x="869583" y="792271"/>
                      <a:pt x="949241" y="1022211"/>
                      <a:pt x="963344" y="125696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1" name="图形 37">
                <a:extLst>
                  <a:ext uri="{FF2B5EF4-FFF2-40B4-BE49-F238E27FC236}">
                    <a16:creationId xmlns:a16="http://schemas.microsoft.com/office/drawing/2014/main" id="{17D123B2-A5C9-3573-E81D-B619C4206C63}"/>
                  </a:ext>
                </a:extLst>
              </p:cNvPr>
              <p:cNvGrpSpPr/>
              <p:nvPr/>
            </p:nvGrpSpPr>
            <p:grpSpPr>
              <a:xfrm>
                <a:off x="20067" y="2759059"/>
                <a:ext cx="294288" cy="281541"/>
                <a:chOff x="20067" y="2759059"/>
                <a:chExt cx="294288" cy="281541"/>
              </a:xfrm>
              <a:grpFill/>
            </p:grpSpPr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9DF8BFFE-A8CB-2321-5FF8-90BA11B2C51E}"/>
                    </a:ext>
                  </a:extLst>
                </p:cNvPr>
                <p:cNvSpPr/>
                <p:nvPr/>
              </p:nvSpPr>
              <p:spPr>
                <a:xfrm>
                  <a:off x="35614" y="2763981"/>
                  <a:ext cx="278741" cy="267448"/>
                </a:xfrm>
                <a:custGeom>
                  <a:avLst/>
                  <a:gdLst>
                    <a:gd name="connsiteX0" fmla="*/ 160125 w 278741"/>
                    <a:gd name="connsiteY0" fmla="*/ 267448 h 267448"/>
                    <a:gd name="connsiteX1" fmla="*/ 112584 w 278741"/>
                    <a:gd name="connsiteY1" fmla="*/ 5110 h 267448"/>
                    <a:gd name="connsiteX2" fmla="*/ 160125 w 278741"/>
                    <a:gd name="connsiteY2" fmla="*/ 267448 h 267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8741" h="267448">
                      <a:moveTo>
                        <a:pt x="160125" y="267448"/>
                      </a:moveTo>
                      <a:cubicBezTo>
                        <a:pt x="160125" y="267448"/>
                        <a:pt x="163058" y="122654"/>
                        <a:pt x="112584" y="5110"/>
                      </a:cubicBezTo>
                      <a:cubicBezTo>
                        <a:pt x="220836" y="63897"/>
                        <a:pt x="209158" y="201376"/>
                        <a:pt x="160125" y="267448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B3D9FCA7-E020-6DAB-B2DD-5E9B167251D3}"/>
                    </a:ext>
                  </a:extLst>
                </p:cNvPr>
                <p:cNvSpPr/>
                <p:nvPr/>
              </p:nvSpPr>
              <p:spPr>
                <a:xfrm>
                  <a:off x="20067" y="2767800"/>
                  <a:ext cx="280014" cy="268677"/>
                </a:xfrm>
                <a:custGeom>
                  <a:avLst/>
                  <a:gdLst>
                    <a:gd name="connsiteX0" fmla="*/ 162820 w 280014"/>
                    <a:gd name="connsiteY0" fmla="*/ 267044 h 268677"/>
                    <a:gd name="connsiteX1" fmla="*/ 119123 w 280014"/>
                    <a:gd name="connsiteY1" fmla="*/ 0 h 268677"/>
                    <a:gd name="connsiteX2" fmla="*/ 162820 w 280014"/>
                    <a:gd name="connsiteY2" fmla="*/ 267044 h 26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0014" h="268677">
                      <a:moveTo>
                        <a:pt x="162820" y="267044"/>
                      </a:moveTo>
                      <a:cubicBezTo>
                        <a:pt x="162820" y="267044"/>
                        <a:pt x="169762" y="158848"/>
                        <a:pt x="119123" y="0"/>
                      </a:cubicBezTo>
                      <a:cubicBezTo>
                        <a:pt x="35550" y="82643"/>
                        <a:pt x="94711" y="217467"/>
                        <a:pt x="162820" y="267044"/>
                      </a:cubicBezTo>
                      <a:close/>
                    </a:path>
                  </a:pathLst>
                </a:custGeom>
                <a:grpFill/>
                <a:ln w="58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图形 37">
                <a:extLst>
                  <a:ext uri="{FF2B5EF4-FFF2-40B4-BE49-F238E27FC236}">
                    <a16:creationId xmlns:a16="http://schemas.microsoft.com/office/drawing/2014/main" id="{7052E05C-7274-35DA-9EE4-4608A599373B}"/>
                  </a:ext>
                </a:extLst>
              </p:cNvPr>
              <p:cNvGrpSpPr/>
              <p:nvPr/>
            </p:nvGrpSpPr>
            <p:grpSpPr>
              <a:xfrm>
                <a:off x="-136772" y="2849272"/>
                <a:ext cx="206254" cy="155813"/>
                <a:chOff x="-136772" y="2849272"/>
                <a:chExt cx="206254" cy="155813"/>
              </a:xfrm>
              <a:grpFill/>
            </p:grpSpPr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3E1B996-582E-7DF9-D8FD-D2DBF8A80333}"/>
                    </a:ext>
                  </a:extLst>
                </p:cNvPr>
                <p:cNvSpPr/>
                <p:nvPr/>
              </p:nvSpPr>
              <p:spPr>
                <a:xfrm>
                  <a:off x="-130582" y="2849849"/>
                  <a:ext cx="200064" cy="143804"/>
                </a:xfrm>
                <a:custGeom>
                  <a:avLst/>
                  <a:gdLst>
                    <a:gd name="connsiteX0" fmla="*/ 195407 w 200064"/>
                    <a:gd name="connsiteY0" fmla="*/ 143804 h 143804"/>
                    <a:gd name="connsiteX1" fmla="*/ 4421 w 200064"/>
                    <a:gd name="connsiteY1" fmla="*/ 6318 h 143804"/>
                    <a:gd name="connsiteX2" fmla="*/ 195407 w 200064"/>
                    <a:gd name="connsiteY2" fmla="*/ 143804 h 14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064" h="143804">
                      <a:moveTo>
                        <a:pt x="195407" y="143804"/>
                      </a:moveTo>
                      <a:cubicBezTo>
                        <a:pt x="195407" y="143804"/>
                        <a:pt x="106584" y="52658"/>
                        <a:pt x="4421" y="6318"/>
                      </a:cubicBezTo>
                      <a:cubicBezTo>
                        <a:pt x="102718" y="-13934"/>
                        <a:pt x="181997" y="77260"/>
                        <a:pt x="195407" y="14380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0AB328A-C63A-C4CA-1A51-E3A5D997B08D}"/>
                    </a:ext>
                  </a:extLst>
                </p:cNvPr>
                <p:cNvSpPr/>
                <p:nvPr/>
              </p:nvSpPr>
              <p:spPr>
                <a:xfrm>
                  <a:off x="-136772" y="2860170"/>
                  <a:ext cx="201020" cy="144432"/>
                </a:xfrm>
                <a:custGeom>
                  <a:avLst/>
                  <a:gdLst>
                    <a:gd name="connsiteX0" fmla="*/ 196418 w 201020"/>
                    <a:gd name="connsiteY0" fmla="*/ 142414 h 144432"/>
                    <a:gd name="connsiteX1" fmla="*/ 4678 w 201020"/>
                    <a:gd name="connsiteY1" fmla="*/ 0 h 144432"/>
                    <a:gd name="connsiteX2" fmla="*/ 196418 w 201020"/>
                    <a:gd name="connsiteY2" fmla="*/ 142414 h 14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1020" h="144432">
                      <a:moveTo>
                        <a:pt x="196418" y="142414"/>
                      </a:moveTo>
                      <a:cubicBezTo>
                        <a:pt x="196418" y="142414"/>
                        <a:pt x="132747" y="71821"/>
                        <a:pt x="4678" y="0"/>
                      </a:cubicBezTo>
                      <a:cubicBezTo>
                        <a:pt x="8803" y="94871"/>
                        <a:pt x="126704" y="147360"/>
                        <a:pt x="196418" y="142414"/>
                      </a:cubicBezTo>
                      <a:close/>
                    </a:path>
                  </a:pathLst>
                </a:custGeom>
                <a:grpFill/>
                <a:ln w="48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3" name="图形 37">
                <a:extLst>
                  <a:ext uri="{FF2B5EF4-FFF2-40B4-BE49-F238E27FC236}">
                    <a16:creationId xmlns:a16="http://schemas.microsoft.com/office/drawing/2014/main" id="{B77B12F9-2E7E-F4A9-851A-82FD7AAFC5D9}"/>
                  </a:ext>
                </a:extLst>
              </p:cNvPr>
              <p:cNvGrpSpPr/>
              <p:nvPr/>
            </p:nvGrpSpPr>
            <p:grpSpPr>
              <a:xfrm>
                <a:off x="-105110" y="3054981"/>
                <a:ext cx="265661" cy="192588"/>
                <a:chOff x="-105110" y="3054981"/>
                <a:chExt cx="265661" cy="192588"/>
              </a:xfrm>
              <a:grpFill/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4B902C3A-426A-C223-ACCA-18013EDB3216}"/>
                    </a:ext>
                  </a:extLst>
                </p:cNvPr>
                <p:cNvSpPr/>
                <p:nvPr/>
              </p:nvSpPr>
              <p:spPr>
                <a:xfrm>
                  <a:off x="-98491" y="3068716"/>
                  <a:ext cx="256154" cy="178853"/>
                </a:xfrm>
                <a:custGeom>
                  <a:avLst/>
                  <a:gdLst>
                    <a:gd name="connsiteX0" fmla="*/ 256154 w 256154"/>
                    <a:gd name="connsiteY0" fmla="*/ 41901 h 178853"/>
                    <a:gd name="connsiteX1" fmla="*/ 1609 w 256154"/>
                    <a:gd name="connsiteY1" fmla="*/ 129988 h 178853"/>
                    <a:gd name="connsiteX2" fmla="*/ 256154 w 256154"/>
                    <a:gd name="connsiteY2" fmla="*/ 41901 h 178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154" h="178853">
                      <a:moveTo>
                        <a:pt x="256154" y="41901"/>
                      </a:moveTo>
                      <a:cubicBezTo>
                        <a:pt x="256154" y="41901"/>
                        <a:pt x="129700" y="112526"/>
                        <a:pt x="1609" y="129988"/>
                      </a:cubicBezTo>
                      <a:cubicBezTo>
                        <a:pt x="105617" y="183873"/>
                        <a:pt x="221402" y="110108"/>
                        <a:pt x="256154" y="41901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F013DDF3-6E29-EDC3-5F3B-C6EEA5252CF3}"/>
                    </a:ext>
                  </a:extLst>
                </p:cNvPr>
                <p:cNvSpPr/>
                <p:nvPr/>
              </p:nvSpPr>
              <p:spPr>
                <a:xfrm>
                  <a:off x="-102357" y="3054981"/>
                  <a:ext cx="257364" cy="179639"/>
                </a:xfrm>
                <a:custGeom>
                  <a:avLst/>
                  <a:gdLst>
                    <a:gd name="connsiteX0" fmla="*/ 256850 w 257364"/>
                    <a:gd name="connsiteY0" fmla="*/ 44328 h 179639"/>
                    <a:gd name="connsiteX1" fmla="*/ 0 w 257364"/>
                    <a:gd name="connsiteY1" fmla="*/ 137537 h 179639"/>
                    <a:gd name="connsiteX2" fmla="*/ 256850 w 257364"/>
                    <a:gd name="connsiteY2" fmla="*/ 44328 h 17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364" h="179639">
                      <a:moveTo>
                        <a:pt x="256850" y="44328"/>
                      </a:moveTo>
                      <a:cubicBezTo>
                        <a:pt x="256850" y="44328"/>
                        <a:pt x="164644" y="100686"/>
                        <a:pt x="0" y="137537"/>
                      </a:cubicBezTo>
                      <a:cubicBezTo>
                        <a:pt x="32763" y="35446"/>
                        <a:pt x="180293" y="16373"/>
                        <a:pt x="256850" y="44328"/>
                      </a:cubicBezTo>
                      <a:close/>
                    </a:path>
                  </a:pathLst>
                </a:custGeom>
                <a:grpFill/>
                <a:ln w="55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0" name="图形 37">
              <a:extLst>
                <a:ext uri="{FF2B5EF4-FFF2-40B4-BE49-F238E27FC236}">
                  <a16:creationId xmlns:a16="http://schemas.microsoft.com/office/drawing/2014/main" id="{920242DE-830A-7361-1407-DAA1FB10923C}"/>
                </a:ext>
              </a:extLst>
            </p:cNvPr>
            <p:cNvGrpSpPr/>
            <p:nvPr/>
          </p:nvGrpSpPr>
          <p:grpSpPr>
            <a:xfrm>
              <a:off x="1257930" y="4282239"/>
              <a:ext cx="92085" cy="91056"/>
              <a:chOff x="1257930" y="4282239"/>
              <a:chExt cx="92085" cy="91056"/>
            </a:xfrm>
            <a:grpFill/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A3E8C7A-1843-B843-76BA-2928F627D937}"/>
                  </a:ext>
                </a:extLst>
              </p:cNvPr>
              <p:cNvSpPr/>
              <p:nvPr/>
            </p:nvSpPr>
            <p:spPr>
              <a:xfrm>
                <a:off x="1284316" y="4283755"/>
                <a:ext cx="30537" cy="37036"/>
              </a:xfrm>
              <a:custGeom>
                <a:avLst/>
                <a:gdLst>
                  <a:gd name="connsiteX0" fmla="*/ 29548 w 30537"/>
                  <a:gd name="connsiteY0" fmla="*/ 17849 h 37036"/>
                  <a:gd name="connsiteX1" fmla="*/ 16258 w 30537"/>
                  <a:gd name="connsiteY1" fmla="*/ 36367 h 37036"/>
                  <a:gd name="connsiteX2" fmla="*/ 989 w 30537"/>
                  <a:gd name="connsiteY2" fmla="*/ 19188 h 37036"/>
                  <a:gd name="connsiteX3" fmla="*/ 14279 w 30537"/>
                  <a:gd name="connsiteY3" fmla="*/ 669 h 37036"/>
                  <a:gd name="connsiteX4" fmla="*/ 29548 w 30537"/>
                  <a:gd name="connsiteY4" fmla="*/ 17849 h 3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7" h="37036">
                    <a:moveTo>
                      <a:pt x="29548" y="17849"/>
                    </a:moveTo>
                    <a:cubicBezTo>
                      <a:pt x="30094" y="27706"/>
                      <a:pt x="24144" y="35997"/>
                      <a:pt x="16258" y="36367"/>
                    </a:cubicBezTo>
                    <a:cubicBezTo>
                      <a:pt x="8372" y="36737"/>
                      <a:pt x="1536" y="29045"/>
                      <a:pt x="989" y="19188"/>
                    </a:cubicBezTo>
                    <a:cubicBezTo>
                      <a:pt x="443" y="9330"/>
                      <a:pt x="6393" y="1039"/>
                      <a:pt x="14279" y="669"/>
                    </a:cubicBezTo>
                    <a:cubicBezTo>
                      <a:pt x="22166" y="300"/>
                      <a:pt x="29002" y="7991"/>
                      <a:pt x="29548" y="1784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54D5F0CB-265D-93BA-1D04-5756CE62C881}"/>
                  </a:ext>
                </a:extLst>
              </p:cNvPr>
              <p:cNvSpPr/>
              <p:nvPr/>
            </p:nvSpPr>
            <p:spPr>
              <a:xfrm>
                <a:off x="1260523" y="4331722"/>
                <a:ext cx="31912" cy="41573"/>
              </a:xfrm>
              <a:custGeom>
                <a:avLst/>
                <a:gdLst>
                  <a:gd name="connsiteX0" fmla="*/ 29656 w 31912"/>
                  <a:gd name="connsiteY0" fmla="*/ 17021 h 41573"/>
                  <a:gd name="connsiteX1" fmla="*/ 22325 w 31912"/>
                  <a:gd name="connsiteY1" fmla="*/ 40385 h 41573"/>
                  <a:gd name="connsiteX2" fmla="*/ 2257 w 31912"/>
                  <a:gd name="connsiteY2" fmla="*/ 24552 h 41573"/>
                  <a:gd name="connsiteX3" fmla="*/ 9588 w 31912"/>
                  <a:gd name="connsiteY3" fmla="*/ 1189 h 41573"/>
                  <a:gd name="connsiteX4" fmla="*/ 29656 w 31912"/>
                  <a:gd name="connsiteY4" fmla="*/ 17021 h 4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2" h="41573">
                    <a:moveTo>
                      <a:pt x="29656" y="17021"/>
                    </a:moveTo>
                    <a:cubicBezTo>
                      <a:pt x="33173" y="27845"/>
                      <a:pt x="29891" y="38305"/>
                      <a:pt x="22325" y="40385"/>
                    </a:cubicBezTo>
                    <a:cubicBezTo>
                      <a:pt x="14759" y="42464"/>
                      <a:pt x="5775" y="35376"/>
                      <a:pt x="2257" y="24552"/>
                    </a:cubicBezTo>
                    <a:cubicBezTo>
                      <a:pt x="-1260" y="13729"/>
                      <a:pt x="2021" y="3268"/>
                      <a:pt x="9588" y="1189"/>
                    </a:cubicBezTo>
                    <a:cubicBezTo>
                      <a:pt x="17153" y="-891"/>
                      <a:pt x="26138" y="6198"/>
                      <a:pt x="29656" y="1702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6DC5C48-9188-ED7F-4A07-FD95201D1700}"/>
                  </a:ext>
                </a:extLst>
              </p:cNvPr>
              <p:cNvSpPr/>
              <p:nvPr/>
            </p:nvSpPr>
            <p:spPr>
              <a:xfrm>
                <a:off x="1317396" y="4329197"/>
                <a:ext cx="32604" cy="41152"/>
              </a:xfrm>
              <a:custGeom>
                <a:avLst/>
                <a:gdLst>
                  <a:gd name="connsiteX0" fmla="*/ 30120 w 32604"/>
                  <a:gd name="connsiteY0" fmla="*/ 23956 h 41152"/>
                  <a:gd name="connsiteX1" fmla="*/ 10586 w 32604"/>
                  <a:gd name="connsiteY1" fmla="*/ 40344 h 41152"/>
                  <a:gd name="connsiteX2" fmla="*/ 2485 w 32604"/>
                  <a:gd name="connsiteY2" fmla="*/ 17197 h 41152"/>
                  <a:gd name="connsiteX3" fmla="*/ 22018 w 32604"/>
                  <a:gd name="connsiteY3" fmla="*/ 809 h 41152"/>
                  <a:gd name="connsiteX4" fmla="*/ 30119 w 32604"/>
                  <a:gd name="connsiteY4" fmla="*/ 23956 h 4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04" h="41152">
                    <a:moveTo>
                      <a:pt x="30120" y="23956"/>
                    </a:moveTo>
                    <a:cubicBezTo>
                      <a:pt x="26963" y="34873"/>
                      <a:pt x="18218" y="42210"/>
                      <a:pt x="10586" y="40344"/>
                    </a:cubicBezTo>
                    <a:cubicBezTo>
                      <a:pt x="2955" y="38477"/>
                      <a:pt x="-672" y="28114"/>
                      <a:pt x="2485" y="17197"/>
                    </a:cubicBezTo>
                    <a:cubicBezTo>
                      <a:pt x="5642" y="6279"/>
                      <a:pt x="14387" y="-1058"/>
                      <a:pt x="22018" y="809"/>
                    </a:cubicBezTo>
                    <a:cubicBezTo>
                      <a:pt x="29650" y="2675"/>
                      <a:pt x="33277" y="13038"/>
                      <a:pt x="30119" y="2395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1" name="图形 37">
              <a:extLst>
                <a:ext uri="{FF2B5EF4-FFF2-40B4-BE49-F238E27FC236}">
                  <a16:creationId xmlns:a16="http://schemas.microsoft.com/office/drawing/2014/main" id="{93881A3C-D622-0BA6-CA38-5588A822D48A}"/>
                </a:ext>
              </a:extLst>
            </p:cNvPr>
            <p:cNvGrpSpPr/>
            <p:nvPr/>
          </p:nvGrpSpPr>
          <p:grpSpPr>
            <a:xfrm>
              <a:off x="-192741" y="3780965"/>
              <a:ext cx="128793" cy="117813"/>
              <a:chOff x="-192741" y="3780965"/>
              <a:chExt cx="128793" cy="117813"/>
            </a:xfrm>
            <a:grpFill/>
          </p:grpSpPr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F67B698F-3638-8D33-B5F7-6EB84644D424}"/>
                  </a:ext>
                </a:extLst>
              </p:cNvPr>
              <p:cNvSpPr/>
              <p:nvPr/>
            </p:nvSpPr>
            <p:spPr>
              <a:xfrm>
                <a:off x="-133379" y="3799207"/>
                <a:ext cx="48081" cy="43325"/>
              </a:xfrm>
              <a:custGeom>
                <a:avLst/>
                <a:gdLst>
                  <a:gd name="connsiteX0" fmla="*/ 33451 w 48081"/>
                  <a:gd name="connsiteY0" fmla="*/ 31563 h 43325"/>
                  <a:gd name="connsiteX1" fmla="*/ 9410 w 48081"/>
                  <a:gd name="connsiteY1" fmla="*/ 33425 h 43325"/>
                  <a:gd name="connsiteX2" fmla="*/ 14630 w 48081"/>
                  <a:gd name="connsiteY2" fmla="*/ 11763 h 43325"/>
                  <a:gd name="connsiteX3" fmla="*/ 38671 w 48081"/>
                  <a:gd name="connsiteY3" fmla="*/ 9900 h 43325"/>
                  <a:gd name="connsiteX4" fmla="*/ 33451 w 48081"/>
                  <a:gd name="connsiteY4" fmla="*/ 31563 h 4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81" h="43325">
                    <a:moveTo>
                      <a:pt x="33451" y="31563"/>
                    </a:moveTo>
                    <a:cubicBezTo>
                      <a:pt x="25371" y="38059"/>
                      <a:pt x="14608" y="38893"/>
                      <a:pt x="9410" y="33425"/>
                    </a:cubicBezTo>
                    <a:cubicBezTo>
                      <a:pt x="4213" y="27958"/>
                      <a:pt x="6550" y="18259"/>
                      <a:pt x="14630" y="11763"/>
                    </a:cubicBezTo>
                    <a:cubicBezTo>
                      <a:pt x="22710" y="5266"/>
                      <a:pt x="33474" y="4432"/>
                      <a:pt x="38671" y="9900"/>
                    </a:cubicBezTo>
                    <a:cubicBezTo>
                      <a:pt x="43868" y="15368"/>
                      <a:pt x="41531" y="25066"/>
                      <a:pt x="33451" y="3156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96690-9B8A-2216-F16A-49A1D8465595}"/>
                  </a:ext>
                </a:extLst>
              </p:cNvPr>
              <p:cNvSpPr/>
              <p:nvPr/>
            </p:nvSpPr>
            <p:spPr>
              <a:xfrm>
                <a:off x="-192741" y="3811797"/>
                <a:ext cx="52499" cy="47061"/>
              </a:xfrm>
              <a:custGeom>
                <a:avLst/>
                <a:gdLst>
                  <a:gd name="connsiteX0" fmla="*/ 37945 w 52499"/>
                  <a:gd name="connsiteY0" fmla="*/ 31095 h 47061"/>
                  <a:gd name="connsiteX1" fmla="*/ 13455 w 52499"/>
                  <a:gd name="connsiteY1" fmla="*/ 40262 h 47061"/>
                  <a:gd name="connsiteX2" fmla="*/ 14555 w 52499"/>
                  <a:gd name="connsiteY2" fmla="*/ 15966 h 47061"/>
                  <a:gd name="connsiteX3" fmla="*/ 39044 w 52499"/>
                  <a:gd name="connsiteY3" fmla="*/ 6800 h 47061"/>
                  <a:gd name="connsiteX4" fmla="*/ 37945 w 52499"/>
                  <a:gd name="connsiteY4" fmla="*/ 31095 h 4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99" h="47061">
                    <a:moveTo>
                      <a:pt x="37945" y="31095"/>
                    </a:moveTo>
                    <a:cubicBezTo>
                      <a:pt x="30879" y="40336"/>
                      <a:pt x="19914" y="44440"/>
                      <a:pt x="13455" y="40262"/>
                    </a:cubicBezTo>
                    <a:cubicBezTo>
                      <a:pt x="6996" y="36084"/>
                      <a:pt x="7489" y="25206"/>
                      <a:pt x="14555" y="15966"/>
                    </a:cubicBezTo>
                    <a:cubicBezTo>
                      <a:pt x="21621" y="6726"/>
                      <a:pt x="32585" y="2622"/>
                      <a:pt x="39044" y="6800"/>
                    </a:cubicBezTo>
                    <a:cubicBezTo>
                      <a:pt x="45503" y="10977"/>
                      <a:pt x="45011" y="21855"/>
                      <a:pt x="37945" y="3109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EBD437D-7144-8908-90CF-377795878AE3}"/>
                  </a:ext>
                </a:extLst>
              </p:cNvPr>
              <p:cNvSpPr/>
              <p:nvPr/>
            </p:nvSpPr>
            <p:spPr>
              <a:xfrm>
                <a:off x="-155038" y="3851335"/>
                <a:ext cx="52599" cy="47259"/>
              </a:xfrm>
              <a:custGeom>
                <a:avLst/>
                <a:gdLst>
                  <a:gd name="connsiteX0" fmla="*/ 31966 w 52599"/>
                  <a:gd name="connsiteY0" fmla="*/ 35702 h 47259"/>
                  <a:gd name="connsiteX1" fmla="*/ 5880 w 52599"/>
                  <a:gd name="connsiteY1" fmla="*/ 31736 h 47259"/>
                  <a:gd name="connsiteX2" fmla="*/ 20633 w 52599"/>
                  <a:gd name="connsiteY2" fmla="*/ 11557 h 47259"/>
                  <a:gd name="connsiteX3" fmla="*/ 46719 w 52599"/>
                  <a:gd name="connsiteY3" fmla="*/ 15523 h 47259"/>
                  <a:gd name="connsiteX4" fmla="*/ 31966 w 52599"/>
                  <a:gd name="connsiteY4" fmla="*/ 35702 h 4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99" h="47259">
                    <a:moveTo>
                      <a:pt x="31966" y="35702"/>
                    </a:moveTo>
                    <a:cubicBezTo>
                      <a:pt x="20689" y="40180"/>
                      <a:pt x="9010" y="38404"/>
                      <a:pt x="5880" y="31736"/>
                    </a:cubicBezTo>
                    <a:cubicBezTo>
                      <a:pt x="2751" y="25069"/>
                      <a:pt x="9356" y="16034"/>
                      <a:pt x="20633" y="11557"/>
                    </a:cubicBezTo>
                    <a:cubicBezTo>
                      <a:pt x="31911" y="7080"/>
                      <a:pt x="43589" y="8855"/>
                      <a:pt x="46719" y="15523"/>
                    </a:cubicBezTo>
                    <a:cubicBezTo>
                      <a:pt x="49849" y="22191"/>
                      <a:pt x="43244" y="31225"/>
                      <a:pt x="31966" y="3570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37">
              <a:extLst>
                <a:ext uri="{FF2B5EF4-FFF2-40B4-BE49-F238E27FC236}">
                  <a16:creationId xmlns:a16="http://schemas.microsoft.com/office/drawing/2014/main" id="{47447695-F27E-5594-940F-8DE4C181D1C1}"/>
                </a:ext>
              </a:extLst>
            </p:cNvPr>
            <p:cNvGrpSpPr/>
            <p:nvPr/>
          </p:nvGrpSpPr>
          <p:grpSpPr>
            <a:xfrm>
              <a:off x="-59025" y="6025160"/>
              <a:ext cx="126594" cy="117818"/>
              <a:chOff x="-59025" y="6025160"/>
              <a:chExt cx="126594" cy="117818"/>
            </a:xfrm>
            <a:grpFill/>
          </p:grpSpPr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52E6AEE-2A88-6D0C-9326-BE199EC5743D}"/>
                  </a:ext>
                </a:extLst>
              </p:cNvPr>
              <p:cNvSpPr/>
              <p:nvPr/>
            </p:nvSpPr>
            <p:spPr>
              <a:xfrm>
                <a:off x="-37809" y="6042898"/>
                <a:ext cx="46125" cy="44376"/>
              </a:xfrm>
              <a:custGeom>
                <a:avLst/>
                <a:gdLst>
                  <a:gd name="connsiteX0" fmla="*/ 34544 w 46125"/>
                  <a:gd name="connsiteY0" fmla="*/ 14351 h 44376"/>
                  <a:gd name="connsiteX1" fmla="*/ 34644 w 46125"/>
                  <a:gd name="connsiteY1" fmla="*/ 36540 h 44376"/>
                  <a:gd name="connsiteX2" fmla="*/ 11581 w 46125"/>
                  <a:gd name="connsiteY2" fmla="*/ 30025 h 44376"/>
                  <a:gd name="connsiteX3" fmla="*/ 11481 w 46125"/>
                  <a:gd name="connsiteY3" fmla="*/ 7837 h 44376"/>
                  <a:gd name="connsiteX4" fmla="*/ 34544 w 46125"/>
                  <a:gd name="connsiteY4" fmla="*/ 14351 h 4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25" h="44376">
                    <a:moveTo>
                      <a:pt x="34544" y="14351"/>
                    </a:moveTo>
                    <a:cubicBezTo>
                      <a:pt x="40940" y="22277"/>
                      <a:pt x="40985" y="32211"/>
                      <a:pt x="34644" y="36540"/>
                    </a:cubicBezTo>
                    <a:cubicBezTo>
                      <a:pt x="28303" y="40868"/>
                      <a:pt x="17977" y="37951"/>
                      <a:pt x="11581" y="30025"/>
                    </a:cubicBezTo>
                    <a:cubicBezTo>
                      <a:pt x="5185" y="22099"/>
                      <a:pt x="5140" y="12165"/>
                      <a:pt x="11481" y="7837"/>
                    </a:cubicBezTo>
                    <a:cubicBezTo>
                      <a:pt x="17822" y="3509"/>
                      <a:pt x="28148" y="6425"/>
                      <a:pt x="34544" y="1435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BB679F6-9845-0340-91CA-AEBF26C67695}"/>
                  </a:ext>
                </a:extLst>
              </p:cNvPr>
              <p:cNvSpPr/>
              <p:nvPr/>
            </p:nvSpPr>
            <p:spPr>
              <a:xfrm>
                <a:off x="-28669" y="6094378"/>
                <a:ext cx="49940" cy="48600"/>
              </a:xfrm>
              <a:custGeom>
                <a:avLst/>
                <a:gdLst>
                  <a:gd name="connsiteX0" fmla="*/ 34103 w 49940"/>
                  <a:gd name="connsiteY0" fmla="*/ 14182 h 48600"/>
                  <a:gd name="connsiteX1" fmla="*/ 42083 w 49940"/>
                  <a:gd name="connsiteY1" fmla="*/ 37365 h 48600"/>
                  <a:gd name="connsiteX2" fmla="*/ 15838 w 49940"/>
                  <a:gd name="connsiteY2" fmla="*/ 34418 h 48600"/>
                  <a:gd name="connsiteX3" fmla="*/ 7858 w 49940"/>
                  <a:gd name="connsiteY3" fmla="*/ 11235 h 48600"/>
                  <a:gd name="connsiteX4" fmla="*/ 34103 w 49940"/>
                  <a:gd name="connsiteY4" fmla="*/ 14182 h 4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40" h="48600">
                    <a:moveTo>
                      <a:pt x="34103" y="14182"/>
                    </a:moveTo>
                    <a:cubicBezTo>
                      <a:pt x="43554" y="21398"/>
                      <a:pt x="47127" y="31777"/>
                      <a:pt x="42083" y="37365"/>
                    </a:cubicBezTo>
                    <a:cubicBezTo>
                      <a:pt x="37040" y="42953"/>
                      <a:pt x="25289" y="41633"/>
                      <a:pt x="15838" y="34418"/>
                    </a:cubicBezTo>
                    <a:cubicBezTo>
                      <a:pt x="6387" y="27203"/>
                      <a:pt x="2813" y="16823"/>
                      <a:pt x="7858" y="11235"/>
                    </a:cubicBezTo>
                    <a:cubicBezTo>
                      <a:pt x="12901" y="5647"/>
                      <a:pt x="24652" y="6967"/>
                      <a:pt x="34103" y="1418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6EF19B3-D782-7700-817E-7014D03F019F}"/>
                  </a:ext>
                </a:extLst>
              </p:cNvPr>
              <p:cNvSpPr/>
              <p:nvPr/>
            </p:nvSpPr>
            <p:spPr>
              <a:xfrm>
                <a:off x="17208" y="6062972"/>
                <a:ext cx="50222" cy="48628"/>
              </a:xfrm>
              <a:custGeom>
                <a:avLst/>
                <a:gdLst>
                  <a:gd name="connsiteX0" fmla="*/ 38648 w 50222"/>
                  <a:gd name="connsiteY0" fmla="*/ 20083 h 48628"/>
                  <a:gd name="connsiteX1" fmla="*/ 32268 w 50222"/>
                  <a:gd name="connsiteY1" fmla="*/ 43681 h 48628"/>
                  <a:gd name="connsiteX2" fmla="*/ 11574 w 50222"/>
                  <a:gd name="connsiteY2" fmla="*/ 28546 h 48628"/>
                  <a:gd name="connsiteX3" fmla="*/ 17955 w 50222"/>
                  <a:gd name="connsiteY3" fmla="*/ 4947 h 48628"/>
                  <a:gd name="connsiteX4" fmla="*/ 38649 w 50222"/>
                  <a:gd name="connsiteY4" fmla="*/ 20083 h 4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2" h="48628">
                    <a:moveTo>
                      <a:pt x="38648" y="20083"/>
                    </a:moveTo>
                    <a:cubicBezTo>
                      <a:pt x="42601" y="30779"/>
                      <a:pt x="39745" y="41344"/>
                      <a:pt x="32268" y="43681"/>
                    </a:cubicBezTo>
                    <a:cubicBezTo>
                      <a:pt x="24791" y="46018"/>
                      <a:pt x="15526" y="39242"/>
                      <a:pt x="11574" y="28546"/>
                    </a:cubicBezTo>
                    <a:cubicBezTo>
                      <a:pt x="7622" y="17849"/>
                      <a:pt x="10479" y="7284"/>
                      <a:pt x="17955" y="4947"/>
                    </a:cubicBezTo>
                    <a:cubicBezTo>
                      <a:pt x="25431" y="2610"/>
                      <a:pt x="34696" y="9387"/>
                      <a:pt x="38649" y="200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37">
              <a:extLst>
                <a:ext uri="{FF2B5EF4-FFF2-40B4-BE49-F238E27FC236}">
                  <a16:creationId xmlns:a16="http://schemas.microsoft.com/office/drawing/2014/main" id="{47F75058-40F7-C254-0C06-ADF624F80B80}"/>
                </a:ext>
              </a:extLst>
            </p:cNvPr>
            <p:cNvGrpSpPr/>
            <p:nvPr/>
          </p:nvGrpSpPr>
          <p:grpSpPr>
            <a:xfrm>
              <a:off x="4236511" y="3706656"/>
              <a:ext cx="115110" cy="109790"/>
              <a:chOff x="4236511" y="3706656"/>
              <a:chExt cx="115110" cy="109790"/>
            </a:xfrm>
            <a:grpFill/>
          </p:grpSpPr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A2828984-E20C-5F51-3B11-2EE797399A1D}"/>
                  </a:ext>
                </a:extLst>
              </p:cNvPr>
              <p:cNvSpPr/>
              <p:nvPr/>
            </p:nvSpPr>
            <p:spPr>
              <a:xfrm>
                <a:off x="4280886" y="3715208"/>
                <a:ext cx="40443" cy="42712"/>
              </a:xfrm>
              <a:custGeom>
                <a:avLst/>
                <a:gdLst>
                  <a:gd name="connsiteX0" fmla="*/ 33605 w 40443"/>
                  <a:gd name="connsiteY0" fmla="*/ 25984 h 42712"/>
                  <a:gd name="connsiteX1" fmla="*/ 13382 w 40443"/>
                  <a:gd name="connsiteY1" fmla="*/ 38085 h 42712"/>
                  <a:gd name="connsiteX2" fmla="*/ 6839 w 40443"/>
                  <a:gd name="connsiteY2" fmla="*/ 16728 h 42712"/>
                  <a:gd name="connsiteX3" fmla="*/ 27061 w 40443"/>
                  <a:gd name="connsiteY3" fmla="*/ 4628 h 42712"/>
                  <a:gd name="connsiteX4" fmla="*/ 33605 w 40443"/>
                  <a:gd name="connsiteY4" fmla="*/ 25984 h 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43" h="42712">
                    <a:moveTo>
                      <a:pt x="33605" y="25984"/>
                    </a:moveTo>
                    <a:cubicBezTo>
                      <a:pt x="29827" y="35223"/>
                      <a:pt x="20774" y="40641"/>
                      <a:pt x="13382" y="38085"/>
                    </a:cubicBezTo>
                    <a:cubicBezTo>
                      <a:pt x="5991" y="35529"/>
                      <a:pt x="3062" y="25967"/>
                      <a:pt x="6839" y="16728"/>
                    </a:cubicBezTo>
                    <a:cubicBezTo>
                      <a:pt x="10616" y="7490"/>
                      <a:pt x="19670" y="2072"/>
                      <a:pt x="27061" y="4628"/>
                    </a:cubicBezTo>
                    <a:cubicBezTo>
                      <a:pt x="34452" y="7184"/>
                      <a:pt x="37382" y="16745"/>
                      <a:pt x="33605" y="2598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3571E80-DDE9-2AA3-4CFF-C22C6867F45B}"/>
                  </a:ext>
                </a:extLst>
              </p:cNvPr>
              <p:cNvSpPr/>
              <p:nvPr/>
            </p:nvSpPr>
            <p:spPr>
              <a:xfrm>
                <a:off x="4236511" y="3750503"/>
                <a:ext cx="43218" cy="47280"/>
              </a:xfrm>
              <a:custGeom>
                <a:avLst/>
                <a:gdLst>
                  <a:gd name="connsiteX0" fmla="*/ 35804 w 43218"/>
                  <a:gd name="connsiteY0" fmla="*/ 25217 h 47280"/>
                  <a:gd name="connsiteX1" fmla="*/ 18943 w 43218"/>
                  <a:gd name="connsiteY1" fmla="*/ 43947 h 47280"/>
                  <a:gd name="connsiteX2" fmla="*/ 7415 w 43218"/>
                  <a:gd name="connsiteY2" fmla="*/ 22064 h 47280"/>
                  <a:gd name="connsiteX3" fmla="*/ 24275 w 43218"/>
                  <a:gd name="connsiteY3" fmla="*/ 3333 h 47280"/>
                  <a:gd name="connsiteX4" fmla="*/ 35804 w 43218"/>
                  <a:gd name="connsiteY4" fmla="*/ 25217 h 4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8" h="47280">
                    <a:moveTo>
                      <a:pt x="35804" y="25217"/>
                    </a:moveTo>
                    <a:cubicBezTo>
                      <a:pt x="34332" y="36432"/>
                      <a:pt x="26783" y="44818"/>
                      <a:pt x="18943" y="43947"/>
                    </a:cubicBezTo>
                    <a:cubicBezTo>
                      <a:pt x="11103" y="43077"/>
                      <a:pt x="5942" y="33279"/>
                      <a:pt x="7415" y="22064"/>
                    </a:cubicBezTo>
                    <a:cubicBezTo>
                      <a:pt x="8887" y="10849"/>
                      <a:pt x="16436" y="2463"/>
                      <a:pt x="24275" y="3333"/>
                    </a:cubicBezTo>
                    <a:cubicBezTo>
                      <a:pt x="32115" y="4204"/>
                      <a:pt x="37276" y="14002"/>
                      <a:pt x="35804" y="2521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B4FC0D6-4CC3-8FAD-7E54-489EB9A7407B}"/>
                  </a:ext>
                </a:extLst>
              </p:cNvPr>
              <p:cNvSpPr/>
              <p:nvPr/>
            </p:nvSpPr>
            <p:spPr>
              <a:xfrm>
                <a:off x="4289885" y="3769161"/>
                <a:ext cx="43717" cy="47087"/>
              </a:xfrm>
              <a:custGeom>
                <a:avLst/>
                <a:gdLst>
                  <a:gd name="connsiteX0" fmla="*/ 33061 w 43717"/>
                  <a:gd name="connsiteY0" fmla="*/ 31715 h 47087"/>
                  <a:gd name="connsiteX1" fmla="*/ 8038 w 43717"/>
                  <a:gd name="connsiteY1" fmla="*/ 39570 h 47087"/>
                  <a:gd name="connsiteX2" fmla="*/ 10656 w 43717"/>
                  <a:gd name="connsiteY2" fmla="*/ 15373 h 47087"/>
                  <a:gd name="connsiteX3" fmla="*/ 35679 w 43717"/>
                  <a:gd name="connsiteY3" fmla="*/ 7517 h 47087"/>
                  <a:gd name="connsiteX4" fmla="*/ 33061 w 43717"/>
                  <a:gd name="connsiteY4" fmla="*/ 31715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17" h="47087">
                    <a:moveTo>
                      <a:pt x="33061" y="31715"/>
                    </a:moveTo>
                    <a:cubicBezTo>
                      <a:pt x="25428" y="40566"/>
                      <a:pt x="14225" y="44083"/>
                      <a:pt x="8038" y="39570"/>
                    </a:cubicBezTo>
                    <a:cubicBezTo>
                      <a:pt x="1851" y="35057"/>
                      <a:pt x="3023" y="24224"/>
                      <a:pt x="10656" y="15373"/>
                    </a:cubicBezTo>
                    <a:cubicBezTo>
                      <a:pt x="18289" y="6522"/>
                      <a:pt x="29492" y="3005"/>
                      <a:pt x="35679" y="7517"/>
                    </a:cubicBezTo>
                    <a:cubicBezTo>
                      <a:pt x="41866" y="12030"/>
                      <a:pt x="40694" y="22863"/>
                      <a:pt x="33061" y="317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37">
              <a:extLst>
                <a:ext uri="{FF2B5EF4-FFF2-40B4-BE49-F238E27FC236}">
                  <a16:creationId xmlns:a16="http://schemas.microsoft.com/office/drawing/2014/main" id="{F0EAE6C9-F89A-C6B2-3366-B6960B4A25A4}"/>
                </a:ext>
              </a:extLst>
            </p:cNvPr>
            <p:cNvGrpSpPr/>
            <p:nvPr/>
          </p:nvGrpSpPr>
          <p:grpSpPr>
            <a:xfrm>
              <a:off x="5284900" y="5169983"/>
              <a:ext cx="88935" cy="90169"/>
              <a:chOff x="5284900" y="5169983"/>
              <a:chExt cx="88935" cy="90169"/>
            </a:xfrm>
            <a:grpFill/>
          </p:grpSpPr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7D9B65F1-7A30-DFBC-BEC8-D1CD13097019}"/>
                  </a:ext>
                </a:extLst>
              </p:cNvPr>
              <p:cNvSpPr/>
              <p:nvPr/>
            </p:nvSpPr>
            <p:spPr>
              <a:xfrm>
                <a:off x="5310426" y="5171114"/>
                <a:ext cx="30119" cy="37013"/>
              </a:xfrm>
              <a:custGeom>
                <a:avLst/>
                <a:gdLst>
                  <a:gd name="connsiteX0" fmla="*/ 29346 w 30119"/>
                  <a:gd name="connsiteY0" fmla="*/ 17987 h 37013"/>
                  <a:gd name="connsiteX1" fmla="*/ 15937 w 30119"/>
                  <a:gd name="connsiteY1" fmla="*/ 36490 h 37013"/>
                  <a:gd name="connsiteX2" fmla="*/ 785 w 30119"/>
                  <a:gd name="connsiteY2" fmla="*/ 19285 h 37013"/>
                  <a:gd name="connsiteX3" fmla="*/ 774 w 30119"/>
                  <a:gd name="connsiteY3" fmla="*/ 19026 h 37013"/>
                  <a:gd name="connsiteX4" fmla="*/ 14183 w 30119"/>
                  <a:gd name="connsiteY4" fmla="*/ 524 h 37013"/>
                  <a:gd name="connsiteX5" fmla="*/ 29335 w 30119"/>
                  <a:gd name="connsiteY5" fmla="*/ 17729 h 37013"/>
                  <a:gd name="connsiteX6" fmla="*/ 29346 w 30119"/>
                  <a:gd name="connsiteY6" fmla="*/ 17987 h 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19" h="37013">
                    <a:moveTo>
                      <a:pt x="29346" y="17987"/>
                    </a:moveTo>
                    <a:cubicBezTo>
                      <a:pt x="29827" y="27848"/>
                      <a:pt x="23823" y="36132"/>
                      <a:pt x="15937" y="36490"/>
                    </a:cubicBezTo>
                    <a:cubicBezTo>
                      <a:pt x="8049" y="36848"/>
                      <a:pt x="1266" y="29145"/>
                      <a:pt x="785" y="19285"/>
                    </a:cubicBezTo>
                    <a:cubicBezTo>
                      <a:pt x="781" y="19199"/>
                      <a:pt x="777" y="19112"/>
                      <a:pt x="774" y="19026"/>
                    </a:cubicBezTo>
                    <a:cubicBezTo>
                      <a:pt x="293" y="9166"/>
                      <a:pt x="6296" y="882"/>
                      <a:pt x="14183" y="524"/>
                    </a:cubicBezTo>
                    <a:cubicBezTo>
                      <a:pt x="22070" y="165"/>
                      <a:pt x="28854" y="7869"/>
                      <a:pt x="29335" y="17729"/>
                    </a:cubicBezTo>
                    <a:cubicBezTo>
                      <a:pt x="29339" y="17815"/>
                      <a:pt x="29343" y="17901"/>
                      <a:pt x="29346" y="17987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46D52B8-09B2-6DF9-AE5E-AC3C69ADEBAB}"/>
                  </a:ext>
                </a:extLst>
              </p:cNvPr>
              <p:cNvSpPr/>
              <p:nvPr/>
            </p:nvSpPr>
            <p:spPr>
              <a:xfrm>
                <a:off x="5286915" y="5218927"/>
                <a:ext cx="29829" cy="41226"/>
              </a:xfrm>
              <a:custGeom>
                <a:avLst/>
                <a:gdLst>
                  <a:gd name="connsiteX0" fmla="*/ 28660 w 29829"/>
                  <a:gd name="connsiteY0" fmla="*/ 16992 h 41226"/>
                  <a:gd name="connsiteX1" fmla="*/ 17947 w 29829"/>
                  <a:gd name="connsiteY1" fmla="*/ 40390 h 41226"/>
                  <a:gd name="connsiteX2" fmla="*/ 1170 w 29829"/>
                  <a:gd name="connsiteY2" fmla="*/ 24235 h 41226"/>
                  <a:gd name="connsiteX3" fmla="*/ 11883 w 29829"/>
                  <a:gd name="connsiteY3" fmla="*/ 836 h 41226"/>
                  <a:gd name="connsiteX4" fmla="*/ 28660 w 29829"/>
                  <a:gd name="connsiteY4" fmla="*/ 16992 h 4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29" h="41226">
                    <a:moveTo>
                      <a:pt x="28660" y="16992"/>
                    </a:moveTo>
                    <a:cubicBezTo>
                      <a:pt x="30334" y="27914"/>
                      <a:pt x="25538" y="38390"/>
                      <a:pt x="17947" y="40390"/>
                    </a:cubicBezTo>
                    <a:cubicBezTo>
                      <a:pt x="10356" y="42390"/>
                      <a:pt x="2845" y="35157"/>
                      <a:pt x="1170" y="24235"/>
                    </a:cubicBezTo>
                    <a:cubicBezTo>
                      <a:pt x="-504" y="13312"/>
                      <a:pt x="4292" y="2836"/>
                      <a:pt x="11883" y="836"/>
                    </a:cubicBezTo>
                    <a:cubicBezTo>
                      <a:pt x="19474" y="-1164"/>
                      <a:pt x="26985" y="6069"/>
                      <a:pt x="28660" y="1699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944BA84-CF8E-0607-3188-C2CF3C9BBCAA}"/>
                  </a:ext>
                </a:extLst>
              </p:cNvPr>
              <p:cNvSpPr/>
              <p:nvPr/>
            </p:nvSpPr>
            <p:spPr>
              <a:xfrm>
                <a:off x="5344335" y="5217095"/>
                <a:ext cx="29491" cy="40757"/>
              </a:xfrm>
              <a:custGeom>
                <a:avLst/>
                <a:gdLst>
                  <a:gd name="connsiteX0" fmla="*/ 28520 w 29491"/>
                  <a:gd name="connsiteY0" fmla="*/ 23904 h 40757"/>
                  <a:gd name="connsiteX1" fmla="*/ 12773 w 29491"/>
                  <a:gd name="connsiteY1" fmla="*/ 39940 h 40757"/>
                  <a:gd name="connsiteX2" fmla="*/ 971 w 29491"/>
                  <a:gd name="connsiteY2" fmla="*/ 16854 h 40757"/>
                  <a:gd name="connsiteX3" fmla="*/ 16719 w 29491"/>
                  <a:gd name="connsiteY3" fmla="*/ 818 h 40757"/>
                  <a:gd name="connsiteX4" fmla="*/ 28520 w 29491"/>
                  <a:gd name="connsiteY4" fmla="*/ 23904 h 4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91" h="40757">
                    <a:moveTo>
                      <a:pt x="28520" y="23904"/>
                    </a:moveTo>
                    <a:cubicBezTo>
                      <a:pt x="27431" y="34707"/>
                      <a:pt x="20380" y="41887"/>
                      <a:pt x="12773" y="39940"/>
                    </a:cubicBezTo>
                    <a:cubicBezTo>
                      <a:pt x="5166" y="37993"/>
                      <a:pt x="-118" y="27658"/>
                      <a:pt x="971" y="16854"/>
                    </a:cubicBezTo>
                    <a:cubicBezTo>
                      <a:pt x="2061" y="6051"/>
                      <a:pt x="9111" y="-1129"/>
                      <a:pt x="16719" y="818"/>
                    </a:cubicBezTo>
                    <a:cubicBezTo>
                      <a:pt x="24326" y="2764"/>
                      <a:pt x="29610" y="13100"/>
                      <a:pt x="28520" y="2390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37">
              <a:extLst>
                <a:ext uri="{FF2B5EF4-FFF2-40B4-BE49-F238E27FC236}">
                  <a16:creationId xmlns:a16="http://schemas.microsoft.com/office/drawing/2014/main" id="{31C1A048-87B3-010E-7B12-1AAAB813D7E9}"/>
                </a:ext>
              </a:extLst>
            </p:cNvPr>
            <p:cNvGrpSpPr/>
            <p:nvPr/>
          </p:nvGrpSpPr>
          <p:grpSpPr>
            <a:xfrm>
              <a:off x="6503268" y="5250993"/>
              <a:ext cx="114443" cy="109275"/>
              <a:chOff x="6503268" y="5250993"/>
              <a:chExt cx="114443" cy="109275"/>
            </a:xfrm>
            <a:grpFill/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7FA3AE9A-6E34-FFF3-CA85-06F14B732D5B}"/>
                  </a:ext>
                </a:extLst>
              </p:cNvPr>
              <p:cNvSpPr/>
              <p:nvPr/>
            </p:nvSpPr>
            <p:spPr>
              <a:xfrm>
                <a:off x="6528102" y="5261150"/>
                <a:ext cx="40142" cy="42573"/>
              </a:xfrm>
              <a:custGeom>
                <a:avLst/>
                <a:gdLst>
                  <a:gd name="connsiteX0" fmla="*/ 33511 w 40142"/>
                  <a:gd name="connsiteY0" fmla="*/ 16799 h 42573"/>
                  <a:gd name="connsiteX1" fmla="*/ 26703 w 40142"/>
                  <a:gd name="connsiteY1" fmla="*/ 38086 h 42573"/>
                  <a:gd name="connsiteX2" fmla="*/ 6631 w 40142"/>
                  <a:gd name="connsiteY2" fmla="*/ 25774 h 42573"/>
                  <a:gd name="connsiteX3" fmla="*/ 13440 w 40142"/>
                  <a:gd name="connsiteY3" fmla="*/ 4488 h 42573"/>
                  <a:gd name="connsiteX4" fmla="*/ 33511 w 40142"/>
                  <a:gd name="connsiteY4" fmla="*/ 16799 h 4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42" h="42573">
                    <a:moveTo>
                      <a:pt x="33511" y="16799"/>
                    </a:moveTo>
                    <a:cubicBezTo>
                      <a:pt x="37174" y="26077"/>
                      <a:pt x="34125" y="35607"/>
                      <a:pt x="26703" y="38086"/>
                    </a:cubicBezTo>
                    <a:cubicBezTo>
                      <a:pt x="19280" y="40564"/>
                      <a:pt x="10294" y="35052"/>
                      <a:pt x="6631" y="25774"/>
                    </a:cubicBezTo>
                    <a:cubicBezTo>
                      <a:pt x="2969" y="16496"/>
                      <a:pt x="6017" y="6966"/>
                      <a:pt x="13440" y="4488"/>
                    </a:cubicBezTo>
                    <a:cubicBezTo>
                      <a:pt x="20862" y="2009"/>
                      <a:pt x="29849" y="7521"/>
                      <a:pt x="33511" y="1679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023A591D-B457-A12C-5C52-CBC63B322E0D}"/>
                  </a:ext>
                </a:extLst>
              </p:cNvPr>
              <p:cNvSpPr/>
              <p:nvPr/>
            </p:nvSpPr>
            <p:spPr>
              <a:xfrm>
                <a:off x="6520650" y="5313120"/>
                <a:ext cx="42868" cy="47147"/>
              </a:xfrm>
              <a:custGeom>
                <a:avLst/>
                <a:gdLst>
                  <a:gd name="connsiteX0" fmla="*/ 33333 w 42868"/>
                  <a:gd name="connsiteY0" fmla="*/ 16283 h 47147"/>
                  <a:gd name="connsiteX1" fmla="*/ 33766 w 42868"/>
                  <a:gd name="connsiteY1" fmla="*/ 40596 h 47147"/>
                  <a:gd name="connsiteX2" fmla="*/ 9536 w 42868"/>
                  <a:gd name="connsiteY2" fmla="*/ 30865 h 47147"/>
                  <a:gd name="connsiteX3" fmla="*/ 9102 w 42868"/>
                  <a:gd name="connsiteY3" fmla="*/ 6552 h 47147"/>
                  <a:gd name="connsiteX4" fmla="*/ 33333 w 42868"/>
                  <a:gd name="connsiteY4" fmla="*/ 16283 h 4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8" h="47147">
                    <a:moveTo>
                      <a:pt x="33333" y="16283"/>
                    </a:moveTo>
                    <a:cubicBezTo>
                      <a:pt x="40144" y="25684"/>
                      <a:pt x="40338" y="36569"/>
                      <a:pt x="33766" y="40596"/>
                    </a:cubicBezTo>
                    <a:cubicBezTo>
                      <a:pt x="27195" y="44623"/>
                      <a:pt x="16347" y="40266"/>
                      <a:pt x="9536" y="30865"/>
                    </a:cubicBezTo>
                    <a:cubicBezTo>
                      <a:pt x="2725" y="21464"/>
                      <a:pt x="2530" y="10579"/>
                      <a:pt x="9102" y="6552"/>
                    </a:cubicBezTo>
                    <a:cubicBezTo>
                      <a:pt x="15674" y="2525"/>
                      <a:pt x="26522" y="6882"/>
                      <a:pt x="33333" y="1628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08FB5058-AA19-B848-896A-410B17EA27E8}"/>
                  </a:ext>
                </a:extLst>
              </p:cNvPr>
              <p:cNvSpPr/>
              <p:nvPr/>
            </p:nvSpPr>
            <p:spPr>
              <a:xfrm>
                <a:off x="6574233" y="5295189"/>
                <a:ext cx="43374" cy="46945"/>
              </a:xfrm>
              <a:custGeom>
                <a:avLst/>
                <a:gdLst>
                  <a:gd name="connsiteX0" fmla="*/ 35975 w 43374"/>
                  <a:gd name="connsiteY0" fmla="*/ 22981 h 46945"/>
                  <a:gd name="connsiteX1" fmla="*/ 22519 w 43374"/>
                  <a:gd name="connsiteY1" fmla="*/ 43913 h 46945"/>
                  <a:gd name="connsiteX2" fmla="*/ 7400 w 43374"/>
                  <a:gd name="connsiteY2" fmla="*/ 23964 h 46945"/>
                  <a:gd name="connsiteX3" fmla="*/ 20855 w 43374"/>
                  <a:gd name="connsiteY3" fmla="*/ 3032 h 46945"/>
                  <a:gd name="connsiteX4" fmla="*/ 35975 w 43374"/>
                  <a:gd name="connsiteY4" fmla="*/ 22981 h 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74" h="46945">
                    <a:moveTo>
                      <a:pt x="35975" y="22981"/>
                    </a:moveTo>
                    <a:cubicBezTo>
                      <a:pt x="36434" y="34270"/>
                      <a:pt x="30409" y="43642"/>
                      <a:pt x="22519" y="43913"/>
                    </a:cubicBezTo>
                    <a:cubicBezTo>
                      <a:pt x="14628" y="44184"/>
                      <a:pt x="7859" y="35253"/>
                      <a:pt x="7400" y="23964"/>
                    </a:cubicBezTo>
                    <a:cubicBezTo>
                      <a:pt x="6940" y="12675"/>
                      <a:pt x="12965" y="3304"/>
                      <a:pt x="20855" y="3032"/>
                    </a:cubicBezTo>
                    <a:cubicBezTo>
                      <a:pt x="28746" y="2761"/>
                      <a:pt x="35515" y="11692"/>
                      <a:pt x="35975" y="2298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6" name="图形 37">
              <a:extLst>
                <a:ext uri="{FF2B5EF4-FFF2-40B4-BE49-F238E27FC236}">
                  <a16:creationId xmlns:a16="http://schemas.microsoft.com/office/drawing/2014/main" id="{6AAE4105-8F68-57B7-3D2C-4BC22312ACB8}"/>
                </a:ext>
              </a:extLst>
            </p:cNvPr>
            <p:cNvGrpSpPr/>
            <p:nvPr/>
          </p:nvGrpSpPr>
          <p:grpSpPr>
            <a:xfrm>
              <a:off x="3849324" y="6420063"/>
              <a:ext cx="88360" cy="87974"/>
              <a:chOff x="3849324" y="6420063"/>
              <a:chExt cx="88360" cy="87974"/>
            </a:xfrm>
            <a:grpFill/>
          </p:grpSpPr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3BD4BAE-B8B1-2775-9BED-04E85DB9F8E3}"/>
                  </a:ext>
                </a:extLst>
              </p:cNvPr>
              <p:cNvSpPr/>
              <p:nvPr/>
            </p:nvSpPr>
            <p:spPr>
              <a:xfrm>
                <a:off x="3876295" y="6420335"/>
                <a:ext cx="29029" cy="36036"/>
              </a:xfrm>
              <a:custGeom>
                <a:avLst/>
                <a:gdLst>
                  <a:gd name="connsiteX0" fmla="*/ 28812 w 29029"/>
                  <a:gd name="connsiteY0" fmla="*/ 18166 h 36036"/>
                  <a:gd name="connsiteX1" fmla="*/ 14297 w 29029"/>
                  <a:gd name="connsiteY1" fmla="*/ 35889 h 36036"/>
                  <a:gd name="connsiteX2" fmla="*/ 218 w 29029"/>
                  <a:gd name="connsiteY2" fmla="*/ 17871 h 36036"/>
                  <a:gd name="connsiteX3" fmla="*/ 14734 w 29029"/>
                  <a:gd name="connsiteY3" fmla="*/ 148 h 36036"/>
                  <a:gd name="connsiteX4" fmla="*/ 28812 w 29029"/>
                  <a:gd name="connsiteY4" fmla="*/ 18166 h 3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9" h="36036">
                    <a:moveTo>
                      <a:pt x="28812" y="18166"/>
                    </a:moveTo>
                    <a:cubicBezTo>
                      <a:pt x="28691" y="28036"/>
                      <a:pt x="22193" y="35971"/>
                      <a:pt x="14297" y="35889"/>
                    </a:cubicBezTo>
                    <a:cubicBezTo>
                      <a:pt x="6401" y="35808"/>
                      <a:pt x="98" y="27741"/>
                      <a:pt x="218" y="17871"/>
                    </a:cubicBezTo>
                    <a:cubicBezTo>
                      <a:pt x="339" y="8001"/>
                      <a:pt x="6837" y="66"/>
                      <a:pt x="14734" y="148"/>
                    </a:cubicBezTo>
                    <a:cubicBezTo>
                      <a:pt x="22630" y="229"/>
                      <a:pt x="28932" y="8296"/>
                      <a:pt x="28812" y="1816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D8AAB11A-6157-375E-D6EC-15C9668CD2CC}"/>
                  </a:ext>
                </a:extLst>
              </p:cNvPr>
              <p:cNvSpPr/>
              <p:nvPr/>
            </p:nvSpPr>
            <p:spPr>
              <a:xfrm>
                <a:off x="3849324" y="6466904"/>
                <a:ext cx="30212" cy="40538"/>
              </a:xfrm>
              <a:custGeom>
                <a:avLst/>
                <a:gdLst>
                  <a:gd name="connsiteX0" fmla="*/ 29033 w 30212"/>
                  <a:gd name="connsiteY0" fmla="*/ 17294 h 40538"/>
                  <a:gd name="connsiteX1" fmla="*/ 20139 w 30212"/>
                  <a:gd name="connsiteY1" fmla="*/ 40193 h 40538"/>
                  <a:gd name="connsiteX2" fmla="*/ 1180 w 30212"/>
                  <a:gd name="connsiteY2" fmla="*/ 23245 h 40538"/>
                  <a:gd name="connsiteX3" fmla="*/ 10074 w 30212"/>
                  <a:gd name="connsiteY3" fmla="*/ 345 h 40538"/>
                  <a:gd name="connsiteX4" fmla="*/ 29034 w 30212"/>
                  <a:gd name="connsiteY4" fmla="*/ 17294 h 4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12" h="40538">
                    <a:moveTo>
                      <a:pt x="29033" y="17294"/>
                    </a:moveTo>
                    <a:cubicBezTo>
                      <a:pt x="31812" y="28297"/>
                      <a:pt x="27830" y="38550"/>
                      <a:pt x="20139" y="40193"/>
                    </a:cubicBezTo>
                    <a:cubicBezTo>
                      <a:pt x="12447" y="41836"/>
                      <a:pt x="3958" y="34248"/>
                      <a:pt x="1180" y="23245"/>
                    </a:cubicBezTo>
                    <a:cubicBezTo>
                      <a:pt x="-1600" y="12241"/>
                      <a:pt x="2382" y="1988"/>
                      <a:pt x="10074" y="345"/>
                    </a:cubicBezTo>
                    <a:cubicBezTo>
                      <a:pt x="17766" y="-1298"/>
                      <a:pt x="26254" y="6290"/>
                      <a:pt x="29034" y="172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FF20AAEE-D10E-8515-DC19-846A64EC5B23}"/>
                  </a:ext>
                </a:extLst>
              </p:cNvPr>
              <p:cNvSpPr/>
              <p:nvPr/>
            </p:nvSpPr>
            <p:spPr>
              <a:xfrm>
                <a:off x="3906185" y="6467666"/>
                <a:ext cx="30926" cy="40090"/>
              </a:xfrm>
              <a:custGeom>
                <a:avLst/>
                <a:gdLst>
                  <a:gd name="connsiteX0" fmla="*/ 29026 w 30926"/>
                  <a:gd name="connsiteY0" fmla="*/ 24208 h 40090"/>
                  <a:gd name="connsiteX1" fmla="*/ 8422 w 30926"/>
                  <a:gd name="connsiteY1" fmla="*/ 39448 h 40090"/>
                  <a:gd name="connsiteX2" fmla="*/ 1901 w 30926"/>
                  <a:gd name="connsiteY2" fmla="*/ 15883 h 40090"/>
                  <a:gd name="connsiteX3" fmla="*/ 22504 w 30926"/>
                  <a:gd name="connsiteY3" fmla="*/ 643 h 40090"/>
                  <a:gd name="connsiteX4" fmla="*/ 29026 w 30926"/>
                  <a:gd name="connsiteY4" fmla="*/ 24208 h 4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26" h="40090">
                    <a:moveTo>
                      <a:pt x="29026" y="24208"/>
                    </a:moveTo>
                    <a:cubicBezTo>
                      <a:pt x="25137" y="34924"/>
                      <a:pt x="15913" y="41747"/>
                      <a:pt x="8422" y="39448"/>
                    </a:cubicBezTo>
                    <a:cubicBezTo>
                      <a:pt x="932" y="37149"/>
                      <a:pt x="-1988" y="26599"/>
                      <a:pt x="1901" y="15883"/>
                    </a:cubicBezTo>
                    <a:cubicBezTo>
                      <a:pt x="5789" y="5167"/>
                      <a:pt x="15013" y="-1656"/>
                      <a:pt x="22504" y="643"/>
                    </a:cubicBezTo>
                    <a:cubicBezTo>
                      <a:pt x="29994" y="2941"/>
                      <a:pt x="32914" y="13492"/>
                      <a:pt x="29026" y="24208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37">
              <a:extLst>
                <a:ext uri="{FF2B5EF4-FFF2-40B4-BE49-F238E27FC236}">
                  <a16:creationId xmlns:a16="http://schemas.microsoft.com/office/drawing/2014/main" id="{3C788D9E-299D-D404-EF70-1382504E6E0B}"/>
                </a:ext>
              </a:extLst>
            </p:cNvPr>
            <p:cNvGrpSpPr/>
            <p:nvPr/>
          </p:nvGrpSpPr>
          <p:grpSpPr>
            <a:xfrm>
              <a:off x="5951943" y="7371134"/>
              <a:ext cx="102661" cy="99848"/>
              <a:chOff x="5951943" y="7371134"/>
              <a:chExt cx="102661" cy="99848"/>
            </a:xfrm>
            <a:grpFill/>
          </p:grpSpPr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E0C07B5E-C345-8488-A3A6-2E169B704686}"/>
                  </a:ext>
                </a:extLst>
              </p:cNvPr>
              <p:cNvSpPr/>
              <p:nvPr/>
            </p:nvSpPr>
            <p:spPr>
              <a:xfrm>
                <a:off x="5983801" y="7426901"/>
                <a:ext cx="34982" cy="39810"/>
              </a:xfrm>
              <a:custGeom>
                <a:avLst/>
                <a:gdLst>
                  <a:gd name="connsiteX0" fmla="*/ 3416 w 34982"/>
                  <a:gd name="connsiteY0" fmla="*/ 17594 h 39810"/>
                  <a:gd name="connsiteX1" fmla="*/ 20908 w 34982"/>
                  <a:gd name="connsiteY1" fmla="*/ 2312 h 39810"/>
                  <a:gd name="connsiteX2" fmla="*/ 31567 w 34982"/>
                  <a:gd name="connsiteY2" fmla="*/ 22217 h 39810"/>
                  <a:gd name="connsiteX3" fmla="*/ 14075 w 34982"/>
                  <a:gd name="connsiteY3" fmla="*/ 37499 h 39810"/>
                  <a:gd name="connsiteX4" fmla="*/ 3416 w 34982"/>
                  <a:gd name="connsiteY4" fmla="*/ 17594 h 3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2" h="39810">
                    <a:moveTo>
                      <a:pt x="3416" y="17594"/>
                    </a:moveTo>
                    <a:cubicBezTo>
                      <a:pt x="5303" y="7877"/>
                      <a:pt x="13134" y="1035"/>
                      <a:pt x="20908" y="2312"/>
                    </a:cubicBezTo>
                    <a:cubicBezTo>
                      <a:pt x="28681" y="3588"/>
                      <a:pt x="33453" y="12500"/>
                      <a:pt x="31567" y="22217"/>
                    </a:cubicBezTo>
                    <a:cubicBezTo>
                      <a:pt x="29680" y="31934"/>
                      <a:pt x="21849" y="38776"/>
                      <a:pt x="14075" y="37499"/>
                    </a:cubicBezTo>
                    <a:cubicBezTo>
                      <a:pt x="6302" y="36222"/>
                      <a:pt x="1529" y="27310"/>
                      <a:pt x="3416" y="1759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12647E-D19A-FAED-B334-9EB8219A26BC}"/>
                  </a:ext>
                </a:extLst>
              </p:cNvPr>
              <p:cNvSpPr/>
              <p:nvPr/>
            </p:nvSpPr>
            <p:spPr>
              <a:xfrm>
                <a:off x="6017653" y="7380455"/>
                <a:ext cx="36951" cy="44412"/>
              </a:xfrm>
              <a:custGeom>
                <a:avLst/>
                <a:gdLst>
                  <a:gd name="connsiteX0" fmla="*/ 4206 w 36951"/>
                  <a:gd name="connsiteY0" fmla="*/ 23031 h 44412"/>
                  <a:gd name="connsiteX1" fmla="*/ 17080 w 36951"/>
                  <a:gd name="connsiteY1" fmla="*/ 1792 h 44412"/>
                  <a:gd name="connsiteX2" fmla="*/ 32746 w 36951"/>
                  <a:gd name="connsiteY2" fmla="*/ 21381 h 44412"/>
                  <a:gd name="connsiteX3" fmla="*/ 19871 w 36951"/>
                  <a:gd name="connsiteY3" fmla="*/ 42621 h 44412"/>
                  <a:gd name="connsiteX4" fmla="*/ 4206 w 36951"/>
                  <a:gd name="connsiteY4" fmla="*/ 23031 h 4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51" h="44412">
                    <a:moveTo>
                      <a:pt x="4206" y="23031"/>
                    </a:moveTo>
                    <a:cubicBezTo>
                      <a:pt x="3435" y="11757"/>
                      <a:pt x="9199" y="2248"/>
                      <a:pt x="17080" y="1792"/>
                    </a:cubicBezTo>
                    <a:cubicBezTo>
                      <a:pt x="24961" y="1337"/>
                      <a:pt x="31975" y="10107"/>
                      <a:pt x="32746" y="21381"/>
                    </a:cubicBezTo>
                    <a:cubicBezTo>
                      <a:pt x="33516" y="32656"/>
                      <a:pt x="27753" y="42165"/>
                      <a:pt x="19871" y="42621"/>
                    </a:cubicBezTo>
                    <a:cubicBezTo>
                      <a:pt x="11990" y="43076"/>
                      <a:pt x="4977" y="34306"/>
                      <a:pt x="4206" y="230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16ED687E-ED2D-5AE3-101B-79DE3C3BBA82}"/>
                  </a:ext>
                </a:extLst>
              </p:cNvPr>
              <p:cNvSpPr/>
              <p:nvPr/>
            </p:nvSpPr>
            <p:spPr>
              <a:xfrm>
                <a:off x="5960930" y="7371410"/>
                <a:ext cx="37570" cy="44080"/>
              </a:xfrm>
              <a:custGeom>
                <a:avLst/>
                <a:gdLst>
                  <a:gd name="connsiteX0" fmla="*/ 6154 w 37570"/>
                  <a:gd name="connsiteY0" fmla="*/ 15880 h 44080"/>
                  <a:gd name="connsiteX1" fmla="*/ 29205 w 37570"/>
                  <a:gd name="connsiteY1" fmla="*/ 3969 h 44080"/>
                  <a:gd name="connsiteX2" fmla="*/ 31417 w 37570"/>
                  <a:gd name="connsiteY2" fmla="*/ 28200 h 44080"/>
                  <a:gd name="connsiteX3" fmla="*/ 8366 w 37570"/>
                  <a:gd name="connsiteY3" fmla="*/ 40112 h 44080"/>
                  <a:gd name="connsiteX4" fmla="*/ 6154 w 37570"/>
                  <a:gd name="connsiteY4" fmla="*/ 15880 h 4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70" h="44080">
                    <a:moveTo>
                      <a:pt x="6154" y="15880"/>
                    </a:moveTo>
                    <a:cubicBezTo>
                      <a:pt x="11908" y="5900"/>
                      <a:pt x="22229" y="567"/>
                      <a:pt x="29205" y="3969"/>
                    </a:cubicBezTo>
                    <a:cubicBezTo>
                      <a:pt x="36181" y="7371"/>
                      <a:pt x="37171" y="18220"/>
                      <a:pt x="31417" y="28200"/>
                    </a:cubicBezTo>
                    <a:cubicBezTo>
                      <a:pt x="25662" y="38181"/>
                      <a:pt x="15343" y="43514"/>
                      <a:pt x="8366" y="40112"/>
                    </a:cubicBezTo>
                    <a:cubicBezTo>
                      <a:pt x="1389" y="36709"/>
                      <a:pt x="400" y="25861"/>
                      <a:pt x="6154" y="15880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8" name="图形 37">
              <a:extLst>
                <a:ext uri="{FF2B5EF4-FFF2-40B4-BE49-F238E27FC236}">
                  <a16:creationId xmlns:a16="http://schemas.microsoft.com/office/drawing/2014/main" id="{6D35E35A-B6A0-C385-9491-636B4620768E}"/>
                </a:ext>
              </a:extLst>
            </p:cNvPr>
            <p:cNvGrpSpPr/>
            <p:nvPr/>
          </p:nvGrpSpPr>
          <p:grpSpPr>
            <a:xfrm>
              <a:off x="1613070" y="7352121"/>
              <a:ext cx="96129" cy="94446"/>
              <a:chOff x="1613070" y="7352121"/>
              <a:chExt cx="96129" cy="94446"/>
            </a:xfrm>
            <a:grpFill/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94178C8-94C3-CF4A-3070-73325C219304}"/>
                  </a:ext>
                </a:extLst>
              </p:cNvPr>
              <p:cNvSpPr/>
              <p:nvPr/>
            </p:nvSpPr>
            <p:spPr>
              <a:xfrm>
                <a:off x="1650681" y="7405566"/>
                <a:ext cx="32222" cy="38121"/>
              </a:xfrm>
              <a:custGeom>
                <a:avLst/>
                <a:gdLst>
                  <a:gd name="connsiteX0" fmla="*/ 1880 w 32222"/>
                  <a:gd name="connsiteY0" fmla="*/ 20333 h 38121"/>
                  <a:gd name="connsiteX1" fmla="*/ 14231 w 32222"/>
                  <a:gd name="connsiteY1" fmla="*/ 1272 h 38121"/>
                  <a:gd name="connsiteX2" fmla="*/ 30342 w 32222"/>
                  <a:gd name="connsiteY2" fmla="*/ 17788 h 38121"/>
                  <a:gd name="connsiteX3" fmla="*/ 17992 w 32222"/>
                  <a:gd name="connsiteY3" fmla="*/ 36849 h 38121"/>
                  <a:gd name="connsiteX4" fmla="*/ 1880 w 32222"/>
                  <a:gd name="connsiteY4" fmla="*/ 20333 h 3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2" h="38121">
                    <a:moveTo>
                      <a:pt x="1880" y="20333"/>
                    </a:moveTo>
                    <a:cubicBezTo>
                      <a:pt x="842" y="10509"/>
                      <a:pt x="6371" y="1975"/>
                      <a:pt x="14231" y="1272"/>
                    </a:cubicBezTo>
                    <a:cubicBezTo>
                      <a:pt x="22091" y="570"/>
                      <a:pt x="29304" y="7964"/>
                      <a:pt x="30342" y="17788"/>
                    </a:cubicBezTo>
                    <a:cubicBezTo>
                      <a:pt x="31381" y="27613"/>
                      <a:pt x="25851" y="36146"/>
                      <a:pt x="17992" y="36849"/>
                    </a:cubicBezTo>
                    <a:cubicBezTo>
                      <a:pt x="10132" y="37552"/>
                      <a:pt x="2919" y="30157"/>
                      <a:pt x="1880" y="20333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5421D5C-9398-C6BF-7D20-F483E3CE6C7B}"/>
                  </a:ext>
                </a:extLst>
              </p:cNvPr>
              <p:cNvSpPr/>
              <p:nvPr/>
            </p:nvSpPr>
            <p:spPr>
              <a:xfrm>
                <a:off x="1670454" y="7352121"/>
                <a:ext cx="33817" cy="42691"/>
              </a:xfrm>
              <a:custGeom>
                <a:avLst/>
                <a:gdLst>
                  <a:gd name="connsiteX0" fmla="*/ 3412 w 33817"/>
                  <a:gd name="connsiteY0" fmla="*/ 25686 h 42691"/>
                  <a:gd name="connsiteX1" fmla="*/ 9567 w 33817"/>
                  <a:gd name="connsiteY1" fmla="*/ 2037 h 42691"/>
                  <a:gd name="connsiteX2" fmla="*/ 30405 w 33817"/>
                  <a:gd name="connsiteY2" fmla="*/ 17006 h 42691"/>
                  <a:gd name="connsiteX3" fmla="*/ 24250 w 33817"/>
                  <a:gd name="connsiteY3" fmla="*/ 40654 h 42691"/>
                  <a:gd name="connsiteX4" fmla="*/ 3413 w 33817"/>
                  <a:gd name="connsiteY4" fmla="*/ 25686 h 4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7" h="42691">
                    <a:moveTo>
                      <a:pt x="3412" y="25686"/>
                    </a:moveTo>
                    <a:cubicBezTo>
                      <a:pt x="-642" y="15022"/>
                      <a:pt x="2113" y="4435"/>
                      <a:pt x="9567" y="2037"/>
                    </a:cubicBezTo>
                    <a:cubicBezTo>
                      <a:pt x="17021" y="-360"/>
                      <a:pt x="26350" y="6341"/>
                      <a:pt x="30405" y="17006"/>
                    </a:cubicBezTo>
                    <a:cubicBezTo>
                      <a:pt x="34460" y="27669"/>
                      <a:pt x="31704" y="38256"/>
                      <a:pt x="24250" y="40654"/>
                    </a:cubicBezTo>
                    <a:cubicBezTo>
                      <a:pt x="16796" y="43051"/>
                      <a:pt x="7467" y="36350"/>
                      <a:pt x="3413" y="2568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68F4E60-8457-6615-B56D-90576200A109}"/>
                  </a:ext>
                </a:extLst>
              </p:cNvPr>
              <p:cNvSpPr/>
              <p:nvPr/>
            </p:nvSpPr>
            <p:spPr>
              <a:xfrm>
                <a:off x="1613092" y="7357398"/>
                <a:ext cx="34484" cy="42301"/>
              </a:xfrm>
              <a:custGeom>
                <a:avLst/>
                <a:gdLst>
                  <a:gd name="connsiteX0" fmla="*/ 3270 w 34484"/>
                  <a:gd name="connsiteY0" fmla="*/ 18359 h 42301"/>
                  <a:gd name="connsiteX1" fmla="*/ 21965 w 34484"/>
                  <a:gd name="connsiteY1" fmla="*/ 1162 h 42301"/>
                  <a:gd name="connsiteX2" fmla="*/ 31214 w 34484"/>
                  <a:gd name="connsiteY2" fmla="*/ 23942 h 42301"/>
                  <a:gd name="connsiteX3" fmla="*/ 12520 w 34484"/>
                  <a:gd name="connsiteY3" fmla="*/ 41139 h 42301"/>
                  <a:gd name="connsiteX4" fmla="*/ 3271 w 34484"/>
                  <a:gd name="connsiteY4" fmla="*/ 18359 h 4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4" h="42301">
                    <a:moveTo>
                      <a:pt x="3270" y="18359"/>
                    </a:moveTo>
                    <a:cubicBezTo>
                      <a:pt x="5878" y="7319"/>
                      <a:pt x="14248" y="-380"/>
                      <a:pt x="21965" y="1162"/>
                    </a:cubicBezTo>
                    <a:cubicBezTo>
                      <a:pt x="29681" y="2704"/>
                      <a:pt x="33822" y="12903"/>
                      <a:pt x="31214" y="23942"/>
                    </a:cubicBezTo>
                    <a:cubicBezTo>
                      <a:pt x="28606" y="34982"/>
                      <a:pt x="20236" y="42681"/>
                      <a:pt x="12520" y="41139"/>
                    </a:cubicBezTo>
                    <a:cubicBezTo>
                      <a:pt x="4803" y="39598"/>
                      <a:pt x="662" y="29398"/>
                      <a:pt x="3271" y="18359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37">
              <a:extLst>
                <a:ext uri="{FF2B5EF4-FFF2-40B4-BE49-F238E27FC236}">
                  <a16:creationId xmlns:a16="http://schemas.microsoft.com/office/drawing/2014/main" id="{6F22F247-D65F-8542-912D-A6DCA3562900}"/>
                </a:ext>
              </a:extLst>
            </p:cNvPr>
            <p:cNvGrpSpPr/>
            <p:nvPr/>
          </p:nvGrpSpPr>
          <p:grpSpPr>
            <a:xfrm>
              <a:off x="61193" y="7647073"/>
              <a:ext cx="94839" cy="93367"/>
              <a:chOff x="61193" y="7647073"/>
              <a:chExt cx="94839" cy="93367"/>
            </a:xfrm>
            <a:grpFill/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36183E5-D4B2-D583-D142-BB21EFF7026C}"/>
                  </a:ext>
                </a:extLst>
              </p:cNvPr>
              <p:cNvSpPr/>
              <p:nvPr/>
            </p:nvSpPr>
            <p:spPr>
              <a:xfrm>
                <a:off x="87523" y="7649511"/>
                <a:ext cx="31682" cy="37777"/>
              </a:xfrm>
              <a:custGeom>
                <a:avLst/>
                <a:gdLst>
                  <a:gd name="connsiteX0" fmla="*/ 30091 w 31682"/>
                  <a:gd name="connsiteY0" fmla="*/ 17812 h 37777"/>
                  <a:gd name="connsiteX1" fmla="*/ 17433 w 31682"/>
                  <a:gd name="connsiteY1" fmla="*/ 36701 h 37777"/>
                  <a:gd name="connsiteX2" fmla="*/ 1592 w 31682"/>
                  <a:gd name="connsiteY2" fmla="*/ 19966 h 37777"/>
                  <a:gd name="connsiteX3" fmla="*/ 14250 w 31682"/>
                  <a:gd name="connsiteY3" fmla="*/ 1077 h 37777"/>
                  <a:gd name="connsiteX4" fmla="*/ 30091 w 31682"/>
                  <a:gd name="connsiteY4" fmla="*/ 17812 h 37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82" h="37777">
                    <a:moveTo>
                      <a:pt x="30091" y="17812"/>
                    </a:moveTo>
                    <a:cubicBezTo>
                      <a:pt x="30970" y="27649"/>
                      <a:pt x="25303" y="36106"/>
                      <a:pt x="17433" y="36701"/>
                    </a:cubicBezTo>
                    <a:cubicBezTo>
                      <a:pt x="9563" y="37296"/>
                      <a:pt x="2471" y="29803"/>
                      <a:pt x="1592" y="19966"/>
                    </a:cubicBezTo>
                    <a:cubicBezTo>
                      <a:pt x="713" y="10129"/>
                      <a:pt x="6380" y="1672"/>
                      <a:pt x="14250" y="1077"/>
                    </a:cubicBezTo>
                    <a:cubicBezTo>
                      <a:pt x="22120" y="482"/>
                      <a:pt x="29212" y="7974"/>
                      <a:pt x="30091" y="1781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A98681F-197E-8B62-A110-67DFB17D049F}"/>
                  </a:ext>
                </a:extLst>
              </p:cNvPr>
              <p:cNvSpPr/>
              <p:nvPr/>
            </p:nvSpPr>
            <p:spPr>
              <a:xfrm>
                <a:off x="65364" y="7698103"/>
                <a:ext cx="33206" cy="42337"/>
              </a:xfrm>
              <a:custGeom>
                <a:avLst/>
                <a:gdLst>
                  <a:gd name="connsiteX0" fmla="*/ 30168 w 33206"/>
                  <a:gd name="connsiteY0" fmla="*/ 17014 h 42337"/>
                  <a:gd name="connsiteX1" fmla="*/ 23631 w 33206"/>
                  <a:gd name="connsiteY1" fmla="*/ 40575 h 42337"/>
                  <a:gd name="connsiteX2" fmla="*/ 3038 w 33206"/>
                  <a:gd name="connsiteY2" fmla="*/ 25324 h 42337"/>
                  <a:gd name="connsiteX3" fmla="*/ 9576 w 33206"/>
                  <a:gd name="connsiteY3" fmla="*/ 1762 h 42337"/>
                  <a:gd name="connsiteX4" fmla="*/ 30167 w 33206"/>
                  <a:gd name="connsiteY4" fmla="*/ 17014 h 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06" h="42337">
                    <a:moveTo>
                      <a:pt x="30168" y="17014"/>
                    </a:moveTo>
                    <a:cubicBezTo>
                      <a:pt x="34050" y="27732"/>
                      <a:pt x="31123" y="38281"/>
                      <a:pt x="23631" y="40575"/>
                    </a:cubicBezTo>
                    <a:cubicBezTo>
                      <a:pt x="16139" y="42870"/>
                      <a:pt x="6919" y="36042"/>
                      <a:pt x="3038" y="25324"/>
                    </a:cubicBezTo>
                    <a:cubicBezTo>
                      <a:pt x="-843" y="14606"/>
                      <a:pt x="2084" y="4057"/>
                      <a:pt x="9576" y="1762"/>
                    </a:cubicBezTo>
                    <a:cubicBezTo>
                      <a:pt x="17068" y="-532"/>
                      <a:pt x="26287" y="6296"/>
                      <a:pt x="30167" y="1701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F5E887A-FD00-777E-1641-C3BBBD24CE37}"/>
                  </a:ext>
                </a:extLst>
              </p:cNvPr>
              <p:cNvSpPr/>
              <p:nvPr/>
            </p:nvSpPr>
            <p:spPr>
              <a:xfrm>
                <a:off x="122131" y="7694003"/>
                <a:ext cx="33882" cy="41938"/>
              </a:xfrm>
              <a:custGeom>
                <a:avLst/>
                <a:gdLst>
                  <a:gd name="connsiteX0" fmla="*/ 30866 w 33882"/>
                  <a:gd name="connsiteY0" fmla="*/ 23952 h 41938"/>
                  <a:gd name="connsiteX1" fmla="*/ 11896 w 33882"/>
                  <a:gd name="connsiteY1" fmla="*/ 40891 h 41938"/>
                  <a:gd name="connsiteX2" fmla="*/ 3017 w 33882"/>
                  <a:gd name="connsiteY2" fmla="*/ 17986 h 41938"/>
                  <a:gd name="connsiteX3" fmla="*/ 21988 w 33882"/>
                  <a:gd name="connsiteY3" fmla="*/ 1048 h 41938"/>
                  <a:gd name="connsiteX4" fmla="*/ 30866 w 33882"/>
                  <a:gd name="connsiteY4" fmla="*/ 23952 h 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82" h="41938">
                    <a:moveTo>
                      <a:pt x="30866" y="23952"/>
                    </a:moveTo>
                    <a:cubicBezTo>
                      <a:pt x="28079" y="34955"/>
                      <a:pt x="19586" y="42538"/>
                      <a:pt x="11896" y="40891"/>
                    </a:cubicBezTo>
                    <a:cubicBezTo>
                      <a:pt x="4205" y="39243"/>
                      <a:pt x="229" y="28988"/>
                      <a:pt x="3017" y="17986"/>
                    </a:cubicBezTo>
                    <a:cubicBezTo>
                      <a:pt x="5804" y="6984"/>
                      <a:pt x="14297" y="-600"/>
                      <a:pt x="21988" y="1048"/>
                    </a:cubicBezTo>
                    <a:cubicBezTo>
                      <a:pt x="29678" y="2695"/>
                      <a:pt x="33653" y="12950"/>
                      <a:pt x="30866" y="23952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0" name="图形 37">
              <a:extLst>
                <a:ext uri="{FF2B5EF4-FFF2-40B4-BE49-F238E27FC236}">
                  <a16:creationId xmlns:a16="http://schemas.microsoft.com/office/drawing/2014/main" id="{4BE799E4-D493-4F6B-E34D-34649F8330C1}"/>
                </a:ext>
              </a:extLst>
            </p:cNvPr>
            <p:cNvGrpSpPr/>
            <p:nvPr/>
          </p:nvGrpSpPr>
          <p:grpSpPr>
            <a:xfrm>
              <a:off x="667877" y="6984626"/>
              <a:ext cx="992113" cy="1152094"/>
              <a:chOff x="667877" y="6984626"/>
              <a:chExt cx="992113" cy="1152094"/>
            </a:xfrm>
            <a:grpFill/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9BDB1DB-96D2-B34A-7128-959751935889}"/>
                  </a:ext>
                </a:extLst>
              </p:cNvPr>
              <p:cNvSpPr/>
              <p:nvPr/>
            </p:nvSpPr>
            <p:spPr>
              <a:xfrm>
                <a:off x="970599" y="7258460"/>
                <a:ext cx="513273" cy="794501"/>
              </a:xfrm>
              <a:custGeom>
                <a:avLst/>
                <a:gdLst>
                  <a:gd name="connsiteX0" fmla="*/ 513268 w 513273"/>
                  <a:gd name="connsiteY0" fmla="*/ 728450 h 794501"/>
                  <a:gd name="connsiteX1" fmla="*/ 430929 w 513273"/>
                  <a:gd name="connsiteY1" fmla="*/ 722411 h 794501"/>
                  <a:gd name="connsiteX2" fmla="*/ 212584 w 513273"/>
                  <a:gd name="connsiteY2" fmla="*/ 500957 h 794501"/>
                  <a:gd name="connsiteX3" fmla="*/ 127374 w 513273"/>
                  <a:gd name="connsiteY3" fmla="*/ 149065 h 794501"/>
                  <a:gd name="connsiteX4" fmla="*/ 157574 w 513273"/>
                  <a:gd name="connsiteY4" fmla="*/ 1765 h 794501"/>
                  <a:gd name="connsiteX5" fmla="*/ 141660 w 513273"/>
                  <a:gd name="connsiteY5" fmla="*/ 149508 h 794501"/>
                  <a:gd name="connsiteX6" fmla="*/ 169672 w 513273"/>
                  <a:gd name="connsiteY6" fmla="*/ 312907 h 794501"/>
                  <a:gd name="connsiteX7" fmla="*/ 240881 w 513273"/>
                  <a:gd name="connsiteY7" fmla="*/ 485468 h 794501"/>
                  <a:gd name="connsiteX8" fmla="*/ 513272 w 513273"/>
                  <a:gd name="connsiteY8" fmla="*/ 728446 h 79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273" h="794501">
                    <a:moveTo>
                      <a:pt x="513268" y="728450"/>
                    </a:moveTo>
                    <a:cubicBezTo>
                      <a:pt x="486295" y="728095"/>
                      <a:pt x="458767" y="726098"/>
                      <a:pt x="430929" y="722411"/>
                    </a:cubicBezTo>
                    <a:cubicBezTo>
                      <a:pt x="340310" y="664825"/>
                      <a:pt x="265010" y="588378"/>
                      <a:pt x="212584" y="500957"/>
                    </a:cubicBezTo>
                    <a:cubicBezTo>
                      <a:pt x="148004" y="393223"/>
                      <a:pt x="118527" y="269442"/>
                      <a:pt x="127374" y="149065"/>
                    </a:cubicBezTo>
                    <a:cubicBezTo>
                      <a:pt x="131061" y="98894"/>
                      <a:pt x="141257" y="49332"/>
                      <a:pt x="157574" y="1765"/>
                    </a:cubicBezTo>
                    <a:cubicBezTo>
                      <a:pt x="145845" y="50511"/>
                      <a:pt x="140543" y="100238"/>
                      <a:pt x="141660" y="149508"/>
                    </a:cubicBezTo>
                    <a:cubicBezTo>
                      <a:pt x="142913" y="205178"/>
                      <a:pt x="152552" y="260281"/>
                      <a:pt x="169672" y="312907"/>
                    </a:cubicBezTo>
                    <a:cubicBezTo>
                      <a:pt x="183813" y="373102"/>
                      <a:pt x="207745" y="431576"/>
                      <a:pt x="240881" y="485468"/>
                    </a:cubicBezTo>
                    <a:cubicBezTo>
                      <a:pt x="303509" y="587389"/>
                      <a:pt x="399191" y="673137"/>
                      <a:pt x="513272" y="728446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B88D584-1074-9F92-760B-B83AFB281B0C}"/>
                  </a:ext>
                </a:extLst>
              </p:cNvPr>
              <p:cNvSpPr/>
              <p:nvPr/>
            </p:nvSpPr>
            <p:spPr>
              <a:xfrm>
                <a:off x="882286" y="7577139"/>
                <a:ext cx="299710" cy="320729"/>
              </a:xfrm>
              <a:custGeom>
                <a:avLst/>
                <a:gdLst>
                  <a:gd name="connsiteX0" fmla="*/ 299710 w 299710"/>
                  <a:gd name="connsiteY0" fmla="*/ 247074 h 320729"/>
                  <a:gd name="connsiteX1" fmla="*/ 9181 w 299710"/>
                  <a:gd name="connsiteY1" fmla="*/ 69910 h 320729"/>
                  <a:gd name="connsiteX2" fmla="*/ 299710 w 299710"/>
                  <a:gd name="connsiteY2" fmla="*/ 247074 h 32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710" h="320729">
                    <a:moveTo>
                      <a:pt x="299710" y="247074"/>
                    </a:moveTo>
                    <a:cubicBezTo>
                      <a:pt x="299710" y="247074"/>
                      <a:pt x="124589" y="179462"/>
                      <a:pt x="9181" y="69910"/>
                    </a:cubicBezTo>
                    <a:cubicBezTo>
                      <a:pt x="24882" y="210551"/>
                      <a:pt x="195656" y="265549"/>
                      <a:pt x="299710" y="24707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B9D601E7-8F16-3A96-C74B-17401C1C086F}"/>
                  </a:ext>
                </a:extLst>
              </p:cNvPr>
              <p:cNvSpPr/>
              <p:nvPr/>
            </p:nvSpPr>
            <p:spPr>
              <a:xfrm>
                <a:off x="894478" y="7563132"/>
                <a:ext cx="301052" cy="322226"/>
              </a:xfrm>
              <a:custGeom>
                <a:avLst/>
                <a:gdLst>
                  <a:gd name="connsiteX0" fmla="*/ 298118 w 301052"/>
                  <a:gd name="connsiteY0" fmla="*/ 249454 h 322226"/>
                  <a:gd name="connsiteX1" fmla="*/ 0 w 301052"/>
                  <a:gd name="connsiteY1" fmla="*/ 73970 h 322226"/>
                  <a:gd name="connsiteX2" fmla="*/ 298118 w 301052"/>
                  <a:gd name="connsiteY2" fmla="*/ 249454 h 32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052" h="322226">
                    <a:moveTo>
                      <a:pt x="298118" y="249454"/>
                    </a:moveTo>
                    <a:cubicBezTo>
                      <a:pt x="298118" y="249454"/>
                      <a:pt x="164855" y="203845"/>
                      <a:pt x="0" y="73970"/>
                    </a:cubicBezTo>
                    <a:cubicBezTo>
                      <a:pt x="141410" y="27857"/>
                      <a:pt x="273142" y="154824"/>
                      <a:pt x="298118" y="24945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8" name="图形 37">
                <a:extLst>
                  <a:ext uri="{FF2B5EF4-FFF2-40B4-BE49-F238E27FC236}">
                    <a16:creationId xmlns:a16="http://schemas.microsoft.com/office/drawing/2014/main" id="{AA7502C5-F39C-91C1-25DB-10B1D3F3EF63}"/>
                  </a:ext>
                </a:extLst>
              </p:cNvPr>
              <p:cNvGrpSpPr/>
              <p:nvPr/>
            </p:nvGrpSpPr>
            <p:grpSpPr>
              <a:xfrm>
                <a:off x="846113" y="7222786"/>
                <a:ext cx="240433" cy="283234"/>
                <a:chOff x="846113" y="7222786"/>
                <a:chExt cx="240433" cy="283234"/>
              </a:xfrm>
              <a:grpFill/>
            </p:grpSpPr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4DE98A1-E042-6F93-6667-D41054397615}"/>
                    </a:ext>
                  </a:extLst>
                </p:cNvPr>
                <p:cNvSpPr/>
                <p:nvPr/>
              </p:nvSpPr>
              <p:spPr>
                <a:xfrm>
                  <a:off x="847431" y="7232540"/>
                  <a:ext cx="222856" cy="273479"/>
                </a:xfrm>
                <a:custGeom>
                  <a:avLst/>
                  <a:gdLst>
                    <a:gd name="connsiteX0" fmla="*/ 222857 w 222856"/>
                    <a:gd name="connsiteY0" fmla="*/ 246104 h 273479"/>
                    <a:gd name="connsiteX1" fmla="*/ 9059 w 222856"/>
                    <a:gd name="connsiteY1" fmla="*/ 25983 h 273479"/>
                    <a:gd name="connsiteX2" fmla="*/ 222857 w 222856"/>
                    <a:gd name="connsiteY2" fmla="*/ 246104 h 27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856" h="273479">
                      <a:moveTo>
                        <a:pt x="222857" y="246104"/>
                      </a:moveTo>
                      <a:cubicBezTo>
                        <a:pt x="222857" y="246104"/>
                        <a:pt x="84331" y="148424"/>
                        <a:pt x="9059" y="25983"/>
                      </a:cubicBezTo>
                      <a:cubicBezTo>
                        <a:pt x="-11692" y="154974"/>
                        <a:pt x="126091" y="240460"/>
                        <a:pt x="222857" y="246104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5C66AF4-24D0-4EFD-F86D-6647EE5DBDA4}"/>
                    </a:ext>
                  </a:extLst>
                </p:cNvPr>
                <p:cNvSpPr/>
                <p:nvPr/>
              </p:nvSpPr>
              <p:spPr>
                <a:xfrm>
                  <a:off x="861611" y="7222786"/>
                  <a:ext cx="223831" cy="274774"/>
                </a:xfrm>
                <a:custGeom>
                  <a:avLst/>
                  <a:gdLst>
                    <a:gd name="connsiteX0" fmla="*/ 220936 w 223831"/>
                    <a:gd name="connsiteY0" fmla="*/ 247727 h 274774"/>
                    <a:gd name="connsiteX1" fmla="*/ 0 w 223831"/>
                    <a:gd name="connsiteY1" fmla="*/ 27493 h 274774"/>
                    <a:gd name="connsiteX2" fmla="*/ 220936 w 223831"/>
                    <a:gd name="connsiteY2" fmla="*/ 247727 h 27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831" h="274774">
                      <a:moveTo>
                        <a:pt x="220936" y="247727"/>
                      </a:moveTo>
                      <a:cubicBezTo>
                        <a:pt x="220936" y="247727"/>
                        <a:pt x="114082" y="178614"/>
                        <a:pt x="0" y="27493"/>
                      </a:cubicBezTo>
                      <a:cubicBezTo>
                        <a:pt x="136682" y="16396"/>
                        <a:pt x="222127" y="157869"/>
                        <a:pt x="220936" y="247727"/>
                      </a:cubicBezTo>
                      <a:close/>
                    </a:path>
                  </a:pathLst>
                </a:custGeom>
                <a:grpFill/>
                <a:ln w="65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37">
                <a:extLst>
                  <a:ext uri="{FF2B5EF4-FFF2-40B4-BE49-F238E27FC236}">
                    <a16:creationId xmlns:a16="http://schemas.microsoft.com/office/drawing/2014/main" id="{C4FA9FEA-05EF-B3FF-1711-EE79C89E3E32}"/>
                  </a:ext>
                </a:extLst>
              </p:cNvPr>
              <p:cNvGrpSpPr/>
              <p:nvPr/>
            </p:nvGrpSpPr>
            <p:grpSpPr>
              <a:xfrm>
                <a:off x="1005704" y="7024379"/>
                <a:ext cx="226610" cy="238073"/>
                <a:chOff x="1005704" y="7024379"/>
                <a:chExt cx="226610" cy="238073"/>
              </a:xfrm>
              <a:grpFill/>
            </p:grpSpPr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58CDB6EF-9BCC-67B4-9A21-EEF767103EA5}"/>
                    </a:ext>
                  </a:extLst>
                </p:cNvPr>
                <p:cNvSpPr/>
                <p:nvPr/>
              </p:nvSpPr>
              <p:spPr>
                <a:xfrm>
                  <a:off x="1005704" y="7028889"/>
                  <a:ext cx="213597" cy="226812"/>
                </a:xfrm>
                <a:custGeom>
                  <a:avLst/>
                  <a:gdLst>
                    <a:gd name="connsiteX0" fmla="*/ 108645 w 213597"/>
                    <a:gd name="connsiteY0" fmla="*/ 226812 h 226812"/>
                    <a:gd name="connsiteX1" fmla="*/ 110477 w 213597"/>
                    <a:gd name="connsiteY1" fmla="*/ 3761 h 226812"/>
                    <a:gd name="connsiteX2" fmla="*/ 108645 w 213597"/>
                    <a:gd name="connsiteY2" fmla="*/ 226812 h 22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3597" h="226812">
                      <a:moveTo>
                        <a:pt x="108645" y="226812"/>
                      </a:moveTo>
                      <a:cubicBezTo>
                        <a:pt x="108645" y="226812"/>
                        <a:pt x="86342" y="106147"/>
                        <a:pt x="110477" y="3761"/>
                      </a:cubicBezTo>
                      <a:cubicBezTo>
                        <a:pt x="32068" y="61923"/>
                        <a:pt x="60352" y="175746"/>
                        <a:pt x="108645" y="226812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51BB704-6D78-BF67-BB20-4783D20B1B5F}"/>
                    </a:ext>
                  </a:extLst>
                </p:cNvPr>
                <p:cNvSpPr/>
                <p:nvPr/>
              </p:nvSpPr>
              <p:spPr>
                <a:xfrm>
                  <a:off x="1017750" y="7030814"/>
                  <a:ext cx="214564" cy="227860"/>
                </a:xfrm>
                <a:custGeom>
                  <a:avLst/>
                  <a:gdLst>
                    <a:gd name="connsiteX0" fmla="*/ 107343 w 214564"/>
                    <a:gd name="connsiteY0" fmla="*/ 226658 h 227860"/>
                    <a:gd name="connsiteX1" fmla="*/ 105455 w 214564"/>
                    <a:gd name="connsiteY1" fmla="*/ 0 h 227860"/>
                    <a:gd name="connsiteX2" fmla="*/ 107343 w 214564"/>
                    <a:gd name="connsiteY2" fmla="*/ 226658 h 227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564" h="227860">
                      <a:moveTo>
                        <a:pt x="107343" y="226658"/>
                      </a:moveTo>
                      <a:cubicBezTo>
                        <a:pt x="107343" y="226658"/>
                        <a:pt x="86881" y="136890"/>
                        <a:pt x="105455" y="0"/>
                      </a:cubicBezTo>
                      <a:cubicBezTo>
                        <a:pt x="183636" y="62009"/>
                        <a:pt x="154941" y="179551"/>
                        <a:pt x="107343" y="226658"/>
                      </a:cubicBezTo>
                      <a:close/>
                    </a:path>
                  </a:pathLst>
                </a:custGeom>
                <a:grpFill/>
                <a:ln w="48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0" name="图形 37">
                <a:extLst>
                  <a:ext uri="{FF2B5EF4-FFF2-40B4-BE49-F238E27FC236}">
                    <a16:creationId xmlns:a16="http://schemas.microsoft.com/office/drawing/2014/main" id="{431BA6E4-32BA-FA1F-BDF4-F7D90BDEC9AA}"/>
                  </a:ext>
                </a:extLst>
              </p:cNvPr>
              <p:cNvGrpSpPr/>
              <p:nvPr/>
            </p:nvGrpSpPr>
            <p:grpSpPr>
              <a:xfrm>
                <a:off x="1128577" y="7255497"/>
                <a:ext cx="220900" cy="271885"/>
                <a:chOff x="1128577" y="7255497"/>
                <a:chExt cx="220900" cy="271885"/>
              </a:xfrm>
              <a:grpFill/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6134C8A-E899-4156-DF62-8198D4D1BF62}"/>
                    </a:ext>
                  </a:extLst>
                </p:cNvPr>
                <p:cNvSpPr/>
                <p:nvPr/>
              </p:nvSpPr>
              <p:spPr>
                <a:xfrm>
                  <a:off x="1145095" y="7264153"/>
                  <a:ext cx="203712" cy="263228"/>
                </a:xfrm>
                <a:custGeom>
                  <a:avLst/>
                  <a:gdLst>
                    <a:gd name="connsiteX0" fmla="*/ 0 w 203712"/>
                    <a:gd name="connsiteY0" fmla="*/ 248735 h 263228"/>
                    <a:gd name="connsiteX1" fmla="*/ 194509 w 203712"/>
                    <a:gd name="connsiteY1" fmla="*/ 13757 h 263228"/>
                    <a:gd name="connsiteX2" fmla="*/ 0 w 203712"/>
                    <a:gd name="connsiteY2" fmla="*/ 248735 h 263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712" h="263228">
                      <a:moveTo>
                        <a:pt x="0" y="248735"/>
                      </a:moveTo>
                      <a:cubicBezTo>
                        <a:pt x="0" y="248735"/>
                        <a:pt x="130060" y="141321"/>
                        <a:pt x="194509" y="13757"/>
                      </a:cubicBezTo>
                      <a:cubicBezTo>
                        <a:pt x="226875" y="140948"/>
                        <a:pt x="96465" y="236143"/>
                        <a:pt x="0" y="248735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8D8F34E9-432A-312A-4943-F307D974BC2B}"/>
                    </a:ext>
                  </a:extLst>
                </p:cNvPr>
                <p:cNvSpPr/>
                <p:nvPr/>
              </p:nvSpPr>
              <p:spPr>
                <a:xfrm>
                  <a:off x="1129138" y="7255497"/>
                  <a:ext cx="204594" cy="264481"/>
                </a:xfrm>
                <a:custGeom>
                  <a:avLst/>
                  <a:gdLst>
                    <a:gd name="connsiteX0" fmla="*/ 2942 w 204594"/>
                    <a:gd name="connsiteY0" fmla="*/ 250161 h 264481"/>
                    <a:gd name="connsiteX1" fmla="*/ 204595 w 204594"/>
                    <a:gd name="connsiteY1" fmla="*/ 14556 h 264481"/>
                    <a:gd name="connsiteX2" fmla="*/ 2942 w 204594"/>
                    <a:gd name="connsiteY2" fmla="*/ 250161 h 26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594" h="264481">
                      <a:moveTo>
                        <a:pt x="2942" y="250161"/>
                      </a:moveTo>
                      <a:cubicBezTo>
                        <a:pt x="2942" y="250161"/>
                        <a:pt x="103825" y="173525"/>
                        <a:pt x="204595" y="14556"/>
                      </a:cubicBezTo>
                      <a:cubicBezTo>
                        <a:pt x="66626" y="13319"/>
                        <a:pt x="-6312" y="160602"/>
                        <a:pt x="2942" y="250161"/>
                      </a:cubicBezTo>
                      <a:close/>
                    </a:path>
                  </a:pathLst>
                </a:custGeom>
                <a:grpFill/>
                <a:ln w="66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1" name="图形 37">
                <a:extLst>
                  <a:ext uri="{FF2B5EF4-FFF2-40B4-BE49-F238E27FC236}">
                    <a16:creationId xmlns:a16="http://schemas.microsoft.com/office/drawing/2014/main" id="{96087A08-4B86-46F7-0713-B870F7573A1D}"/>
                  </a:ext>
                </a:extLst>
              </p:cNvPr>
              <p:cNvGrpSpPr/>
              <p:nvPr/>
            </p:nvGrpSpPr>
            <p:grpSpPr>
              <a:xfrm>
                <a:off x="1192249" y="7509905"/>
                <a:ext cx="367824" cy="354370"/>
                <a:chOff x="1192249" y="7509905"/>
                <a:chExt cx="367824" cy="354370"/>
              </a:xfrm>
              <a:grpFill/>
            </p:grpSpPr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266FE7D-93EA-089D-8E0E-E2285ADD6672}"/>
                    </a:ext>
                  </a:extLst>
                </p:cNvPr>
                <p:cNvSpPr/>
                <p:nvPr/>
              </p:nvSpPr>
              <p:spPr>
                <a:xfrm>
                  <a:off x="1216186" y="7517190"/>
                  <a:ext cx="343886" cy="338752"/>
                </a:xfrm>
                <a:custGeom>
                  <a:avLst/>
                  <a:gdLst>
                    <a:gd name="connsiteX0" fmla="*/ 119178 w 343886"/>
                    <a:gd name="connsiteY0" fmla="*/ 338753 h 338752"/>
                    <a:gd name="connsiteX1" fmla="*/ 213281 w 343886"/>
                    <a:gd name="connsiteY1" fmla="*/ 4662 h 338752"/>
                    <a:gd name="connsiteX2" fmla="*/ 119178 w 343886"/>
                    <a:gd name="connsiteY2" fmla="*/ 338753 h 338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886" h="338752">
                      <a:moveTo>
                        <a:pt x="119178" y="338753"/>
                      </a:moveTo>
                      <a:cubicBezTo>
                        <a:pt x="119178" y="338753"/>
                        <a:pt x="211344" y="162091"/>
                        <a:pt x="213281" y="4662"/>
                      </a:cubicBezTo>
                      <a:cubicBezTo>
                        <a:pt x="326773" y="105406"/>
                        <a:pt x="227001" y="270784"/>
                        <a:pt x="119178" y="338753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9B6262D-33C0-05E3-ED37-AE8F083A14E8}"/>
                    </a:ext>
                  </a:extLst>
                </p:cNvPr>
                <p:cNvSpPr/>
                <p:nvPr/>
              </p:nvSpPr>
              <p:spPr>
                <a:xfrm>
                  <a:off x="1192249" y="7517846"/>
                  <a:ext cx="345417" cy="340327"/>
                </a:xfrm>
                <a:custGeom>
                  <a:avLst/>
                  <a:gdLst>
                    <a:gd name="connsiteX0" fmla="*/ 123401 w 345417"/>
                    <a:gd name="connsiteY0" fmla="*/ 338837 h 340327"/>
                    <a:gd name="connsiteX1" fmla="*/ 225669 w 345417"/>
                    <a:gd name="connsiteY1" fmla="*/ 0 h 340327"/>
                    <a:gd name="connsiteX2" fmla="*/ 123401 w 345417"/>
                    <a:gd name="connsiteY2" fmla="*/ 338837 h 34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17" h="340327">
                      <a:moveTo>
                        <a:pt x="123401" y="338837"/>
                      </a:moveTo>
                      <a:cubicBezTo>
                        <a:pt x="123401" y="338837"/>
                        <a:pt x="198822" y="208088"/>
                        <a:pt x="225669" y="0"/>
                      </a:cubicBezTo>
                      <a:cubicBezTo>
                        <a:pt x="60134" y="79118"/>
                        <a:pt x="59658" y="260024"/>
                        <a:pt x="123401" y="338837"/>
                      </a:cubicBezTo>
                      <a:close/>
                    </a:path>
                  </a:pathLst>
                </a:custGeom>
                <a:grpFill/>
                <a:ln w="81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1" name="图形 37">
              <a:extLst>
                <a:ext uri="{FF2B5EF4-FFF2-40B4-BE49-F238E27FC236}">
                  <a16:creationId xmlns:a16="http://schemas.microsoft.com/office/drawing/2014/main" id="{C14B72AE-8FD8-1BF2-F11B-B4B2EC920524}"/>
                </a:ext>
              </a:extLst>
            </p:cNvPr>
            <p:cNvGrpSpPr/>
            <p:nvPr/>
          </p:nvGrpSpPr>
          <p:grpSpPr>
            <a:xfrm>
              <a:off x="3780516" y="7232139"/>
              <a:ext cx="1128166" cy="913362"/>
              <a:chOff x="3780516" y="7232139"/>
              <a:chExt cx="1128166" cy="913362"/>
            </a:xfrm>
            <a:grpFill/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5CE5042-9250-A2A7-B831-545005D319EF}"/>
                  </a:ext>
                </a:extLst>
              </p:cNvPr>
              <p:cNvSpPr/>
              <p:nvPr/>
            </p:nvSpPr>
            <p:spPr>
              <a:xfrm>
                <a:off x="3880882" y="7472713"/>
                <a:ext cx="733131" cy="523475"/>
              </a:xfrm>
              <a:custGeom>
                <a:avLst/>
                <a:gdLst>
                  <a:gd name="connsiteX0" fmla="*/ 3 w 733131"/>
                  <a:gd name="connsiteY0" fmla="*/ 405729 h 523475"/>
                  <a:gd name="connsiteX1" fmla="*/ 66957 w 733131"/>
                  <a:gd name="connsiteY1" fmla="*/ 435552 h 523475"/>
                  <a:gd name="connsiteX2" fmla="*/ 348339 w 733131"/>
                  <a:gd name="connsiteY2" fmla="*/ 358808 h 523475"/>
                  <a:gd name="connsiteX3" fmla="*/ 592322 w 733131"/>
                  <a:gd name="connsiteY3" fmla="*/ 127495 h 523475"/>
                  <a:gd name="connsiteX4" fmla="*/ 643332 w 733131"/>
                  <a:gd name="connsiteY4" fmla="*/ 3146 h 523475"/>
                  <a:gd name="connsiteX5" fmla="*/ 581011 w 733131"/>
                  <a:gd name="connsiteY5" fmla="*/ 121862 h 523475"/>
                  <a:gd name="connsiteX6" fmla="*/ 476687 w 733131"/>
                  <a:gd name="connsiteY6" fmla="*/ 234098 h 523475"/>
                  <a:gd name="connsiteX7" fmla="*/ 334207 w 733131"/>
                  <a:gd name="connsiteY7" fmla="*/ 335235 h 523475"/>
                  <a:gd name="connsiteX8" fmla="*/ 2 w 733131"/>
                  <a:gd name="connsiteY8" fmla="*/ 405724 h 52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131" h="523475">
                    <a:moveTo>
                      <a:pt x="3" y="405729"/>
                    </a:moveTo>
                    <a:cubicBezTo>
                      <a:pt x="21116" y="416730"/>
                      <a:pt x="43490" y="426717"/>
                      <a:pt x="66957" y="435552"/>
                    </a:cubicBezTo>
                    <a:cubicBezTo>
                      <a:pt x="166391" y="429736"/>
                      <a:pt x="263468" y="403213"/>
                      <a:pt x="348339" y="358808"/>
                    </a:cubicBezTo>
                    <a:cubicBezTo>
                      <a:pt x="452910" y="304073"/>
                      <a:pt x="538347" y="222499"/>
                      <a:pt x="592322" y="127495"/>
                    </a:cubicBezTo>
                    <a:cubicBezTo>
                      <a:pt x="614818" y="87899"/>
                      <a:pt x="631954" y="46045"/>
                      <a:pt x="643332" y="3146"/>
                    </a:cubicBezTo>
                    <a:cubicBezTo>
                      <a:pt x="627798" y="45022"/>
                      <a:pt x="606780" y="84957"/>
                      <a:pt x="581011" y="121862"/>
                    </a:cubicBezTo>
                    <a:cubicBezTo>
                      <a:pt x="551902" y="163565"/>
                      <a:pt x="516571" y="201333"/>
                      <a:pt x="476687" y="234098"/>
                    </a:cubicBezTo>
                    <a:cubicBezTo>
                      <a:pt x="435289" y="273849"/>
                      <a:pt x="387161" y="308203"/>
                      <a:pt x="334207" y="335235"/>
                    </a:cubicBezTo>
                    <a:cubicBezTo>
                      <a:pt x="234089" y="386376"/>
                      <a:pt x="116493" y="411438"/>
                      <a:pt x="2" y="405724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6D1A8E8D-30A0-34E9-A73E-69ED1EE38180}"/>
                  </a:ext>
                </a:extLst>
              </p:cNvPr>
              <p:cNvSpPr/>
              <p:nvPr/>
            </p:nvSpPr>
            <p:spPr>
              <a:xfrm>
                <a:off x="4197394" y="7743552"/>
                <a:ext cx="320250" cy="268914"/>
              </a:xfrm>
              <a:custGeom>
                <a:avLst/>
                <a:gdLst>
                  <a:gd name="connsiteX0" fmla="*/ 0 w 320250"/>
                  <a:gd name="connsiteY0" fmla="*/ 137613 h 268914"/>
                  <a:gd name="connsiteX1" fmla="*/ 315019 w 320250"/>
                  <a:gd name="connsiteY1" fmla="*/ 124624 h 268914"/>
                  <a:gd name="connsiteX2" fmla="*/ 0 w 320250"/>
                  <a:gd name="connsiteY2" fmla="*/ 137613 h 26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250" h="268914">
                    <a:moveTo>
                      <a:pt x="0" y="137613"/>
                    </a:moveTo>
                    <a:cubicBezTo>
                      <a:pt x="0" y="137613"/>
                      <a:pt x="170082" y="159501"/>
                      <a:pt x="315019" y="124624"/>
                    </a:cubicBezTo>
                    <a:cubicBezTo>
                      <a:pt x="231751" y="224743"/>
                      <a:pt x="71418" y="195104"/>
                      <a:pt x="0" y="137613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0C146BB-59BB-2B57-77D4-0F10C6E5CFA4}"/>
                  </a:ext>
                </a:extLst>
              </p:cNvPr>
              <p:cNvSpPr/>
              <p:nvPr/>
            </p:nvSpPr>
            <p:spPr>
              <a:xfrm>
                <a:off x="4193372" y="7727510"/>
                <a:ext cx="321730" cy="270134"/>
              </a:xfrm>
              <a:custGeom>
                <a:avLst/>
                <a:gdLst>
                  <a:gd name="connsiteX0" fmla="*/ 1672 w 321730"/>
                  <a:gd name="connsiteY0" fmla="*/ 140406 h 270134"/>
                  <a:gd name="connsiteX1" fmla="*/ 321731 w 321730"/>
                  <a:gd name="connsiteY1" fmla="*/ 131863 h 270134"/>
                  <a:gd name="connsiteX2" fmla="*/ 1672 w 321730"/>
                  <a:gd name="connsiteY2" fmla="*/ 140406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730" h="270134">
                    <a:moveTo>
                      <a:pt x="1672" y="140406"/>
                    </a:moveTo>
                    <a:cubicBezTo>
                      <a:pt x="1672" y="140406"/>
                      <a:pt x="128147" y="161493"/>
                      <a:pt x="321731" y="131863"/>
                    </a:cubicBezTo>
                    <a:cubicBezTo>
                      <a:pt x="235290" y="37800"/>
                      <a:pt x="68883" y="79064"/>
                      <a:pt x="1672" y="140406"/>
                    </a:cubicBezTo>
                    <a:close/>
                  </a:path>
                </a:pathLst>
              </a:custGeom>
              <a:grpFill/>
              <a:ln w="64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3" name="图形 37">
                <a:extLst>
                  <a:ext uri="{FF2B5EF4-FFF2-40B4-BE49-F238E27FC236}">
                    <a16:creationId xmlns:a16="http://schemas.microsoft.com/office/drawing/2014/main" id="{9BD2BEB3-2BFD-E4CF-9102-EFBEE3D07676}"/>
                  </a:ext>
                </a:extLst>
              </p:cNvPr>
              <p:cNvGrpSpPr/>
              <p:nvPr/>
            </p:nvGrpSpPr>
            <p:grpSpPr>
              <a:xfrm>
                <a:off x="4447383" y="7484084"/>
                <a:ext cx="299551" cy="276830"/>
                <a:chOff x="4447383" y="7484084"/>
                <a:chExt cx="299551" cy="276830"/>
              </a:xfrm>
              <a:grpFill/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B29754E-0648-D181-74F5-62E803F0E7A1}"/>
                    </a:ext>
                  </a:extLst>
                </p:cNvPr>
                <p:cNvSpPr/>
                <p:nvPr/>
              </p:nvSpPr>
              <p:spPr>
                <a:xfrm>
                  <a:off x="4458739" y="7497726"/>
                  <a:ext cx="283505" cy="263188"/>
                </a:xfrm>
                <a:custGeom>
                  <a:avLst/>
                  <a:gdLst>
                    <a:gd name="connsiteX0" fmla="*/ 0 w 283505"/>
                    <a:gd name="connsiteY0" fmla="*/ 167990 h 263188"/>
                    <a:gd name="connsiteX1" fmla="*/ 277179 w 283505"/>
                    <a:gd name="connsiteY1" fmla="*/ 90357 h 263188"/>
                    <a:gd name="connsiteX2" fmla="*/ 0 w 283505"/>
                    <a:gd name="connsiteY2" fmla="*/ 167990 h 263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505" h="263188">
                      <a:moveTo>
                        <a:pt x="0" y="167990"/>
                      </a:moveTo>
                      <a:cubicBezTo>
                        <a:pt x="0" y="167990"/>
                        <a:pt x="156878" y="151779"/>
                        <a:pt x="277179" y="90357"/>
                      </a:cubicBezTo>
                      <a:cubicBezTo>
                        <a:pt x="228089" y="196869"/>
                        <a:pt x="77951" y="204142"/>
                        <a:pt x="0" y="167990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C08D8C30-6141-01E9-C99A-F0A8BC4290CB}"/>
                    </a:ext>
                  </a:extLst>
                </p:cNvPr>
                <p:cNvSpPr/>
                <p:nvPr/>
              </p:nvSpPr>
              <p:spPr>
                <a:xfrm>
                  <a:off x="4451312" y="7484084"/>
                  <a:ext cx="284798" cy="264399"/>
                </a:xfrm>
                <a:custGeom>
                  <a:avLst/>
                  <a:gdLst>
                    <a:gd name="connsiteX0" fmla="*/ 2022 w 284798"/>
                    <a:gd name="connsiteY0" fmla="*/ 170342 h 264399"/>
                    <a:gd name="connsiteX1" fmla="*/ 284799 w 284798"/>
                    <a:gd name="connsiteY1" fmla="*/ 95605 h 264399"/>
                    <a:gd name="connsiteX2" fmla="*/ 2022 w 284798"/>
                    <a:gd name="connsiteY2" fmla="*/ 170342 h 264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8" h="264399">
                      <a:moveTo>
                        <a:pt x="2022" y="170342"/>
                      </a:moveTo>
                      <a:cubicBezTo>
                        <a:pt x="2022" y="170342"/>
                        <a:pt x="119882" y="162566"/>
                        <a:pt x="284799" y="95605"/>
                      </a:cubicBezTo>
                      <a:cubicBezTo>
                        <a:pt x="184330" y="30078"/>
                        <a:pt x="46514" y="101685"/>
                        <a:pt x="2022" y="170342"/>
                      </a:cubicBezTo>
                      <a:close/>
                    </a:path>
                  </a:pathLst>
                </a:custGeom>
                <a:grpFill/>
                <a:ln w="590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图形 37">
                <a:extLst>
                  <a:ext uri="{FF2B5EF4-FFF2-40B4-BE49-F238E27FC236}">
                    <a16:creationId xmlns:a16="http://schemas.microsoft.com/office/drawing/2014/main" id="{532266DD-5E23-1556-570F-C61989CFC47D}"/>
                  </a:ext>
                </a:extLst>
              </p:cNvPr>
              <p:cNvGrpSpPr/>
              <p:nvPr/>
            </p:nvGrpSpPr>
            <p:grpSpPr>
              <a:xfrm>
                <a:off x="4521766" y="7302990"/>
                <a:ext cx="137132" cy="176186"/>
                <a:chOff x="4521766" y="7302990"/>
                <a:chExt cx="137132" cy="176186"/>
              </a:xfrm>
              <a:grpFill/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D4DC21AD-51B5-074A-5723-838360DD5CA7}"/>
                    </a:ext>
                  </a:extLst>
                </p:cNvPr>
                <p:cNvSpPr/>
                <p:nvPr/>
              </p:nvSpPr>
              <p:spPr>
                <a:xfrm>
                  <a:off x="4532998" y="7307701"/>
                  <a:ext cx="125900" cy="170498"/>
                </a:xfrm>
                <a:custGeom>
                  <a:avLst/>
                  <a:gdLst>
                    <a:gd name="connsiteX0" fmla="*/ 4200 w 125900"/>
                    <a:gd name="connsiteY0" fmla="*/ 170498 h 170498"/>
                    <a:gd name="connsiteX1" fmla="*/ 115512 w 125900"/>
                    <a:gd name="connsiteY1" fmla="*/ 544 h 170498"/>
                    <a:gd name="connsiteX2" fmla="*/ 4200 w 125900"/>
                    <a:gd name="connsiteY2" fmla="*/ 170498 h 17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900" h="170498">
                      <a:moveTo>
                        <a:pt x="4200" y="170498"/>
                      </a:moveTo>
                      <a:cubicBezTo>
                        <a:pt x="4200" y="170498"/>
                        <a:pt x="82496" y="88290"/>
                        <a:pt x="115512" y="544"/>
                      </a:cubicBezTo>
                      <a:cubicBezTo>
                        <a:pt x="146968" y="77423"/>
                        <a:pt x="67489" y="151943"/>
                        <a:pt x="4200" y="170498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15431990-6A4D-4E1F-7BA5-EBB92FE384C6}"/>
                    </a:ext>
                  </a:extLst>
                </p:cNvPr>
                <p:cNvSpPr/>
                <p:nvPr/>
              </p:nvSpPr>
              <p:spPr>
                <a:xfrm>
                  <a:off x="4521766" y="7303921"/>
                  <a:ext cx="126440" cy="171308"/>
                </a:xfrm>
                <a:custGeom>
                  <a:avLst/>
                  <a:gdLst>
                    <a:gd name="connsiteX0" fmla="*/ 6198 w 126440"/>
                    <a:gd name="connsiteY0" fmla="*/ 171135 h 171308"/>
                    <a:gd name="connsiteX1" fmla="*/ 122221 w 126440"/>
                    <a:gd name="connsiteY1" fmla="*/ 0 h 171308"/>
                    <a:gd name="connsiteX2" fmla="*/ 6198 w 126440"/>
                    <a:gd name="connsiteY2" fmla="*/ 171135 h 17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440" h="171308">
                      <a:moveTo>
                        <a:pt x="6198" y="171135"/>
                      </a:moveTo>
                      <a:cubicBezTo>
                        <a:pt x="6198" y="171135"/>
                        <a:pt x="67449" y="111594"/>
                        <a:pt x="122221" y="0"/>
                      </a:cubicBezTo>
                      <a:cubicBezTo>
                        <a:pt x="30205" y="14368"/>
                        <a:pt x="-6933" y="115516"/>
                        <a:pt x="6198" y="171135"/>
                      </a:cubicBezTo>
                      <a:close/>
                    </a:path>
                  </a:pathLst>
                </a:custGeom>
                <a:grpFill/>
                <a:ln w="4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5" name="图形 37">
                <a:extLst>
                  <a:ext uri="{FF2B5EF4-FFF2-40B4-BE49-F238E27FC236}">
                    <a16:creationId xmlns:a16="http://schemas.microsoft.com/office/drawing/2014/main" id="{9812F9C3-014A-FA07-CEE5-7BFBCA950556}"/>
                  </a:ext>
                </a:extLst>
              </p:cNvPr>
              <p:cNvGrpSpPr/>
              <p:nvPr/>
            </p:nvGrpSpPr>
            <p:grpSpPr>
              <a:xfrm>
                <a:off x="4235626" y="7391788"/>
                <a:ext cx="272523" cy="274535"/>
                <a:chOff x="4235626" y="7391788"/>
                <a:chExt cx="272523" cy="274535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40A800B8-170F-AA1E-64FD-37141BE55388}"/>
                    </a:ext>
                  </a:extLst>
                </p:cNvPr>
                <p:cNvSpPr/>
                <p:nvPr/>
              </p:nvSpPr>
              <p:spPr>
                <a:xfrm>
                  <a:off x="4235626" y="7397631"/>
                  <a:ext cx="255848" cy="262794"/>
                </a:xfrm>
                <a:custGeom>
                  <a:avLst/>
                  <a:gdLst>
                    <a:gd name="connsiteX0" fmla="*/ 147779 w 255848"/>
                    <a:gd name="connsiteY0" fmla="*/ 262794 h 262794"/>
                    <a:gd name="connsiteX1" fmla="*/ 115585 w 255848"/>
                    <a:gd name="connsiteY1" fmla="*/ 3286 h 262794"/>
                    <a:gd name="connsiteX2" fmla="*/ 147779 w 255848"/>
                    <a:gd name="connsiteY2" fmla="*/ 26279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5848" h="262794">
                      <a:moveTo>
                        <a:pt x="147779" y="262794"/>
                      </a:moveTo>
                      <a:cubicBezTo>
                        <a:pt x="147779" y="262794"/>
                        <a:pt x="101130" y="126975"/>
                        <a:pt x="115585" y="3286"/>
                      </a:cubicBezTo>
                      <a:cubicBezTo>
                        <a:pt x="26182" y="86239"/>
                        <a:pt x="79277" y="212936"/>
                        <a:pt x="147779" y="262794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B8FAA286-A657-E5A1-4C27-F64697E2D91D}"/>
                    </a:ext>
                  </a:extLst>
                </p:cNvPr>
                <p:cNvSpPr/>
                <p:nvPr/>
              </p:nvSpPr>
              <p:spPr>
                <a:xfrm>
                  <a:off x="4251152" y="7397411"/>
                  <a:ext cx="256997" cy="264018"/>
                </a:xfrm>
                <a:custGeom>
                  <a:avLst/>
                  <a:gdLst>
                    <a:gd name="connsiteX0" fmla="*/ 146008 w 256997"/>
                    <a:gd name="connsiteY0" fmla="*/ 262968 h 264018"/>
                    <a:gd name="connsiteX1" fmla="*/ 108587 w 256997"/>
                    <a:gd name="connsiteY1" fmla="*/ 0 h 264018"/>
                    <a:gd name="connsiteX2" fmla="*/ 146008 w 256997"/>
                    <a:gd name="connsiteY2" fmla="*/ 262968 h 264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997" h="264018">
                      <a:moveTo>
                        <a:pt x="146008" y="262968"/>
                      </a:moveTo>
                      <a:cubicBezTo>
                        <a:pt x="146008" y="262968"/>
                        <a:pt x="106447" y="162686"/>
                        <a:pt x="108587" y="0"/>
                      </a:cubicBezTo>
                      <a:cubicBezTo>
                        <a:pt x="216288" y="56710"/>
                        <a:pt x="198454" y="198903"/>
                        <a:pt x="146008" y="262968"/>
                      </a:cubicBezTo>
                      <a:close/>
                    </a:path>
                  </a:pathLst>
                </a:custGeom>
                <a:grpFill/>
                <a:ln w="5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6" name="图形 37">
                <a:extLst>
                  <a:ext uri="{FF2B5EF4-FFF2-40B4-BE49-F238E27FC236}">
                    <a16:creationId xmlns:a16="http://schemas.microsoft.com/office/drawing/2014/main" id="{596F2BB0-AB92-E8F2-8E32-3F25A1A7F4D5}"/>
                  </a:ext>
                </a:extLst>
              </p:cNvPr>
              <p:cNvGrpSpPr/>
              <p:nvPr/>
            </p:nvGrpSpPr>
            <p:grpSpPr>
              <a:xfrm>
                <a:off x="3934254" y="7536025"/>
                <a:ext cx="363522" cy="320018"/>
                <a:chOff x="3934254" y="7536025"/>
                <a:chExt cx="363522" cy="320018"/>
              </a:xfrm>
              <a:grpFill/>
            </p:grpSpPr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B3C3DCA4-B8D9-40D8-E7FA-0041520E57E1}"/>
                    </a:ext>
                  </a:extLst>
                </p:cNvPr>
                <p:cNvSpPr/>
                <p:nvPr/>
              </p:nvSpPr>
              <p:spPr>
                <a:xfrm>
                  <a:off x="3934254" y="7540082"/>
                  <a:ext cx="345425" cy="301044"/>
                </a:xfrm>
                <a:custGeom>
                  <a:avLst/>
                  <a:gdLst>
                    <a:gd name="connsiteX0" fmla="*/ 128058 w 345425"/>
                    <a:gd name="connsiteY0" fmla="*/ 301045 h 301044"/>
                    <a:gd name="connsiteX1" fmla="*/ 223881 w 345425"/>
                    <a:gd name="connsiteY1" fmla="*/ 8311 h 301044"/>
                    <a:gd name="connsiteX2" fmla="*/ 128058 w 345425"/>
                    <a:gd name="connsiteY2" fmla="*/ 301045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425" h="301044">
                      <a:moveTo>
                        <a:pt x="128058" y="301045"/>
                      </a:moveTo>
                      <a:cubicBezTo>
                        <a:pt x="128058" y="301045"/>
                        <a:pt x="145817" y="128533"/>
                        <a:pt x="223881" y="8311"/>
                      </a:cubicBezTo>
                      <a:cubicBezTo>
                        <a:pt x="84884" y="37306"/>
                        <a:pt x="78730" y="204437"/>
                        <a:pt x="128058" y="3010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5B4510DC-0103-051B-0B69-AE8A407167D5}"/>
                    </a:ext>
                  </a:extLst>
                </p:cNvPr>
                <p:cNvSpPr/>
                <p:nvPr/>
              </p:nvSpPr>
              <p:spPr>
                <a:xfrm>
                  <a:off x="3950763" y="7550243"/>
                  <a:ext cx="347013" cy="302401"/>
                </a:xfrm>
                <a:custGeom>
                  <a:avLst/>
                  <a:gdLst>
                    <a:gd name="connsiteX0" fmla="*/ 126523 w 347013"/>
                    <a:gd name="connsiteY0" fmla="*/ 299745 h 302401"/>
                    <a:gd name="connsiteX1" fmla="*/ 218409 w 347013"/>
                    <a:gd name="connsiteY1" fmla="*/ 0 h 302401"/>
                    <a:gd name="connsiteX2" fmla="*/ 126523 w 347013"/>
                    <a:gd name="connsiteY2" fmla="*/ 299745 h 30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7013" h="302401">
                      <a:moveTo>
                        <a:pt x="126523" y="299745"/>
                      </a:moveTo>
                      <a:cubicBezTo>
                        <a:pt x="126523" y="299745"/>
                        <a:pt x="134073" y="169056"/>
                        <a:pt x="218409" y="0"/>
                      </a:cubicBezTo>
                      <a:cubicBezTo>
                        <a:pt x="306891" y="129179"/>
                        <a:pt x="215827" y="266598"/>
                        <a:pt x="126523" y="299745"/>
                      </a:cubicBezTo>
                      <a:close/>
                    </a:path>
                  </a:pathLst>
                </a:custGeom>
                <a:grpFill/>
                <a:ln w="72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2" name="图形 37">
              <a:extLst>
                <a:ext uri="{FF2B5EF4-FFF2-40B4-BE49-F238E27FC236}">
                  <a16:creationId xmlns:a16="http://schemas.microsoft.com/office/drawing/2014/main" id="{B4FD9431-3C91-1836-4C7B-66914F0E58B9}"/>
                </a:ext>
              </a:extLst>
            </p:cNvPr>
            <p:cNvGrpSpPr/>
            <p:nvPr/>
          </p:nvGrpSpPr>
          <p:grpSpPr>
            <a:xfrm>
              <a:off x="5959268" y="3626202"/>
              <a:ext cx="794848" cy="1310109"/>
              <a:chOff x="5959268" y="3626202"/>
              <a:chExt cx="794848" cy="1310109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A958E5A0-2873-27B3-200D-86625FA15B49}"/>
                  </a:ext>
                </a:extLst>
              </p:cNvPr>
              <p:cNvSpPr/>
              <p:nvPr/>
            </p:nvSpPr>
            <p:spPr>
              <a:xfrm rot="589155">
                <a:off x="6107812" y="3874484"/>
                <a:ext cx="315427" cy="1005993"/>
              </a:xfrm>
              <a:custGeom>
                <a:avLst/>
                <a:gdLst>
                  <a:gd name="connsiteX0" fmla="*/ 311 w 315427"/>
                  <a:gd name="connsiteY0" fmla="*/ 1006121 h 1005993"/>
                  <a:gd name="connsiteX1" fmla="*/ 96284 w 315427"/>
                  <a:gd name="connsiteY1" fmla="*/ 970688 h 1005993"/>
                  <a:gd name="connsiteX2" fmla="*/ 300974 w 315427"/>
                  <a:gd name="connsiteY2" fmla="*/ 607070 h 1005993"/>
                  <a:gd name="connsiteX3" fmla="*/ 223101 w 315427"/>
                  <a:gd name="connsiteY3" fmla="*/ 124095 h 1005993"/>
                  <a:gd name="connsiteX4" fmla="*/ 131648 w 315427"/>
                  <a:gd name="connsiteY4" fmla="*/ 127 h 1005993"/>
                  <a:gd name="connsiteX5" fmla="*/ 213307 w 315427"/>
                  <a:gd name="connsiteY5" fmla="*/ 128623 h 1005993"/>
                  <a:gd name="connsiteX6" fmla="*/ 279639 w 315427"/>
                  <a:gd name="connsiteY6" fmla="*/ 381644 h 1005993"/>
                  <a:gd name="connsiteX7" fmla="*/ 269071 w 315427"/>
                  <a:gd name="connsiteY7" fmla="*/ 600491 h 1005993"/>
                  <a:gd name="connsiteX8" fmla="*/ 314 w 315427"/>
                  <a:gd name="connsiteY8" fmla="*/ 1006115 h 100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427" h="1005993">
                    <a:moveTo>
                      <a:pt x="311" y="1006121"/>
                    </a:moveTo>
                    <a:cubicBezTo>
                      <a:pt x="32507" y="996619"/>
                      <a:pt x="64616" y="984789"/>
                      <a:pt x="96284" y="970688"/>
                    </a:cubicBezTo>
                    <a:cubicBezTo>
                      <a:pt x="200144" y="869354"/>
                      <a:pt x="271993" y="741849"/>
                      <a:pt x="300974" y="607070"/>
                    </a:cubicBezTo>
                    <a:cubicBezTo>
                      <a:pt x="336262" y="442741"/>
                      <a:pt x="307517" y="269093"/>
                      <a:pt x="223101" y="124095"/>
                    </a:cubicBezTo>
                    <a:cubicBezTo>
                      <a:pt x="197356" y="79871"/>
                      <a:pt x="166629" y="38259"/>
                      <a:pt x="131648" y="127"/>
                    </a:cubicBezTo>
                    <a:cubicBezTo>
                      <a:pt x="163780" y="40356"/>
                      <a:pt x="191173" y="83520"/>
                      <a:pt x="213307" y="128623"/>
                    </a:cubicBezTo>
                    <a:cubicBezTo>
                      <a:pt x="252623" y="208713"/>
                      <a:pt x="274733" y="295120"/>
                      <a:pt x="279639" y="381644"/>
                    </a:cubicBezTo>
                    <a:cubicBezTo>
                      <a:pt x="288509" y="454385"/>
                      <a:pt x="285218" y="528556"/>
                      <a:pt x="269071" y="600491"/>
                    </a:cubicBezTo>
                    <a:cubicBezTo>
                      <a:pt x="233897" y="757526"/>
                      <a:pt x="137427" y="903962"/>
                      <a:pt x="314" y="1006115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4E4E263-4684-32DE-720F-352EFF67CA78}"/>
                  </a:ext>
                </a:extLst>
              </p:cNvPr>
              <p:cNvSpPr/>
              <p:nvPr/>
            </p:nvSpPr>
            <p:spPr>
              <a:xfrm rot="589155">
                <a:off x="6452112" y="4187746"/>
                <a:ext cx="197500" cy="270294"/>
              </a:xfrm>
              <a:custGeom>
                <a:avLst/>
                <a:gdLst>
                  <a:gd name="connsiteX0" fmla="*/ 306 w 197500"/>
                  <a:gd name="connsiteY0" fmla="*/ 270431 h 270294"/>
                  <a:gd name="connsiteX1" fmla="*/ 187763 w 197500"/>
                  <a:gd name="connsiteY1" fmla="*/ 136 h 270294"/>
                  <a:gd name="connsiteX2" fmla="*/ 306 w 197500"/>
                  <a:gd name="connsiteY2" fmla="*/ 270431 h 2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500" h="270294">
                    <a:moveTo>
                      <a:pt x="306" y="270431"/>
                    </a:moveTo>
                    <a:cubicBezTo>
                      <a:pt x="306" y="270431"/>
                      <a:pt x="130572" y="143318"/>
                      <a:pt x="187763" y="136"/>
                    </a:cubicBezTo>
                    <a:cubicBezTo>
                      <a:pt x="235422" y="134550"/>
                      <a:pt x="103567" y="248512"/>
                      <a:pt x="306" y="270431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6602003-4DC4-BC4E-41DC-A91DDC53B629}"/>
                  </a:ext>
                </a:extLst>
              </p:cNvPr>
              <p:cNvSpPr/>
              <p:nvPr/>
            </p:nvSpPr>
            <p:spPr>
              <a:xfrm rot="589155">
                <a:off x="6435666" y="4176895"/>
                <a:ext cx="198344" cy="271588"/>
              </a:xfrm>
              <a:custGeom>
                <a:avLst/>
                <a:gdLst>
                  <a:gd name="connsiteX0" fmla="*/ 3517 w 198344"/>
                  <a:gd name="connsiteY0" fmla="*/ 271724 h 271588"/>
                  <a:gd name="connsiteX1" fmla="*/ 198651 w 198344"/>
                  <a:gd name="connsiteY1" fmla="*/ 136 h 271588"/>
                  <a:gd name="connsiteX2" fmla="*/ 3517 w 198344"/>
                  <a:gd name="connsiteY2" fmla="*/ 271724 h 27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344" h="271588">
                    <a:moveTo>
                      <a:pt x="3517" y="271724"/>
                    </a:moveTo>
                    <a:cubicBezTo>
                      <a:pt x="3517" y="271724"/>
                      <a:pt x="105222" y="180335"/>
                      <a:pt x="198651" y="136"/>
                    </a:cubicBezTo>
                    <a:cubicBezTo>
                      <a:pt x="49056" y="10722"/>
                      <a:pt x="-15377" y="175910"/>
                      <a:pt x="3517" y="271724"/>
                    </a:cubicBezTo>
                    <a:close/>
                  </a:path>
                </a:pathLst>
              </a:custGeom>
              <a:grpFill/>
              <a:ln w="7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8" name="图形 37">
                <a:extLst>
                  <a:ext uri="{FF2B5EF4-FFF2-40B4-BE49-F238E27FC236}">
                    <a16:creationId xmlns:a16="http://schemas.microsoft.com/office/drawing/2014/main" id="{C3ED5D7B-E118-96DE-5809-8DA49781160B}"/>
                  </a:ext>
                </a:extLst>
              </p:cNvPr>
              <p:cNvGrpSpPr/>
              <p:nvPr/>
            </p:nvGrpSpPr>
            <p:grpSpPr>
              <a:xfrm>
                <a:off x="6399492" y="3810345"/>
                <a:ext cx="221903" cy="268966"/>
                <a:chOff x="6399492" y="3810345"/>
                <a:chExt cx="221903" cy="268966"/>
              </a:xfrm>
              <a:grpFill/>
            </p:grpSpPr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CBB0323-C871-4BC6-245B-3D6BF18FDB2B}"/>
                    </a:ext>
                  </a:extLst>
                </p:cNvPr>
                <p:cNvSpPr/>
                <p:nvPr/>
              </p:nvSpPr>
              <p:spPr>
                <a:xfrm>
                  <a:off x="6416549" y="3817705"/>
                  <a:ext cx="204846" cy="260609"/>
                </a:xfrm>
                <a:custGeom>
                  <a:avLst/>
                  <a:gdLst>
                    <a:gd name="connsiteX0" fmla="*/ 25438 w 204846"/>
                    <a:gd name="connsiteY0" fmla="*/ 260609 h 260609"/>
                    <a:gd name="connsiteX1" fmla="*/ 170285 w 204846"/>
                    <a:gd name="connsiteY1" fmla="*/ 558 h 260609"/>
                    <a:gd name="connsiteX2" fmla="*/ 25438 w 204846"/>
                    <a:gd name="connsiteY2" fmla="*/ 260609 h 26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46" h="260609">
                      <a:moveTo>
                        <a:pt x="25438" y="260609"/>
                      </a:moveTo>
                      <a:cubicBezTo>
                        <a:pt x="25438" y="260609"/>
                        <a:pt x="131809" y="135973"/>
                        <a:pt x="170285" y="558"/>
                      </a:cubicBezTo>
                      <a:cubicBezTo>
                        <a:pt x="226229" y="122049"/>
                        <a:pt x="117177" y="234628"/>
                        <a:pt x="25438" y="260609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50A76557-AD5B-72F0-E1D9-E38EFDCEABA0}"/>
                    </a:ext>
                  </a:extLst>
                </p:cNvPr>
                <p:cNvSpPr/>
                <p:nvPr/>
              </p:nvSpPr>
              <p:spPr>
                <a:xfrm>
                  <a:off x="6399492" y="3811296"/>
                  <a:ext cx="205734" cy="261851"/>
                </a:xfrm>
                <a:custGeom>
                  <a:avLst/>
                  <a:gdLst>
                    <a:gd name="connsiteX0" fmla="*/ 28476 w 205734"/>
                    <a:gd name="connsiteY0" fmla="*/ 261673 h 261851"/>
                    <a:gd name="connsiteX1" fmla="*/ 180175 w 205734"/>
                    <a:gd name="connsiteY1" fmla="*/ 0 h 261851"/>
                    <a:gd name="connsiteX2" fmla="*/ 28476 w 205734"/>
                    <a:gd name="connsiteY2" fmla="*/ 261673 h 26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34" h="261851">
                      <a:moveTo>
                        <a:pt x="28476" y="261673"/>
                      </a:moveTo>
                      <a:cubicBezTo>
                        <a:pt x="28476" y="261673"/>
                        <a:pt x="112264" y="171617"/>
                        <a:pt x="180175" y="0"/>
                      </a:cubicBezTo>
                      <a:cubicBezTo>
                        <a:pt x="45281" y="18091"/>
                        <a:pt x="2296" y="174232"/>
                        <a:pt x="28476" y="261673"/>
                      </a:cubicBezTo>
                      <a:close/>
                    </a:path>
                  </a:pathLst>
                </a:custGeom>
                <a:grpFill/>
                <a:ln w="659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37">
                <a:extLst>
                  <a:ext uri="{FF2B5EF4-FFF2-40B4-BE49-F238E27FC236}">
                    <a16:creationId xmlns:a16="http://schemas.microsoft.com/office/drawing/2014/main" id="{67FC266A-0738-94A7-0FBD-99D121580CCD}"/>
                  </a:ext>
                </a:extLst>
              </p:cNvPr>
              <p:cNvGrpSpPr/>
              <p:nvPr/>
            </p:nvGrpSpPr>
            <p:grpSpPr>
              <a:xfrm>
                <a:off x="6181809" y="3644362"/>
                <a:ext cx="239614" cy="234267"/>
                <a:chOff x="6181809" y="3644362"/>
                <a:chExt cx="239614" cy="234267"/>
              </a:xfrm>
              <a:grpFill/>
            </p:grpSpPr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B15ABAE1-E678-2227-B258-1651524F9BF9}"/>
                    </a:ext>
                  </a:extLst>
                </p:cNvPr>
                <p:cNvSpPr/>
                <p:nvPr/>
              </p:nvSpPr>
              <p:spPr>
                <a:xfrm rot="-2910720">
                  <a:off x="6243927" y="3663261"/>
                  <a:ext cx="127044" cy="191814"/>
                </a:xfrm>
                <a:custGeom>
                  <a:avLst/>
                  <a:gdLst>
                    <a:gd name="connsiteX0" fmla="*/ -228 w 127044"/>
                    <a:gd name="connsiteY0" fmla="*/ 191868 h 191814"/>
                    <a:gd name="connsiteX1" fmla="*/ 120356 w 127044"/>
                    <a:gd name="connsiteY1" fmla="*/ 53 h 191814"/>
                    <a:gd name="connsiteX2" fmla="*/ -228 w 127044"/>
                    <a:gd name="connsiteY2" fmla="*/ 191868 h 19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044" h="191814">
                      <a:moveTo>
                        <a:pt x="-228" y="191868"/>
                      </a:moveTo>
                      <a:cubicBezTo>
                        <a:pt x="-228" y="191868"/>
                        <a:pt x="83568" y="101662"/>
                        <a:pt x="120356" y="53"/>
                      </a:cubicBezTo>
                      <a:cubicBezTo>
                        <a:pt x="151014" y="95441"/>
                        <a:pt x="66196" y="176313"/>
                        <a:pt x="-228" y="191868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5CD43B7-93CA-77D2-FE8B-7665A5BAC6E2}"/>
                    </a:ext>
                  </a:extLst>
                </p:cNvPr>
                <p:cNvSpPr/>
                <p:nvPr/>
              </p:nvSpPr>
              <p:spPr>
                <a:xfrm rot="-2910720">
                  <a:off x="6232513" y="3667557"/>
                  <a:ext cx="127587" cy="192732"/>
                </a:xfrm>
                <a:custGeom>
                  <a:avLst/>
                  <a:gdLst>
                    <a:gd name="connsiteX0" fmla="*/ 1838 w 127587"/>
                    <a:gd name="connsiteY0" fmla="*/ 192787 h 192732"/>
                    <a:gd name="connsiteX1" fmla="*/ 127361 w 127587"/>
                    <a:gd name="connsiteY1" fmla="*/ 55 h 192732"/>
                    <a:gd name="connsiteX2" fmla="*/ 1838 w 127587"/>
                    <a:gd name="connsiteY2" fmla="*/ 192787 h 192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587" h="192732">
                      <a:moveTo>
                        <a:pt x="1838" y="192787"/>
                      </a:moveTo>
                      <a:cubicBezTo>
                        <a:pt x="1838" y="192787"/>
                        <a:pt x="67262" y="127933"/>
                        <a:pt x="127361" y="55"/>
                      </a:cubicBezTo>
                      <a:cubicBezTo>
                        <a:pt x="31133" y="7568"/>
                        <a:pt x="-10315" y="124793"/>
                        <a:pt x="1838" y="192787"/>
                      </a:cubicBezTo>
                      <a:close/>
                    </a:path>
                  </a:pathLst>
                </a:custGeom>
                <a:grpFill/>
                <a:ln w="48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0" name="图形 37">
                <a:extLst>
                  <a:ext uri="{FF2B5EF4-FFF2-40B4-BE49-F238E27FC236}">
                    <a16:creationId xmlns:a16="http://schemas.microsoft.com/office/drawing/2014/main" id="{A26EA06F-0A5C-10BD-0197-680AC63DB641}"/>
                  </a:ext>
                </a:extLst>
              </p:cNvPr>
              <p:cNvGrpSpPr/>
              <p:nvPr/>
            </p:nvGrpSpPr>
            <p:grpSpPr>
              <a:xfrm>
                <a:off x="6115011" y="3877861"/>
                <a:ext cx="279943" cy="302165"/>
                <a:chOff x="6115011" y="3877861"/>
                <a:chExt cx="279943" cy="302165"/>
              </a:xfrm>
              <a:grpFill/>
            </p:grpSpPr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75513102-D8F8-E3A8-0BB1-1FE55B9C5E64}"/>
                    </a:ext>
                  </a:extLst>
                </p:cNvPr>
                <p:cNvSpPr/>
                <p:nvPr/>
              </p:nvSpPr>
              <p:spPr>
                <a:xfrm>
                  <a:off x="6117700" y="3889662"/>
                  <a:ext cx="261694" cy="290365"/>
                </a:xfrm>
                <a:custGeom>
                  <a:avLst/>
                  <a:gdLst>
                    <a:gd name="connsiteX0" fmla="*/ 261695 w 261694"/>
                    <a:gd name="connsiteY0" fmla="*/ 237929 h 290365"/>
                    <a:gd name="connsiteX1" fmla="*/ 8669 w 261694"/>
                    <a:gd name="connsiteY1" fmla="*/ 49770 h 290365"/>
                    <a:gd name="connsiteX2" fmla="*/ 261695 w 261694"/>
                    <a:gd name="connsiteY2" fmla="*/ 237929 h 290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1694" h="290365">
                      <a:moveTo>
                        <a:pt x="261695" y="237929"/>
                      </a:moveTo>
                      <a:cubicBezTo>
                        <a:pt x="261695" y="237929"/>
                        <a:pt x="106354" y="160623"/>
                        <a:pt x="8669" y="49770"/>
                      </a:cubicBezTo>
                      <a:cubicBezTo>
                        <a:pt x="12891" y="180743"/>
                        <a:pt x="165164" y="246051"/>
                        <a:pt x="261695" y="237929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6A820C7-1FC1-BB7E-5837-35189565D05E}"/>
                    </a:ext>
                  </a:extLst>
                </p:cNvPr>
                <p:cNvSpPr/>
                <p:nvPr/>
              </p:nvSpPr>
              <p:spPr>
                <a:xfrm>
                  <a:off x="6129842" y="3877861"/>
                  <a:ext cx="262859" cy="291728"/>
                </a:xfrm>
                <a:custGeom>
                  <a:avLst/>
                  <a:gdLst>
                    <a:gd name="connsiteX0" fmla="*/ 260089 w 262859"/>
                    <a:gd name="connsiteY0" fmla="*/ 239920 h 291728"/>
                    <a:gd name="connsiteX1" fmla="*/ 0 w 262859"/>
                    <a:gd name="connsiteY1" fmla="*/ 52661 h 291728"/>
                    <a:gd name="connsiteX2" fmla="*/ 260089 w 262859"/>
                    <a:gd name="connsiteY2" fmla="*/ 239920 h 291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859" h="291728">
                      <a:moveTo>
                        <a:pt x="260089" y="239920"/>
                      </a:moveTo>
                      <a:cubicBezTo>
                        <a:pt x="260089" y="239920"/>
                        <a:pt x="141458" y="186476"/>
                        <a:pt x="0" y="52661"/>
                      </a:cubicBezTo>
                      <a:cubicBezTo>
                        <a:pt x="132700" y="22262"/>
                        <a:pt x="244063" y="150562"/>
                        <a:pt x="260089" y="239920"/>
                      </a:cubicBezTo>
                      <a:close/>
                    </a:path>
                  </a:pathLst>
                </a:custGeom>
                <a:grpFill/>
                <a:ln w="66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图形 37">
                <a:extLst>
                  <a:ext uri="{FF2B5EF4-FFF2-40B4-BE49-F238E27FC236}">
                    <a16:creationId xmlns:a16="http://schemas.microsoft.com/office/drawing/2014/main" id="{A4D257D8-E7C4-E630-7790-0C716B76DE3E}"/>
                  </a:ext>
                </a:extLst>
              </p:cNvPr>
              <p:cNvGrpSpPr/>
              <p:nvPr/>
            </p:nvGrpSpPr>
            <p:grpSpPr>
              <a:xfrm>
                <a:off x="6049175" y="4186515"/>
                <a:ext cx="311790" cy="319937"/>
                <a:chOff x="6049175" y="4186515"/>
                <a:chExt cx="311790" cy="319937"/>
              </a:xfrm>
              <a:grpFill/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2B47432E-1538-0F6D-9B15-069F93EE3E58}"/>
                    </a:ext>
                  </a:extLst>
                </p:cNvPr>
                <p:cNvSpPr/>
                <p:nvPr/>
              </p:nvSpPr>
              <p:spPr>
                <a:xfrm rot="-10210845" flipV="1">
                  <a:off x="6070422" y="4213350"/>
                  <a:ext cx="245828" cy="270294"/>
                </a:xfrm>
                <a:custGeom>
                  <a:avLst/>
                  <a:gdLst>
                    <a:gd name="connsiteX0" fmla="*/ 150 w 245828"/>
                    <a:gd name="connsiteY0" fmla="*/ 270433 h 270294"/>
                    <a:gd name="connsiteX1" fmla="*/ 233478 w 245828"/>
                    <a:gd name="connsiteY1" fmla="*/ 139 h 270294"/>
                    <a:gd name="connsiteX2" fmla="*/ 150 w 245828"/>
                    <a:gd name="connsiteY2" fmla="*/ 270433 h 27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5828" h="270294">
                      <a:moveTo>
                        <a:pt x="150" y="270433"/>
                      </a:moveTo>
                      <a:cubicBezTo>
                        <a:pt x="150" y="270433"/>
                        <a:pt x="162293" y="143321"/>
                        <a:pt x="233478" y="139"/>
                      </a:cubicBezTo>
                      <a:cubicBezTo>
                        <a:pt x="292799" y="134553"/>
                        <a:pt x="128680" y="248515"/>
                        <a:pt x="150" y="270433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236CBFBE-D1C9-7A56-AD81-BA620FB21E8D}"/>
                    </a:ext>
                  </a:extLst>
                </p:cNvPr>
                <p:cNvSpPr/>
                <p:nvPr/>
              </p:nvSpPr>
              <p:spPr>
                <a:xfrm rot="-10210845" flipV="1">
                  <a:off x="6092737" y="4209225"/>
                  <a:ext cx="246879" cy="271588"/>
                </a:xfrm>
                <a:custGeom>
                  <a:avLst/>
                  <a:gdLst>
                    <a:gd name="connsiteX0" fmla="*/ 4151 w 246879"/>
                    <a:gd name="connsiteY0" fmla="*/ 271728 h 271588"/>
                    <a:gd name="connsiteX1" fmla="*/ 247034 w 246879"/>
                    <a:gd name="connsiteY1" fmla="*/ 139 h 271588"/>
                    <a:gd name="connsiteX2" fmla="*/ 4151 w 246879"/>
                    <a:gd name="connsiteY2" fmla="*/ 271728 h 27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6879" h="271588">
                      <a:moveTo>
                        <a:pt x="4151" y="271728"/>
                      </a:moveTo>
                      <a:cubicBezTo>
                        <a:pt x="4151" y="271728"/>
                        <a:pt x="130743" y="180338"/>
                        <a:pt x="247034" y="139"/>
                      </a:cubicBezTo>
                      <a:cubicBezTo>
                        <a:pt x="60835" y="10726"/>
                        <a:pt x="-19366" y="175913"/>
                        <a:pt x="4151" y="271728"/>
                      </a:cubicBezTo>
                      <a:close/>
                    </a:path>
                  </a:pathLst>
                </a:custGeom>
                <a:grpFill/>
                <a:ln w="81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5DFED1B-91FB-B097-09D2-0FA7E183D704}"/>
                </a:ext>
              </a:extLst>
            </p:cNvPr>
            <p:cNvSpPr/>
            <p:nvPr/>
          </p:nvSpPr>
          <p:spPr>
            <a:xfrm>
              <a:off x="-2092313" y="3441295"/>
              <a:ext cx="21416" cy="19544"/>
            </a:xfrm>
            <a:custGeom>
              <a:avLst/>
              <a:gdLst>
                <a:gd name="connsiteX0" fmla="*/ 0 w 21416"/>
                <a:gd name="connsiteY0" fmla="*/ 0 h 19544"/>
                <a:gd name="connsiteX1" fmla="*/ 21416 w 21416"/>
                <a:gd name="connsiteY1" fmla="*/ 0 h 19544"/>
                <a:gd name="connsiteX2" fmla="*/ 21416 w 21416"/>
                <a:gd name="connsiteY2" fmla="*/ 19544 h 19544"/>
                <a:gd name="connsiteX3" fmla="*/ 0 w 21416"/>
                <a:gd name="connsiteY3" fmla="*/ 19544 h 19544"/>
                <a:gd name="connsiteX4" fmla="*/ 0 w 21416"/>
                <a:gd name="connsiteY4" fmla="*/ 0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6" h="19544">
                  <a:moveTo>
                    <a:pt x="0" y="0"/>
                  </a:moveTo>
                  <a:lnTo>
                    <a:pt x="21416" y="0"/>
                  </a:lnTo>
                  <a:lnTo>
                    <a:pt x="21416" y="19544"/>
                  </a:lnTo>
                  <a:lnTo>
                    <a:pt x="0" y="195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23FB34A-A8EC-94CD-D6C7-69AE2D0D030C}"/>
                </a:ext>
              </a:extLst>
            </p:cNvPr>
            <p:cNvSpPr/>
            <p:nvPr/>
          </p:nvSpPr>
          <p:spPr>
            <a:xfrm rot="-1112640">
              <a:off x="-2064397" y="3441087"/>
              <a:ext cx="21580" cy="20050"/>
            </a:xfrm>
            <a:custGeom>
              <a:avLst/>
              <a:gdLst>
                <a:gd name="connsiteX0" fmla="*/ 64 w 21580"/>
                <a:gd name="connsiteY0" fmla="*/ 27 h 20050"/>
                <a:gd name="connsiteX1" fmla="*/ 21645 w 21580"/>
                <a:gd name="connsiteY1" fmla="*/ 27 h 20050"/>
                <a:gd name="connsiteX2" fmla="*/ 21645 w 21580"/>
                <a:gd name="connsiteY2" fmla="*/ 20077 h 20050"/>
                <a:gd name="connsiteX3" fmla="*/ 64 w 21580"/>
                <a:gd name="connsiteY3" fmla="*/ 20077 h 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80" h="20050">
                  <a:moveTo>
                    <a:pt x="64" y="27"/>
                  </a:moveTo>
                  <a:lnTo>
                    <a:pt x="21645" y="27"/>
                  </a:lnTo>
                  <a:lnTo>
                    <a:pt x="21645" y="20077"/>
                  </a:lnTo>
                  <a:lnTo>
                    <a:pt x="64" y="20077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5290FCF-C3F4-C399-F472-D94FFF7AE47E}"/>
                </a:ext>
              </a:extLst>
            </p:cNvPr>
            <p:cNvSpPr/>
            <p:nvPr/>
          </p:nvSpPr>
          <p:spPr>
            <a:xfrm>
              <a:off x="-2310288" y="3469301"/>
              <a:ext cx="13296" cy="17019"/>
            </a:xfrm>
            <a:custGeom>
              <a:avLst/>
              <a:gdLst>
                <a:gd name="connsiteX0" fmla="*/ 12677 w 13296"/>
                <a:gd name="connsiteY0" fmla="*/ 12092 h 17019"/>
                <a:gd name="connsiteX1" fmla="*/ 3850 w 13296"/>
                <a:gd name="connsiteY1" fmla="*/ 16226 h 17019"/>
                <a:gd name="connsiteX2" fmla="*/ 620 w 13296"/>
                <a:gd name="connsiteY2" fmla="*/ 4927 h 17019"/>
                <a:gd name="connsiteX3" fmla="*/ 9447 w 13296"/>
                <a:gd name="connsiteY3" fmla="*/ 793 h 17019"/>
                <a:gd name="connsiteX4" fmla="*/ 12677 w 13296"/>
                <a:gd name="connsiteY4" fmla="*/ 12092 h 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96" h="17019">
                  <a:moveTo>
                    <a:pt x="12677" y="12092"/>
                  </a:moveTo>
                  <a:cubicBezTo>
                    <a:pt x="11132" y="16354"/>
                    <a:pt x="7179" y="18204"/>
                    <a:pt x="3850" y="16226"/>
                  </a:cubicBezTo>
                  <a:cubicBezTo>
                    <a:pt x="520" y="14247"/>
                    <a:pt x="-926" y="9189"/>
                    <a:pt x="620" y="4927"/>
                  </a:cubicBezTo>
                  <a:cubicBezTo>
                    <a:pt x="2165" y="666"/>
                    <a:pt x="6118" y="-1185"/>
                    <a:pt x="9447" y="793"/>
                  </a:cubicBezTo>
                  <a:cubicBezTo>
                    <a:pt x="12777" y="2772"/>
                    <a:pt x="14223" y="7830"/>
                    <a:pt x="12677" y="1209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7E526B9-59EE-8547-53D8-AE1FB29D7889}"/>
                </a:ext>
              </a:extLst>
            </p:cNvPr>
            <p:cNvSpPr/>
            <p:nvPr/>
          </p:nvSpPr>
          <p:spPr>
            <a:xfrm>
              <a:off x="-2307858" y="3487152"/>
              <a:ext cx="14059" cy="17910"/>
            </a:xfrm>
            <a:custGeom>
              <a:avLst/>
              <a:gdLst>
                <a:gd name="connsiteX0" fmla="*/ 13538 w 14059"/>
                <a:gd name="connsiteY0" fmla="*/ 5578 h 17910"/>
                <a:gd name="connsiteX1" fmla="*/ 9680 w 14059"/>
                <a:gd name="connsiteY1" fmla="*/ 17247 h 17910"/>
                <a:gd name="connsiteX2" fmla="*/ 521 w 14059"/>
                <a:gd name="connsiteY2" fmla="*/ 12332 h 17910"/>
                <a:gd name="connsiteX3" fmla="*/ 4379 w 14059"/>
                <a:gd name="connsiteY3" fmla="*/ 664 h 17910"/>
                <a:gd name="connsiteX4" fmla="*/ 13538 w 14059"/>
                <a:gd name="connsiteY4" fmla="*/ 5578 h 1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" h="17910">
                  <a:moveTo>
                    <a:pt x="13538" y="5578"/>
                  </a:moveTo>
                  <a:cubicBezTo>
                    <a:pt x="15002" y="10158"/>
                    <a:pt x="13275" y="15382"/>
                    <a:pt x="9680" y="17247"/>
                  </a:cubicBezTo>
                  <a:cubicBezTo>
                    <a:pt x="6086" y="19111"/>
                    <a:pt x="1985" y="16911"/>
                    <a:pt x="521" y="12332"/>
                  </a:cubicBezTo>
                  <a:cubicBezTo>
                    <a:pt x="-943" y="7753"/>
                    <a:pt x="784" y="2528"/>
                    <a:pt x="4379" y="664"/>
                  </a:cubicBezTo>
                  <a:cubicBezTo>
                    <a:pt x="7974" y="-1201"/>
                    <a:pt x="12074" y="999"/>
                    <a:pt x="13538" y="557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21B30E1-7FA7-63EB-81B2-1926B990E6EA}"/>
                </a:ext>
              </a:extLst>
            </p:cNvPr>
            <p:cNvSpPr/>
            <p:nvPr/>
          </p:nvSpPr>
          <p:spPr>
            <a:xfrm>
              <a:off x="-2293496" y="3470015"/>
              <a:ext cx="15144" cy="22261"/>
            </a:xfrm>
            <a:custGeom>
              <a:avLst/>
              <a:gdLst>
                <a:gd name="connsiteX0" fmla="*/ 14302 w 15144"/>
                <a:gd name="connsiteY0" fmla="*/ 6032 h 22261"/>
                <a:gd name="connsiteX1" fmla="*/ 11041 w 15144"/>
                <a:gd name="connsiteY1" fmla="*/ 21022 h 22261"/>
                <a:gd name="connsiteX2" fmla="*/ 843 w 15144"/>
                <a:gd name="connsiteY2" fmla="*/ 16229 h 22261"/>
                <a:gd name="connsiteX3" fmla="*/ 4104 w 15144"/>
                <a:gd name="connsiteY3" fmla="*/ 1239 h 22261"/>
                <a:gd name="connsiteX4" fmla="*/ 14302 w 15144"/>
                <a:gd name="connsiteY4" fmla="*/ 6032 h 2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" h="22261">
                  <a:moveTo>
                    <a:pt x="14302" y="6032"/>
                  </a:moveTo>
                  <a:cubicBezTo>
                    <a:pt x="16218" y="11495"/>
                    <a:pt x="14758" y="18206"/>
                    <a:pt x="11041" y="21022"/>
                  </a:cubicBezTo>
                  <a:cubicBezTo>
                    <a:pt x="7325" y="23838"/>
                    <a:pt x="2759" y="21692"/>
                    <a:pt x="843" y="16229"/>
                  </a:cubicBezTo>
                  <a:cubicBezTo>
                    <a:pt x="-1073" y="10766"/>
                    <a:pt x="387" y="4055"/>
                    <a:pt x="4104" y="1239"/>
                  </a:cubicBezTo>
                  <a:cubicBezTo>
                    <a:pt x="7820" y="-1577"/>
                    <a:pt x="12386" y="569"/>
                    <a:pt x="14302" y="6032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B11AED9-B997-DA21-CECD-31B5DB80F8E6}"/>
                </a:ext>
              </a:extLst>
            </p:cNvPr>
            <p:cNvSpPr/>
            <p:nvPr/>
          </p:nvSpPr>
          <p:spPr>
            <a:xfrm>
              <a:off x="-2307077" y="3506498"/>
              <a:ext cx="9139" cy="13055"/>
            </a:xfrm>
            <a:custGeom>
              <a:avLst/>
              <a:gdLst>
                <a:gd name="connsiteX0" fmla="*/ 4572 w 9139"/>
                <a:gd name="connsiteY0" fmla="*/ 13056 h 13055"/>
                <a:gd name="connsiteX1" fmla="*/ 0 w 9139"/>
                <a:gd name="connsiteY1" fmla="*/ 6531 h 13055"/>
                <a:gd name="connsiteX2" fmla="*/ 4568 w 9139"/>
                <a:gd name="connsiteY2" fmla="*/ 0 h 13055"/>
                <a:gd name="connsiteX3" fmla="*/ 9139 w 9139"/>
                <a:gd name="connsiteY3" fmla="*/ 6525 h 13055"/>
                <a:gd name="connsiteX4" fmla="*/ 4572 w 9139"/>
                <a:gd name="connsiteY4" fmla="*/ 13056 h 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9" h="13055">
                  <a:moveTo>
                    <a:pt x="4572" y="13056"/>
                  </a:moveTo>
                  <a:cubicBezTo>
                    <a:pt x="2048" y="13058"/>
                    <a:pt x="1" y="10136"/>
                    <a:pt x="0" y="6531"/>
                  </a:cubicBezTo>
                  <a:cubicBezTo>
                    <a:pt x="-1" y="2925"/>
                    <a:pt x="2044" y="2"/>
                    <a:pt x="4568" y="0"/>
                  </a:cubicBezTo>
                  <a:cubicBezTo>
                    <a:pt x="7091" y="-2"/>
                    <a:pt x="9138" y="2920"/>
                    <a:pt x="9139" y="6525"/>
                  </a:cubicBezTo>
                  <a:cubicBezTo>
                    <a:pt x="9140" y="10131"/>
                    <a:pt x="7095" y="13054"/>
                    <a:pt x="4572" y="1305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EAD9E87-FAC3-E9A4-D6A0-A1646B509158}"/>
                </a:ext>
              </a:extLst>
            </p:cNvPr>
            <p:cNvSpPr/>
            <p:nvPr/>
          </p:nvSpPr>
          <p:spPr>
            <a:xfrm>
              <a:off x="-2289472" y="3495520"/>
              <a:ext cx="12892" cy="18813"/>
            </a:xfrm>
            <a:custGeom>
              <a:avLst/>
              <a:gdLst>
                <a:gd name="connsiteX0" fmla="*/ 11034 w 12892"/>
                <a:gd name="connsiteY0" fmla="*/ 16014 h 18813"/>
                <a:gd name="connsiteX1" fmla="*/ 1918 w 12892"/>
                <a:gd name="connsiteY1" fmla="*/ 16102 h 18813"/>
                <a:gd name="connsiteX2" fmla="*/ 1858 w 12892"/>
                <a:gd name="connsiteY2" fmla="*/ 2799 h 18813"/>
                <a:gd name="connsiteX3" fmla="*/ 10974 w 12892"/>
                <a:gd name="connsiteY3" fmla="*/ 2712 h 18813"/>
                <a:gd name="connsiteX4" fmla="*/ 11034 w 12892"/>
                <a:gd name="connsiteY4" fmla="*/ 16014 h 1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2" h="18813">
                  <a:moveTo>
                    <a:pt x="11034" y="16014"/>
                  </a:moveTo>
                  <a:cubicBezTo>
                    <a:pt x="8533" y="19712"/>
                    <a:pt x="4452" y="19751"/>
                    <a:pt x="1918" y="16102"/>
                  </a:cubicBezTo>
                  <a:cubicBezTo>
                    <a:pt x="-616" y="12452"/>
                    <a:pt x="-643" y="6497"/>
                    <a:pt x="1858" y="2799"/>
                  </a:cubicBezTo>
                  <a:cubicBezTo>
                    <a:pt x="4359" y="-899"/>
                    <a:pt x="8440" y="-938"/>
                    <a:pt x="10974" y="2712"/>
                  </a:cubicBezTo>
                  <a:cubicBezTo>
                    <a:pt x="13508" y="6361"/>
                    <a:pt x="13535" y="12317"/>
                    <a:pt x="11034" y="1601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226F711-3997-364C-FAD0-7FB3FCB9ADFD}"/>
                </a:ext>
              </a:extLst>
            </p:cNvPr>
            <p:cNvSpPr/>
            <p:nvPr/>
          </p:nvSpPr>
          <p:spPr>
            <a:xfrm>
              <a:off x="-2274361" y="3468734"/>
              <a:ext cx="11232" cy="17321"/>
            </a:xfrm>
            <a:custGeom>
              <a:avLst/>
              <a:gdLst>
                <a:gd name="connsiteX0" fmla="*/ 10533 w 11232"/>
                <a:gd name="connsiteY0" fmla="*/ 12843 h 17321"/>
                <a:gd name="connsiteX1" fmla="*/ 2904 w 11232"/>
                <a:gd name="connsiteY1" fmla="*/ 16242 h 17321"/>
                <a:gd name="connsiteX2" fmla="*/ 700 w 11232"/>
                <a:gd name="connsiteY2" fmla="*/ 4478 h 17321"/>
                <a:gd name="connsiteX3" fmla="*/ 8329 w 11232"/>
                <a:gd name="connsiteY3" fmla="*/ 1079 h 17321"/>
                <a:gd name="connsiteX4" fmla="*/ 10533 w 11232"/>
                <a:gd name="connsiteY4" fmla="*/ 12843 h 1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" h="17321">
                  <a:moveTo>
                    <a:pt x="10533" y="12843"/>
                  </a:moveTo>
                  <a:cubicBezTo>
                    <a:pt x="9035" y="17031"/>
                    <a:pt x="5619" y="18552"/>
                    <a:pt x="2904" y="16242"/>
                  </a:cubicBezTo>
                  <a:cubicBezTo>
                    <a:pt x="188" y="13932"/>
                    <a:pt x="-798" y="8665"/>
                    <a:pt x="700" y="4478"/>
                  </a:cubicBezTo>
                  <a:cubicBezTo>
                    <a:pt x="2198" y="290"/>
                    <a:pt x="5614" y="-1231"/>
                    <a:pt x="8329" y="1079"/>
                  </a:cubicBezTo>
                  <a:cubicBezTo>
                    <a:pt x="11045" y="3389"/>
                    <a:pt x="12031" y="8656"/>
                    <a:pt x="10533" y="12843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79B5C2B-5CB0-C296-BEA4-54EC88D06EAD}"/>
                </a:ext>
              </a:extLst>
            </p:cNvPr>
            <p:cNvSpPr/>
            <p:nvPr/>
          </p:nvSpPr>
          <p:spPr>
            <a:xfrm>
              <a:off x="-2273113" y="3501105"/>
              <a:ext cx="11343" cy="17691"/>
            </a:xfrm>
            <a:custGeom>
              <a:avLst/>
              <a:gdLst>
                <a:gd name="connsiteX0" fmla="*/ 11074 w 11343"/>
                <a:gd name="connsiteY0" fmla="*/ 11536 h 17691"/>
                <a:gd name="connsiteX1" fmla="*/ 3947 w 11343"/>
                <a:gd name="connsiteY1" fmla="*/ 17270 h 17691"/>
                <a:gd name="connsiteX2" fmla="*/ 270 w 11343"/>
                <a:gd name="connsiteY2" fmla="*/ 6155 h 17691"/>
                <a:gd name="connsiteX3" fmla="*/ 7397 w 11343"/>
                <a:gd name="connsiteY3" fmla="*/ 422 h 17691"/>
                <a:gd name="connsiteX4" fmla="*/ 11074 w 11343"/>
                <a:gd name="connsiteY4" fmla="*/ 11536 h 1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43" h="17691">
                  <a:moveTo>
                    <a:pt x="11074" y="11536"/>
                  </a:moveTo>
                  <a:cubicBezTo>
                    <a:pt x="10121" y="16188"/>
                    <a:pt x="6930" y="18755"/>
                    <a:pt x="3947" y="17270"/>
                  </a:cubicBezTo>
                  <a:cubicBezTo>
                    <a:pt x="964" y="15784"/>
                    <a:pt x="-682" y="10808"/>
                    <a:pt x="270" y="6155"/>
                  </a:cubicBezTo>
                  <a:cubicBezTo>
                    <a:pt x="1223" y="1503"/>
                    <a:pt x="4414" y="-1064"/>
                    <a:pt x="7397" y="422"/>
                  </a:cubicBezTo>
                  <a:cubicBezTo>
                    <a:pt x="10380" y="1907"/>
                    <a:pt x="12026" y="6883"/>
                    <a:pt x="11074" y="1153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C2D4D60-40E2-518E-92DE-E30366BA0328}"/>
                </a:ext>
              </a:extLst>
            </p:cNvPr>
            <p:cNvSpPr/>
            <p:nvPr/>
          </p:nvSpPr>
          <p:spPr>
            <a:xfrm>
              <a:off x="-2271871" y="3487548"/>
              <a:ext cx="7420" cy="10932"/>
            </a:xfrm>
            <a:custGeom>
              <a:avLst/>
              <a:gdLst>
                <a:gd name="connsiteX0" fmla="*/ 4025 w 7420"/>
                <a:gd name="connsiteY0" fmla="*/ 20 h 10932"/>
                <a:gd name="connsiteX1" fmla="*/ 7407 w 7420"/>
                <a:gd name="connsiteY1" fmla="*/ 5929 h 10932"/>
                <a:gd name="connsiteX2" fmla="*/ 3396 w 7420"/>
                <a:gd name="connsiteY2" fmla="*/ 10912 h 10932"/>
                <a:gd name="connsiteX3" fmla="*/ 14 w 7420"/>
                <a:gd name="connsiteY3" fmla="*/ 5003 h 10932"/>
                <a:gd name="connsiteX4" fmla="*/ 4025 w 7420"/>
                <a:gd name="connsiteY4" fmla="*/ 20 h 1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" h="10932">
                  <a:moveTo>
                    <a:pt x="4025" y="20"/>
                  </a:moveTo>
                  <a:cubicBezTo>
                    <a:pt x="6066" y="276"/>
                    <a:pt x="7580" y="2921"/>
                    <a:pt x="7407" y="5929"/>
                  </a:cubicBezTo>
                  <a:cubicBezTo>
                    <a:pt x="7233" y="8937"/>
                    <a:pt x="5437" y="11168"/>
                    <a:pt x="3396" y="10912"/>
                  </a:cubicBezTo>
                  <a:cubicBezTo>
                    <a:pt x="1354" y="10657"/>
                    <a:pt x="-160" y="8011"/>
                    <a:pt x="14" y="5003"/>
                  </a:cubicBezTo>
                  <a:cubicBezTo>
                    <a:pt x="187" y="1995"/>
                    <a:pt x="1983" y="-236"/>
                    <a:pt x="4025" y="2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06194D0-CDFF-B624-CCCE-D97D49EEE228}"/>
                </a:ext>
              </a:extLst>
            </p:cNvPr>
            <p:cNvSpPr/>
            <p:nvPr/>
          </p:nvSpPr>
          <p:spPr>
            <a:xfrm>
              <a:off x="-2064162" y="3398433"/>
              <a:ext cx="36870" cy="36870"/>
            </a:xfrm>
            <a:custGeom>
              <a:avLst/>
              <a:gdLst>
                <a:gd name="connsiteX0" fmla="*/ 0 w 36870"/>
                <a:gd name="connsiteY0" fmla="*/ 0 h 36870"/>
                <a:gd name="connsiteX1" fmla="*/ 36871 w 36870"/>
                <a:gd name="connsiteY1" fmla="*/ 0 h 36870"/>
                <a:gd name="connsiteX2" fmla="*/ 36871 w 36870"/>
                <a:gd name="connsiteY2" fmla="*/ 36871 h 36870"/>
                <a:gd name="connsiteX3" fmla="*/ 0 w 36870"/>
                <a:gd name="connsiteY3" fmla="*/ 36871 h 3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0" h="36870">
                  <a:moveTo>
                    <a:pt x="0" y="0"/>
                  </a:moveTo>
                  <a:lnTo>
                    <a:pt x="36871" y="0"/>
                  </a:lnTo>
                  <a:lnTo>
                    <a:pt x="36871" y="36871"/>
                  </a:lnTo>
                  <a:lnTo>
                    <a:pt x="0" y="36871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11A44D8-9A70-E2D7-4FA6-77492A2BF7F2}"/>
                </a:ext>
              </a:extLst>
            </p:cNvPr>
            <p:cNvSpPr/>
            <p:nvPr/>
          </p:nvSpPr>
          <p:spPr>
            <a:xfrm>
              <a:off x="-2110817" y="3354342"/>
              <a:ext cx="12342" cy="18141"/>
            </a:xfrm>
            <a:custGeom>
              <a:avLst/>
              <a:gdLst>
                <a:gd name="connsiteX0" fmla="*/ 11655 w 12342"/>
                <a:gd name="connsiteY0" fmla="*/ 4916 h 18141"/>
                <a:gd name="connsiteX1" fmla="*/ 8998 w 12342"/>
                <a:gd name="connsiteY1" fmla="*/ 17132 h 18141"/>
                <a:gd name="connsiteX2" fmla="*/ 687 w 12342"/>
                <a:gd name="connsiteY2" fmla="*/ 13226 h 18141"/>
                <a:gd name="connsiteX3" fmla="*/ 3344 w 12342"/>
                <a:gd name="connsiteY3" fmla="*/ 1010 h 18141"/>
                <a:gd name="connsiteX4" fmla="*/ 11655 w 12342"/>
                <a:gd name="connsiteY4" fmla="*/ 4916 h 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2" h="18141">
                  <a:moveTo>
                    <a:pt x="11655" y="4916"/>
                  </a:moveTo>
                  <a:cubicBezTo>
                    <a:pt x="13216" y="9368"/>
                    <a:pt x="12027" y="14837"/>
                    <a:pt x="8998" y="17132"/>
                  </a:cubicBezTo>
                  <a:cubicBezTo>
                    <a:pt x="5969" y="19426"/>
                    <a:pt x="2248" y="17678"/>
                    <a:pt x="687" y="13226"/>
                  </a:cubicBezTo>
                  <a:cubicBezTo>
                    <a:pt x="-874" y="8774"/>
                    <a:pt x="315" y="3304"/>
                    <a:pt x="3344" y="1010"/>
                  </a:cubicBezTo>
                  <a:cubicBezTo>
                    <a:pt x="6373" y="-1285"/>
                    <a:pt x="10094" y="464"/>
                    <a:pt x="11655" y="4916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03652C4-DE19-8DD4-DE7E-8830234502E3}"/>
                </a:ext>
              </a:extLst>
            </p:cNvPr>
            <p:cNvSpPr/>
            <p:nvPr/>
          </p:nvSpPr>
          <p:spPr>
            <a:xfrm>
              <a:off x="-2066374" y="3347920"/>
              <a:ext cx="41774" cy="41559"/>
            </a:xfrm>
            <a:custGeom>
              <a:avLst/>
              <a:gdLst>
                <a:gd name="connsiteX0" fmla="*/ 0 w 41774"/>
                <a:gd name="connsiteY0" fmla="*/ 0 h 41559"/>
                <a:gd name="connsiteX1" fmla="*/ 41775 w 41774"/>
                <a:gd name="connsiteY1" fmla="*/ 0 h 41559"/>
                <a:gd name="connsiteX2" fmla="*/ 41775 w 41774"/>
                <a:gd name="connsiteY2" fmla="*/ 41559 h 41559"/>
                <a:gd name="connsiteX3" fmla="*/ 0 w 41774"/>
                <a:gd name="connsiteY3" fmla="*/ 41559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774" h="41559">
                  <a:moveTo>
                    <a:pt x="0" y="0"/>
                  </a:moveTo>
                  <a:lnTo>
                    <a:pt x="41775" y="0"/>
                  </a:lnTo>
                  <a:lnTo>
                    <a:pt x="41775" y="41559"/>
                  </a:lnTo>
                  <a:lnTo>
                    <a:pt x="0" y="41559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B042642-8C9C-F473-4ECF-977BE9E9F288}"/>
                </a:ext>
              </a:extLst>
            </p:cNvPr>
            <p:cNvSpPr/>
            <p:nvPr/>
          </p:nvSpPr>
          <p:spPr>
            <a:xfrm>
              <a:off x="-2181597" y="3365076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1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37D9FA1-DC32-B433-F9EF-7ABD46DF15E7}"/>
                </a:ext>
              </a:extLst>
            </p:cNvPr>
            <p:cNvSpPr/>
            <p:nvPr/>
          </p:nvSpPr>
          <p:spPr>
            <a:xfrm>
              <a:off x="-2155628" y="334887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699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158E705-A1B1-5A5F-0904-C0B3D9AEE0C2}"/>
                </a:ext>
              </a:extLst>
            </p:cNvPr>
            <p:cNvSpPr/>
            <p:nvPr/>
          </p:nvSpPr>
          <p:spPr>
            <a:xfrm>
              <a:off x="-2165987" y="3363845"/>
              <a:ext cx="10914" cy="11501"/>
            </a:xfrm>
            <a:custGeom>
              <a:avLst/>
              <a:gdLst>
                <a:gd name="connsiteX0" fmla="*/ 5711 w 10914"/>
                <a:gd name="connsiteY0" fmla="*/ 21 h 11501"/>
                <a:gd name="connsiteX1" fmla="*/ 10909 w 10914"/>
                <a:gd name="connsiteY1" fmla="*/ 6238 h 11501"/>
                <a:gd name="connsiteX2" fmla="*/ 5204 w 10914"/>
                <a:gd name="connsiteY2" fmla="*/ 11480 h 11501"/>
                <a:gd name="connsiteX3" fmla="*/ 6 w 10914"/>
                <a:gd name="connsiteY3" fmla="*/ 5264 h 11501"/>
                <a:gd name="connsiteX4" fmla="*/ 5711 w 10914"/>
                <a:gd name="connsiteY4" fmla="*/ 21 h 1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4" h="11501">
                  <a:moveTo>
                    <a:pt x="5711" y="21"/>
                  </a:moveTo>
                  <a:cubicBezTo>
                    <a:pt x="8722" y="290"/>
                    <a:pt x="11049" y="3073"/>
                    <a:pt x="10909" y="6238"/>
                  </a:cubicBezTo>
                  <a:cubicBezTo>
                    <a:pt x="10769" y="9402"/>
                    <a:pt x="8215" y="11749"/>
                    <a:pt x="5204" y="11480"/>
                  </a:cubicBezTo>
                  <a:cubicBezTo>
                    <a:pt x="2193" y="11211"/>
                    <a:pt x="-134" y="8428"/>
                    <a:pt x="6" y="5264"/>
                  </a:cubicBezTo>
                  <a:cubicBezTo>
                    <a:pt x="146" y="2099"/>
                    <a:pt x="2700" y="-248"/>
                    <a:pt x="5711" y="21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F7D6513-E5BC-78B6-3D22-45A188826FA5}"/>
                </a:ext>
              </a:extLst>
            </p:cNvPr>
            <p:cNvSpPr/>
            <p:nvPr/>
          </p:nvSpPr>
          <p:spPr>
            <a:xfrm>
              <a:off x="-2154386" y="3364615"/>
              <a:ext cx="14562" cy="9667"/>
            </a:xfrm>
            <a:custGeom>
              <a:avLst/>
              <a:gdLst>
                <a:gd name="connsiteX0" fmla="*/ 7283 w 14562"/>
                <a:gd name="connsiteY0" fmla="*/ 9668 h 9667"/>
                <a:gd name="connsiteX1" fmla="*/ 0 w 14562"/>
                <a:gd name="connsiteY1" fmla="*/ 4836 h 9667"/>
                <a:gd name="connsiteX2" fmla="*/ 7279 w 14562"/>
                <a:gd name="connsiteY2" fmla="*/ 0 h 9667"/>
                <a:gd name="connsiteX3" fmla="*/ 14562 w 14562"/>
                <a:gd name="connsiteY3" fmla="*/ 4832 h 9667"/>
                <a:gd name="connsiteX4" fmla="*/ 7283 w 14562"/>
                <a:gd name="connsiteY4" fmla="*/ 9668 h 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62" h="9667">
                  <a:moveTo>
                    <a:pt x="7283" y="9668"/>
                  </a:moveTo>
                  <a:cubicBezTo>
                    <a:pt x="3262" y="9669"/>
                    <a:pt x="1" y="7506"/>
                    <a:pt x="0" y="4836"/>
                  </a:cubicBezTo>
                  <a:cubicBezTo>
                    <a:pt x="-1" y="2166"/>
                    <a:pt x="3258" y="1"/>
                    <a:pt x="7279" y="0"/>
                  </a:cubicBezTo>
                  <a:cubicBezTo>
                    <a:pt x="11301" y="-1"/>
                    <a:pt x="14561" y="2162"/>
                    <a:pt x="14562" y="4832"/>
                  </a:cubicBezTo>
                  <a:cubicBezTo>
                    <a:pt x="14563" y="7502"/>
                    <a:pt x="11304" y="9667"/>
                    <a:pt x="7283" y="9668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C7517F6-9811-2B29-F2A4-FE9E1ECD3C58}"/>
                </a:ext>
              </a:extLst>
            </p:cNvPr>
            <p:cNvSpPr/>
            <p:nvPr/>
          </p:nvSpPr>
          <p:spPr>
            <a:xfrm>
              <a:off x="-2165547" y="3348660"/>
              <a:ext cx="9667" cy="14561"/>
            </a:xfrm>
            <a:custGeom>
              <a:avLst/>
              <a:gdLst>
                <a:gd name="connsiteX0" fmla="*/ 9668 w 9667"/>
                <a:gd name="connsiteY0" fmla="*/ 7279 h 14561"/>
                <a:gd name="connsiteX1" fmla="*/ 4836 w 9667"/>
                <a:gd name="connsiteY1" fmla="*/ 14562 h 14561"/>
                <a:gd name="connsiteX2" fmla="*/ 0 w 9667"/>
                <a:gd name="connsiteY2" fmla="*/ 7283 h 14561"/>
                <a:gd name="connsiteX3" fmla="*/ 4832 w 9667"/>
                <a:gd name="connsiteY3" fmla="*/ 0 h 14561"/>
                <a:gd name="connsiteX4" fmla="*/ 9668 w 9667"/>
                <a:gd name="connsiteY4" fmla="*/ 7279 h 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1">
                  <a:moveTo>
                    <a:pt x="9668" y="7279"/>
                  </a:moveTo>
                  <a:cubicBezTo>
                    <a:pt x="9669" y="11300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47E5E190-F095-DBB0-57CD-C783A8E956BF}"/>
                </a:ext>
              </a:extLst>
            </p:cNvPr>
            <p:cNvSpPr/>
            <p:nvPr/>
          </p:nvSpPr>
          <p:spPr>
            <a:xfrm>
              <a:off x="-2165335" y="3375668"/>
              <a:ext cx="9667" cy="14562"/>
            </a:xfrm>
            <a:custGeom>
              <a:avLst/>
              <a:gdLst>
                <a:gd name="connsiteX0" fmla="*/ 9668 w 9667"/>
                <a:gd name="connsiteY0" fmla="*/ 7279 h 14562"/>
                <a:gd name="connsiteX1" fmla="*/ 4836 w 9667"/>
                <a:gd name="connsiteY1" fmla="*/ 14562 h 14562"/>
                <a:gd name="connsiteX2" fmla="*/ 0 w 9667"/>
                <a:gd name="connsiteY2" fmla="*/ 7283 h 14562"/>
                <a:gd name="connsiteX3" fmla="*/ 4832 w 9667"/>
                <a:gd name="connsiteY3" fmla="*/ 0 h 14562"/>
                <a:gd name="connsiteX4" fmla="*/ 9668 w 9667"/>
                <a:gd name="connsiteY4" fmla="*/ 7279 h 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7" h="14562">
                  <a:moveTo>
                    <a:pt x="9668" y="7279"/>
                  </a:moveTo>
                  <a:cubicBezTo>
                    <a:pt x="9669" y="11301"/>
                    <a:pt x="7506" y="14561"/>
                    <a:pt x="4836" y="14562"/>
                  </a:cubicBezTo>
                  <a:cubicBezTo>
                    <a:pt x="2166" y="14563"/>
                    <a:pt x="1" y="11304"/>
                    <a:pt x="0" y="7283"/>
                  </a:cubicBezTo>
                  <a:cubicBezTo>
                    <a:pt x="-1" y="3261"/>
                    <a:pt x="2162" y="1"/>
                    <a:pt x="4832" y="0"/>
                  </a:cubicBezTo>
                  <a:cubicBezTo>
                    <a:pt x="7502" y="-1"/>
                    <a:pt x="9667" y="3258"/>
                    <a:pt x="9668" y="7279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7AD69D-EAD3-9678-2B6B-7F5A5F485A9D}"/>
                </a:ext>
              </a:extLst>
            </p:cNvPr>
            <p:cNvSpPr/>
            <p:nvPr/>
          </p:nvSpPr>
          <p:spPr>
            <a:xfrm>
              <a:off x="-2181226" y="3374685"/>
              <a:ext cx="15488" cy="15498"/>
            </a:xfrm>
            <a:custGeom>
              <a:avLst/>
              <a:gdLst>
                <a:gd name="connsiteX0" fmla="*/ 9299 w 15488"/>
                <a:gd name="connsiteY0" fmla="*/ 13424 h 15498"/>
                <a:gd name="connsiteX1" fmla="*/ 159 w 15488"/>
                <a:gd name="connsiteY1" fmla="*/ 13026 h 15498"/>
                <a:gd name="connsiteX2" fmla="*/ 6190 w 15488"/>
                <a:gd name="connsiteY2" fmla="*/ 2074 h 15498"/>
                <a:gd name="connsiteX3" fmla="*/ 15330 w 15488"/>
                <a:gd name="connsiteY3" fmla="*/ 2473 h 15498"/>
                <a:gd name="connsiteX4" fmla="*/ 9299 w 15488"/>
                <a:gd name="connsiteY4" fmla="*/ 13424 h 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8" h="15498">
                  <a:moveTo>
                    <a:pt x="9299" y="13424"/>
                  </a:moveTo>
                  <a:cubicBezTo>
                    <a:pt x="5110" y="16339"/>
                    <a:pt x="1018" y="16160"/>
                    <a:pt x="159" y="13026"/>
                  </a:cubicBezTo>
                  <a:cubicBezTo>
                    <a:pt x="-700" y="9891"/>
                    <a:pt x="2000" y="4988"/>
                    <a:pt x="6190" y="2074"/>
                  </a:cubicBezTo>
                  <a:cubicBezTo>
                    <a:pt x="10379" y="-840"/>
                    <a:pt x="14471" y="-662"/>
                    <a:pt x="15330" y="2473"/>
                  </a:cubicBezTo>
                  <a:cubicBezTo>
                    <a:pt x="16188" y="5607"/>
                    <a:pt x="13489" y="10510"/>
                    <a:pt x="9299" y="13424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953AED0-0F3E-4AAF-46BE-9AA6F3337812}"/>
                </a:ext>
              </a:extLst>
            </p:cNvPr>
            <p:cNvSpPr/>
            <p:nvPr/>
          </p:nvSpPr>
          <p:spPr>
            <a:xfrm>
              <a:off x="-2181231" y="3349104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259858-FA7B-7D8F-FBCF-F7C03BE81C07}"/>
                </a:ext>
              </a:extLst>
            </p:cNvPr>
            <p:cNvSpPr/>
            <p:nvPr/>
          </p:nvSpPr>
          <p:spPr>
            <a:xfrm>
              <a:off x="-2155854" y="3374269"/>
              <a:ext cx="15498" cy="15488"/>
            </a:xfrm>
            <a:custGeom>
              <a:avLst/>
              <a:gdLst>
                <a:gd name="connsiteX0" fmla="*/ 13424 w 15498"/>
                <a:gd name="connsiteY0" fmla="*/ 6190 h 15488"/>
                <a:gd name="connsiteX1" fmla="*/ 13026 w 15498"/>
                <a:gd name="connsiteY1" fmla="*/ 15330 h 15488"/>
                <a:gd name="connsiteX2" fmla="*/ 2074 w 15498"/>
                <a:gd name="connsiteY2" fmla="*/ 9299 h 15488"/>
                <a:gd name="connsiteX3" fmla="*/ 2473 w 15498"/>
                <a:gd name="connsiteY3" fmla="*/ 159 h 15488"/>
                <a:gd name="connsiteX4" fmla="*/ 13424 w 15498"/>
                <a:gd name="connsiteY4" fmla="*/ 6190 h 1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8" h="15488">
                  <a:moveTo>
                    <a:pt x="13424" y="6190"/>
                  </a:moveTo>
                  <a:cubicBezTo>
                    <a:pt x="16339" y="10379"/>
                    <a:pt x="16160" y="14471"/>
                    <a:pt x="13026" y="15330"/>
                  </a:cubicBezTo>
                  <a:cubicBezTo>
                    <a:pt x="9891" y="16188"/>
                    <a:pt x="4988" y="13489"/>
                    <a:pt x="2074" y="9299"/>
                  </a:cubicBezTo>
                  <a:cubicBezTo>
                    <a:pt x="-840" y="5110"/>
                    <a:pt x="-662" y="1018"/>
                    <a:pt x="2473" y="159"/>
                  </a:cubicBezTo>
                  <a:cubicBezTo>
                    <a:pt x="5607" y="-700"/>
                    <a:pt x="10510" y="2000"/>
                    <a:pt x="13424" y="6190"/>
                  </a:cubicBez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13B4F07-8F3C-7492-6A2D-C7734B1203A8}"/>
                </a:ext>
              </a:extLst>
            </p:cNvPr>
            <p:cNvSpPr/>
            <p:nvPr/>
          </p:nvSpPr>
          <p:spPr>
            <a:xfrm>
              <a:off x="-2375215" y="3376495"/>
              <a:ext cx="52858" cy="52884"/>
            </a:xfrm>
            <a:custGeom>
              <a:avLst/>
              <a:gdLst>
                <a:gd name="connsiteX0" fmla="*/ 0 w 52858"/>
                <a:gd name="connsiteY0" fmla="*/ 0 h 52884"/>
                <a:gd name="connsiteX1" fmla="*/ 52858 w 52858"/>
                <a:gd name="connsiteY1" fmla="*/ 0 h 52884"/>
                <a:gd name="connsiteX2" fmla="*/ 52858 w 52858"/>
                <a:gd name="connsiteY2" fmla="*/ 52885 h 52884"/>
                <a:gd name="connsiteX3" fmla="*/ 0 w 52858"/>
                <a:gd name="connsiteY3" fmla="*/ 52885 h 5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58" h="52884">
                  <a:moveTo>
                    <a:pt x="0" y="0"/>
                  </a:moveTo>
                  <a:lnTo>
                    <a:pt x="52858" y="0"/>
                  </a:lnTo>
                  <a:lnTo>
                    <a:pt x="52858" y="52885"/>
                  </a:lnTo>
                  <a:lnTo>
                    <a:pt x="0" y="52885"/>
                  </a:lnTo>
                  <a:close/>
                </a:path>
              </a:pathLst>
            </a:custGeom>
            <a:grpFill/>
            <a:ln w="92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6" name="图形 37">
              <a:extLst>
                <a:ext uri="{FF2B5EF4-FFF2-40B4-BE49-F238E27FC236}">
                  <a16:creationId xmlns:a16="http://schemas.microsoft.com/office/drawing/2014/main" id="{A3E0426B-CC9B-1AF4-AEC7-DC702DD668EC}"/>
                </a:ext>
              </a:extLst>
            </p:cNvPr>
            <p:cNvGrpSpPr/>
            <p:nvPr/>
          </p:nvGrpSpPr>
          <p:grpSpPr>
            <a:xfrm>
              <a:off x="-2184710" y="3412769"/>
              <a:ext cx="50347" cy="50709"/>
              <a:chOff x="-2184710" y="3412769"/>
              <a:chExt cx="50347" cy="50709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BD990179-A6FD-8A87-C742-2EADFE9AD681}"/>
                  </a:ext>
                </a:extLst>
              </p:cNvPr>
              <p:cNvSpPr/>
              <p:nvPr/>
            </p:nvSpPr>
            <p:spPr>
              <a:xfrm>
                <a:off x="-2184710" y="3413288"/>
                <a:ext cx="15781" cy="17018"/>
              </a:xfrm>
              <a:custGeom>
                <a:avLst/>
                <a:gdLst>
                  <a:gd name="connsiteX0" fmla="*/ 13910 w 15781"/>
                  <a:gd name="connsiteY0" fmla="*/ 11906 h 17018"/>
                  <a:gd name="connsiteX1" fmla="*/ 2791 w 15781"/>
                  <a:gd name="connsiteY1" fmla="*/ 16039 h 17018"/>
                  <a:gd name="connsiteX2" fmla="*/ 1853 w 15781"/>
                  <a:gd name="connsiteY2" fmla="*/ 4740 h 17018"/>
                  <a:gd name="connsiteX3" fmla="*/ 12972 w 15781"/>
                  <a:gd name="connsiteY3" fmla="*/ 607 h 17018"/>
                  <a:gd name="connsiteX4" fmla="*/ 13910 w 15781"/>
                  <a:gd name="connsiteY4" fmla="*/ 11906 h 17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1" h="17018">
                    <a:moveTo>
                      <a:pt x="13910" y="11906"/>
                    </a:moveTo>
                    <a:cubicBezTo>
                      <a:pt x="11098" y="16167"/>
                      <a:pt x="6121" y="18018"/>
                      <a:pt x="2791" y="16039"/>
                    </a:cubicBezTo>
                    <a:cubicBezTo>
                      <a:pt x="-539" y="14060"/>
                      <a:pt x="-959" y="9002"/>
                      <a:pt x="1853" y="4740"/>
                    </a:cubicBezTo>
                    <a:cubicBezTo>
                      <a:pt x="4664" y="479"/>
                      <a:pt x="9643" y="-1372"/>
                      <a:pt x="12972" y="607"/>
                    </a:cubicBezTo>
                    <a:cubicBezTo>
                      <a:pt x="16302" y="2586"/>
                      <a:pt x="16722" y="7644"/>
                      <a:pt x="13910" y="1190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7603DB2-625F-E901-7898-5DB0025E30F4}"/>
                  </a:ext>
                </a:extLst>
              </p:cNvPr>
              <p:cNvSpPr/>
              <p:nvPr/>
            </p:nvSpPr>
            <p:spPr>
              <a:xfrm>
                <a:off x="-2182110" y="3431254"/>
                <a:ext cx="16200" cy="17909"/>
              </a:xfrm>
              <a:custGeom>
                <a:avLst/>
                <a:gdLst>
                  <a:gd name="connsiteX0" fmla="*/ 14599 w 16200"/>
                  <a:gd name="connsiteY0" fmla="*/ 5393 h 17909"/>
                  <a:gd name="connsiteX1" fmla="*/ 12912 w 16200"/>
                  <a:gd name="connsiteY1" fmla="*/ 17061 h 17909"/>
                  <a:gd name="connsiteX2" fmla="*/ 1582 w 16200"/>
                  <a:gd name="connsiteY2" fmla="*/ 12147 h 17909"/>
                  <a:gd name="connsiteX3" fmla="*/ 3270 w 16200"/>
                  <a:gd name="connsiteY3" fmla="*/ 478 h 17909"/>
                  <a:gd name="connsiteX4" fmla="*/ 14599 w 16200"/>
                  <a:gd name="connsiteY4" fmla="*/ 5393 h 1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" h="17909">
                    <a:moveTo>
                      <a:pt x="14599" y="5393"/>
                    </a:moveTo>
                    <a:cubicBezTo>
                      <a:pt x="17262" y="9972"/>
                      <a:pt x="16507" y="15196"/>
                      <a:pt x="12912" y="17061"/>
                    </a:cubicBezTo>
                    <a:cubicBezTo>
                      <a:pt x="9317" y="18926"/>
                      <a:pt x="4245" y="16726"/>
                      <a:pt x="1582" y="12147"/>
                    </a:cubicBezTo>
                    <a:cubicBezTo>
                      <a:pt x="-1080" y="7567"/>
                      <a:pt x="-325" y="2344"/>
                      <a:pt x="3270" y="478"/>
                    </a:cubicBezTo>
                    <a:cubicBezTo>
                      <a:pt x="6864" y="-1386"/>
                      <a:pt x="11937" y="814"/>
                      <a:pt x="14599" y="539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3E8F564-F627-CE79-417B-2ECC8C1AEA9B}"/>
                  </a:ext>
                </a:extLst>
              </p:cNvPr>
              <p:cNvSpPr/>
              <p:nvPr/>
            </p:nvSpPr>
            <p:spPr>
              <a:xfrm>
                <a:off x="-2168320" y="3413971"/>
                <a:ext cx="18449" cy="22261"/>
              </a:xfrm>
              <a:custGeom>
                <a:avLst/>
                <a:gdLst>
                  <a:gd name="connsiteX0" fmla="*/ 15946 w 18449"/>
                  <a:gd name="connsiteY0" fmla="*/ 5846 h 22261"/>
                  <a:gd name="connsiteX1" fmla="*/ 15525 w 18449"/>
                  <a:gd name="connsiteY1" fmla="*/ 20836 h 22261"/>
                  <a:gd name="connsiteX2" fmla="*/ 2487 w 18449"/>
                  <a:gd name="connsiteY2" fmla="*/ 16044 h 22261"/>
                  <a:gd name="connsiteX3" fmla="*/ 2907 w 18449"/>
                  <a:gd name="connsiteY3" fmla="*/ 1053 h 22261"/>
                  <a:gd name="connsiteX4" fmla="*/ 15946 w 18449"/>
                  <a:gd name="connsiteY4" fmla="*/ 5846 h 2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9" h="22261">
                    <a:moveTo>
                      <a:pt x="15946" y="5846"/>
                    </a:moveTo>
                    <a:cubicBezTo>
                      <a:pt x="19430" y="11310"/>
                      <a:pt x="19242" y="18020"/>
                      <a:pt x="15525" y="20836"/>
                    </a:cubicBezTo>
                    <a:cubicBezTo>
                      <a:pt x="11808" y="23653"/>
                      <a:pt x="5971" y="21507"/>
                      <a:pt x="2487" y="16044"/>
                    </a:cubicBezTo>
                    <a:cubicBezTo>
                      <a:pt x="-998" y="10581"/>
                      <a:pt x="-810" y="3869"/>
                      <a:pt x="2907" y="1053"/>
                    </a:cubicBezTo>
                    <a:cubicBezTo>
                      <a:pt x="6624" y="-1763"/>
                      <a:pt x="12461" y="383"/>
                      <a:pt x="15946" y="5846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E75A365-CB2F-7C45-66DC-A534AC00AAAF}"/>
                  </a:ext>
                </a:extLst>
              </p:cNvPr>
              <p:cNvSpPr/>
              <p:nvPr/>
            </p:nvSpPr>
            <p:spPr>
              <a:xfrm>
                <a:off x="-2183945" y="3450421"/>
                <a:ext cx="16544" cy="13056"/>
              </a:xfrm>
              <a:custGeom>
                <a:avLst/>
                <a:gdLst>
                  <a:gd name="connsiteX0" fmla="*/ 8265 w 16544"/>
                  <a:gd name="connsiteY0" fmla="*/ 12873 h 13056"/>
                  <a:gd name="connsiteX1" fmla="*/ -9 w 16544"/>
                  <a:gd name="connsiteY1" fmla="*/ 6347 h 13056"/>
                  <a:gd name="connsiteX2" fmla="*/ 8261 w 16544"/>
                  <a:gd name="connsiteY2" fmla="*/ -184 h 13056"/>
                  <a:gd name="connsiteX3" fmla="*/ 16535 w 16544"/>
                  <a:gd name="connsiteY3" fmla="*/ 6341 h 13056"/>
                  <a:gd name="connsiteX4" fmla="*/ 8265 w 16544"/>
                  <a:gd name="connsiteY4" fmla="*/ 12873 h 1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4" h="13056">
                    <a:moveTo>
                      <a:pt x="8265" y="12873"/>
                    </a:moveTo>
                    <a:cubicBezTo>
                      <a:pt x="3696" y="12874"/>
                      <a:pt x="-9" y="9952"/>
                      <a:pt x="-9" y="6347"/>
                    </a:cubicBezTo>
                    <a:cubicBezTo>
                      <a:pt x="-11" y="2741"/>
                      <a:pt x="3692" y="-183"/>
                      <a:pt x="8261" y="-184"/>
                    </a:cubicBezTo>
                    <a:cubicBezTo>
                      <a:pt x="12829" y="-185"/>
                      <a:pt x="16534" y="2736"/>
                      <a:pt x="16535" y="6341"/>
                    </a:cubicBezTo>
                    <a:cubicBezTo>
                      <a:pt x="16536" y="9947"/>
                      <a:pt x="12833" y="12872"/>
                      <a:pt x="8265" y="12873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C54380E7-EE76-88D0-6F46-2F8F40D3DFD2}"/>
                  </a:ext>
                </a:extLst>
              </p:cNvPr>
              <p:cNvSpPr/>
              <p:nvPr/>
            </p:nvSpPr>
            <p:spPr>
              <a:xfrm>
                <a:off x="-2165631" y="3439517"/>
                <a:ext cx="18859" cy="18813"/>
              </a:xfrm>
              <a:custGeom>
                <a:avLst/>
                <a:gdLst>
                  <a:gd name="connsiteX0" fmla="*/ 14009 w 18859"/>
                  <a:gd name="connsiteY0" fmla="*/ 15830 h 18813"/>
                  <a:gd name="connsiteX1" fmla="*/ 1185 w 18859"/>
                  <a:gd name="connsiteY1" fmla="*/ 15917 h 18813"/>
                  <a:gd name="connsiteX2" fmla="*/ 4833 w 18859"/>
                  <a:gd name="connsiteY2" fmla="*/ 2614 h 18813"/>
                  <a:gd name="connsiteX3" fmla="*/ 17657 w 18859"/>
                  <a:gd name="connsiteY3" fmla="*/ 2526 h 18813"/>
                  <a:gd name="connsiteX4" fmla="*/ 14009 w 18859"/>
                  <a:gd name="connsiteY4" fmla="*/ 15830 h 1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59" h="18813">
                    <a:moveTo>
                      <a:pt x="14009" y="15830"/>
                    </a:moveTo>
                    <a:cubicBezTo>
                      <a:pt x="9461" y="19527"/>
                      <a:pt x="3719" y="19567"/>
                      <a:pt x="1185" y="15917"/>
                    </a:cubicBezTo>
                    <a:cubicBezTo>
                      <a:pt x="-1349" y="12267"/>
                      <a:pt x="284" y="6311"/>
                      <a:pt x="4833" y="2614"/>
                    </a:cubicBezTo>
                    <a:cubicBezTo>
                      <a:pt x="9382" y="-1083"/>
                      <a:pt x="15123" y="-1122"/>
                      <a:pt x="17657" y="2526"/>
                    </a:cubicBezTo>
                    <a:cubicBezTo>
                      <a:pt x="20191" y="6177"/>
                      <a:pt x="18558" y="12133"/>
                      <a:pt x="14009" y="15830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97369B6-8067-9829-59C5-D34371869C1F}"/>
                  </a:ext>
                </a:extLst>
              </p:cNvPr>
              <p:cNvSpPr/>
              <p:nvPr/>
            </p:nvSpPr>
            <p:spPr>
              <a:xfrm>
                <a:off x="-2148876" y="3412769"/>
                <a:ext cx="13931" cy="17322"/>
              </a:xfrm>
              <a:custGeom>
                <a:avLst/>
                <a:gdLst>
                  <a:gd name="connsiteX0" fmla="*/ 11876 w 13931"/>
                  <a:gd name="connsiteY0" fmla="*/ 12658 h 17322"/>
                  <a:gd name="connsiteX1" fmla="*/ 2024 w 13931"/>
                  <a:gd name="connsiteY1" fmla="*/ 16057 h 17322"/>
                  <a:gd name="connsiteX2" fmla="*/ 2041 w 13931"/>
                  <a:gd name="connsiteY2" fmla="*/ 4292 h 17322"/>
                  <a:gd name="connsiteX3" fmla="*/ 11892 w 13931"/>
                  <a:gd name="connsiteY3" fmla="*/ 893 h 17322"/>
                  <a:gd name="connsiteX4" fmla="*/ 11876 w 13931"/>
                  <a:gd name="connsiteY4" fmla="*/ 12658 h 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1" h="17322">
                    <a:moveTo>
                      <a:pt x="11876" y="12658"/>
                    </a:moveTo>
                    <a:cubicBezTo>
                      <a:pt x="9150" y="16845"/>
                      <a:pt x="4740" y="18367"/>
                      <a:pt x="2024" y="16057"/>
                    </a:cubicBezTo>
                    <a:cubicBezTo>
                      <a:pt x="-691" y="13746"/>
                      <a:pt x="-684" y="8479"/>
                      <a:pt x="2041" y="4292"/>
                    </a:cubicBezTo>
                    <a:cubicBezTo>
                      <a:pt x="4766" y="104"/>
                      <a:pt x="9177" y="-1418"/>
                      <a:pt x="11892" y="893"/>
                    </a:cubicBezTo>
                    <a:cubicBezTo>
                      <a:pt x="14608" y="3203"/>
                      <a:pt x="14601" y="8470"/>
                      <a:pt x="11876" y="12658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298FC14-9A8B-7A48-77B6-164072712465}"/>
                  </a:ext>
                </a:extLst>
              </p:cNvPr>
              <p:cNvSpPr/>
              <p:nvPr/>
            </p:nvSpPr>
            <p:spPr>
              <a:xfrm>
                <a:off x="-2146859" y="3445164"/>
                <a:ext cx="12496" cy="17691"/>
              </a:xfrm>
              <a:custGeom>
                <a:avLst/>
                <a:gdLst>
                  <a:gd name="connsiteX0" fmla="*/ 11643 w 12496"/>
                  <a:gd name="connsiteY0" fmla="*/ 11352 h 17691"/>
                  <a:gd name="connsiteX1" fmla="*/ 3103 w 12496"/>
                  <a:gd name="connsiteY1" fmla="*/ 17085 h 17691"/>
                  <a:gd name="connsiteX2" fmla="*/ 839 w 12496"/>
                  <a:gd name="connsiteY2" fmla="*/ 5971 h 17691"/>
                  <a:gd name="connsiteX3" fmla="*/ 9378 w 12496"/>
                  <a:gd name="connsiteY3" fmla="*/ 237 h 17691"/>
                  <a:gd name="connsiteX4" fmla="*/ 11643 w 12496"/>
                  <a:gd name="connsiteY4" fmla="*/ 11352 h 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6" h="17691">
                    <a:moveTo>
                      <a:pt x="11643" y="11352"/>
                    </a:moveTo>
                    <a:cubicBezTo>
                      <a:pt x="9910" y="16005"/>
                      <a:pt x="6086" y="18572"/>
                      <a:pt x="3103" y="17085"/>
                    </a:cubicBezTo>
                    <a:cubicBezTo>
                      <a:pt x="120" y="15600"/>
                      <a:pt x="-894" y="10624"/>
                      <a:pt x="839" y="5971"/>
                    </a:cubicBezTo>
                    <a:cubicBezTo>
                      <a:pt x="2572" y="1319"/>
                      <a:pt x="6395" y="-1248"/>
                      <a:pt x="9378" y="237"/>
                    </a:cubicBezTo>
                    <a:cubicBezTo>
                      <a:pt x="12362" y="1723"/>
                      <a:pt x="13375" y="6699"/>
                      <a:pt x="11643" y="11352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BD958BAD-4D71-5E1F-E75E-101AD25D61A1}"/>
                  </a:ext>
                </a:extLst>
              </p:cNvPr>
              <p:cNvSpPr/>
              <p:nvPr/>
            </p:nvSpPr>
            <p:spPr>
              <a:xfrm>
                <a:off x="-2148091" y="3431670"/>
                <a:ext cx="13526" cy="10932"/>
              </a:xfrm>
              <a:custGeom>
                <a:avLst/>
                <a:gdLst>
                  <a:gd name="connsiteX0" fmla="*/ 7070 w 13526"/>
                  <a:gd name="connsiteY0" fmla="*/ -165 h 10932"/>
                  <a:gd name="connsiteX1" fmla="*/ 13512 w 13526"/>
                  <a:gd name="connsiteY1" fmla="*/ 5744 h 10932"/>
                  <a:gd name="connsiteX2" fmla="*/ 6442 w 13526"/>
                  <a:gd name="connsiteY2" fmla="*/ 10728 h 10932"/>
                  <a:gd name="connsiteX3" fmla="*/ 0 w 13526"/>
                  <a:gd name="connsiteY3" fmla="*/ 4818 h 10932"/>
                  <a:gd name="connsiteX4" fmla="*/ 7070 w 13526"/>
                  <a:gd name="connsiteY4" fmla="*/ -1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6" h="10932">
                    <a:moveTo>
                      <a:pt x="7070" y="-165"/>
                    </a:moveTo>
                    <a:cubicBezTo>
                      <a:pt x="10801" y="90"/>
                      <a:pt x="13685" y="2736"/>
                      <a:pt x="13512" y="5744"/>
                    </a:cubicBezTo>
                    <a:cubicBezTo>
                      <a:pt x="13338" y="8752"/>
                      <a:pt x="10173" y="10984"/>
                      <a:pt x="6442" y="10728"/>
                    </a:cubicBezTo>
                    <a:cubicBezTo>
                      <a:pt x="2711" y="10472"/>
                      <a:pt x="-173" y="7826"/>
                      <a:pt x="0" y="4818"/>
                    </a:cubicBezTo>
                    <a:cubicBezTo>
                      <a:pt x="174" y="1810"/>
                      <a:pt x="3339" y="-421"/>
                      <a:pt x="7070" y="-165"/>
                    </a:cubicBezTo>
                    <a:close/>
                  </a:path>
                </a:pathLst>
              </a:custGeom>
              <a:grpFill/>
              <a:ln w="22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DC42ED4-871C-E0AB-2C76-A4BCD7F99707}"/>
              </a:ext>
            </a:extLst>
          </p:cNvPr>
          <p:cNvSpPr txBox="1"/>
          <p:nvPr/>
        </p:nvSpPr>
        <p:spPr>
          <a:xfrm>
            <a:off x="1789697" y="3691766"/>
            <a:ext cx="450229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95CF9D-8B7E-618B-8C43-6983E30590D8}"/>
              </a:ext>
            </a:extLst>
          </p:cNvPr>
          <p:cNvSpPr txBox="1"/>
          <p:nvPr/>
        </p:nvSpPr>
        <p:spPr>
          <a:xfrm>
            <a:off x="3447307" y="1658416"/>
            <a:ext cx="813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400" b="1">
                <a:gradFill flip="none" rotWithShape="1">
                  <a:gsLst>
                    <a:gs pos="0">
                      <a:srgbClr val="92D050"/>
                    </a:gs>
                    <a:gs pos="100000">
                      <a:srgbClr val="0B4B00"/>
                    </a:gs>
                  </a:gsLst>
                  <a:lin ang="2700000" scaled="1"/>
                  <a:tileRect/>
                </a:gra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en-US" altLang="zh-CN" sz="5400" dirty="0"/>
              <a:t>02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99409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482CA38-AD47-77F1-B0DE-F8DBF8D3C27C}"/>
              </a:ext>
            </a:extLst>
          </p:cNvPr>
          <p:cNvSpPr/>
          <p:nvPr/>
        </p:nvSpPr>
        <p:spPr>
          <a:xfrm>
            <a:off x="353493" y="319364"/>
            <a:ext cx="4347649" cy="54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7EEB18-FDB5-D6FA-27FB-545D89C5703C}"/>
              </a:ext>
            </a:extLst>
          </p:cNvPr>
          <p:cNvSpPr txBox="1"/>
          <p:nvPr/>
        </p:nvSpPr>
        <p:spPr>
          <a:xfrm>
            <a:off x="1767557" y="39507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F7E50F8-B953-0EE2-5FC9-41C576509683}"/>
              </a:ext>
            </a:extLst>
          </p:cNvPr>
          <p:cNvSpPr/>
          <p:nvPr/>
        </p:nvSpPr>
        <p:spPr>
          <a:xfrm flipH="1">
            <a:off x="939331" y="268382"/>
            <a:ext cx="600862" cy="59211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2ABE41-B39A-1C96-DCC2-B13B1727AFF4}"/>
              </a:ext>
            </a:extLst>
          </p:cNvPr>
          <p:cNvSpPr txBox="1"/>
          <p:nvPr/>
        </p:nvSpPr>
        <p:spPr>
          <a:xfrm>
            <a:off x="997128" y="326402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" name="íşḷiḋè">
            <a:extLst>
              <a:ext uri="{FF2B5EF4-FFF2-40B4-BE49-F238E27FC236}">
                <a16:creationId xmlns:a16="http://schemas.microsoft.com/office/drawing/2014/main" id="{E4A70D32-7649-4F74-C43F-DD48C5DC3D64}"/>
              </a:ext>
            </a:extLst>
          </p:cNvPr>
          <p:cNvSpPr/>
          <p:nvPr/>
        </p:nvSpPr>
        <p:spPr>
          <a:xfrm>
            <a:off x="8681343" y="3784600"/>
            <a:ext cx="2439421" cy="1551124"/>
          </a:xfrm>
          <a:prstGeom prst="rect">
            <a:avLst/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5" name="îṧḻidè">
            <a:extLst>
              <a:ext uri="{FF2B5EF4-FFF2-40B4-BE49-F238E27FC236}">
                <a16:creationId xmlns:a16="http://schemas.microsoft.com/office/drawing/2014/main" id="{7241DE6F-7A81-1AC9-8ABE-0EFCC6499486}"/>
              </a:ext>
            </a:extLst>
          </p:cNvPr>
          <p:cNvGrpSpPr/>
          <p:nvPr/>
        </p:nvGrpSpPr>
        <p:grpSpPr>
          <a:xfrm>
            <a:off x="9586673" y="4940301"/>
            <a:ext cx="628760" cy="729360"/>
            <a:chOff x="9445452" y="5393864"/>
            <a:chExt cx="877013" cy="1017335"/>
          </a:xfrm>
        </p:grpSpPr>
        <p:sp>
          <p:nvSpPr>
            <p:cNvPr id="6" name="íšḷíḓê">
              <a:extLst>
                <a:ext uri="{FF2B5EF4-FFF2-40B4-BE49-F238E27FC236}">
                  <a16:creationId xmlns:a16="http://schemas.microsoft.com/office/drawing/2014/main" id="{4CFBE5CB-5442-1AB0-B04D-DFF56CEF58DF}"/>
                </a:ext>
              </a:extLst>
            </p:cNvPr>
            <p:cNvSpPr/>
            <p:nvPr/>
          </p:nvSpPr>
          <p:spPr bwMode="auto">
            <a:xfrm rot="5400000">
              <a:off x="9375291" y="5464025"/>
              <a:ext cx="1017335" cy="877013"/>
            </a:xfrm>
            <a:prstGeom prst="hexagon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iṡļíďê">
              <a:extLst>
                <a:ext uri="{FF2B5EF4-FFF2-40B4-BE49-F238E27FC236}">
                  <a16:creationId xmlns:a16="http://schemas.microsoft.com/office/drawing/2014/main" id="{CC92D035-C183-DCD1-D769-2D7559CF3F29}"/>
                </a:ext>
              </a:extLst>
            </p:cNvPr>
            <p:cNvSpPr/>
            <p:nvPr/>
          </p:nvSpPr>
          <p:spPr bwMode="auto">
            <a:xfrm>
              <a:off x="9706787" y="5696149"/>
              <a:ext cx="395861" cy="398930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íS1ïdê">
            <a:extLst>
              <a:ext uri="{FF2B5EF4-FFF2-40B4-BE49-F238E27FC236}">
                <a16:creationId xmlns:a16="http://schemas.microsoft.com/office/drawing/2014/main" id="{9ED34DCC-19C5-ED59-6E4E-2BF93F615816}"/>
              </a:ext>
            </a:extLst>
          </p:cNvPr>
          <p:cNvSpPr/>
          <p:nvPr/>
        </p:nvSpPr>
        <p:spPr>
          <a:xfrm>
            <a:off x="6141813" y="3784600"/>
            <a:ext cx="2439421" cy="1551124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9" name="íṧļíḋé">
            <a:extLst>
              <a:ext uri="{FF2B5EF4-FFF2-40B4-BE49-F238E27FC236}">
                <a16:creationId xmlns:a16="http://schemas.microsoft.com/office/drawing/2014/main" id="{9E9DE12F-AABC-E4FC-2802-97537C71F74D}"/>
              </a:ext>
            </a:extLst>
          </p:cNvPr>
          <p:cNvGrpSpPr/>
          <p:nvPr/>
        </p:nvGrpSpPr>
        <p:grpSpPr>
          <a:xfrm>
            <a:off x="7047143" y="4940301"/>
            <a:ext cx="628760" cy="729360"/>
            <a:chOff x="6923017" y="5393864"/>
            <a:chExt cx="877013" cy="1017335"/>
          </a:xfrm>
        </p:grpSpPr>
        <p:sp>
          <p:nvSpPr>
            <p:cNvPr id="10" name="îsľîḓê">
              <a:extLst>
                <a:ext uri="{FF2B5EF4-FFF2-40B4-BE49-F238E27FC236}">
                  <a16:creationId xmlns:a16="http://schemas.microsoft.com/office/drawing/2014/main" id="{DB1474BA-703D-47B1-FF0A-A1C00692352F}"/>
                </a:ext>
              </a:extLst>
            </p:cNvPr>
            <p:cNvSpPr/>
            <p:nvPr/>
          </p:nvSpPr>
          <p:spPr bwMode="auto">
            <a:xfrm rot="5400000">
              <a:off x="6852856" y="5464025"/>
              <a:ext cx="1017335" cy="877013"/>
            </a:xfrm>
            <a:prstGeom prst="hexagon">
              <a:avLst/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1" name="ïśļiḍé">
              <a:extLst>
                <a:ext uri="{FF2B5EF4-FFF2-40B4-BE49-F238E27FC236}">
                  <a16:creationId xmlns:a16="http://schemas.microsoft.com/office/drawing/2014/main" id="{2F3DBE70-B389-5F11-5BF0-2889D16E8C7C}"/>
                </a:ext>
              </a:extLst>
            </p:cNvPr>
            <p:cNvSpPr/>
            <p:nvPr/>
          </p:nvSpPr>
          <p:spPr bwMode="auto">
            <a:xfrm>
              <a:off x="7179622" y="5696149"/>
              <a:ext cx="401940" cy="414909"/>
            </a:xfrm>
            <a:custGeom>
              <a:avLst/>
              <a:gdLst>
                <a:gd name="T0" fmla="*/ 83 w 130"/>
                <a:gd name="T1" fmla="*/ 92 h 134"/>
                <a:gd name="T2" fmla="*/ 128 w 130"/>
                <a:gd name="T3" fmla="*/ 26 h 134"/>
                <a:gd name="T4" fmla="*/ 128 w 130"/>
                <a:gd name="T5" fmla="*/ 21 h 134"/>
                <a:gd name="T6" fmla="*/ 118 w 130"/>
                <a:gd name="T7" fmla="*/ 10 h 134"/>
                <a:gd name="T8" fmla="*/ 112 w 130"/>
                <a:gd name="T9" fmla="*/ 10 h 134"/>
                <a:gd name="T10" fmla="*/ 107 w 130"/>
                <a:gd name="T11" fmla="*/ 15 h 134"/>
                <a:gd name="T12" fmla="*/ 101 w 130"/>
                <a:gd name="T13" fmla="*/ 16 h 134"/>
                <a:gd name="T14" fmla="*/ 102 w 130"/>
                <a:gd name="T15" fmla="*/ 0 h 134"/>
                <a:gd name="T16" fmla="*/ 28 w 130"/>
                <a:gd name="T17" fmla="*/ 0 h 134"/>
                <a:gd name="T18" fmla="*/ 28 w 130"/>
                <a:gd name="T19" fmla="*/ 16 h 134"/>
                <a:gd name="T20" fmla="*/ 23 w 130"/>
                <a:gd name="T21" fmla="*/ 15 h 134"/>
                <a:gd name="T22" fmla="*/ 18 w 130"/>
                <a:gd name="T23" fmla="*/ 10 h 134"/>
                <a:gd name="T24" fmla="*/ 12 w 130"/>
                <a:gd name="T25" fmla="*/ 10 h 134"/>
                <a:gd name="T26" fmla="*/ 1 w 130"/>
                <a:gd name="T27" fmla="*/ 21 h 134"/>
                <a:gd name="T28" fmla="*/ 1 w 130"/>
                <a:gd name="T29" fmla="*/ 26 h 134"/>
                <a:gd name="T30" fmla="*/ 47 w 130"/>
                <a:gd name="T31" fmla="*/ 92 h 134"/>
                <a:gd name="T32" fmla="*/ 59 w 130"/>
                <a:gd name="T33" fmla="*/ 97 h 134"/>
                <a:gd name="T34" fmla="*/ 59 w 130"/>
                <a:gd name="T35" fmla="*/ 103 h 134"/>
                <a:gd name="T36" fmla="*/ 54 w 130"/>
                <a:gd name="T37" fmla="*/ 105 h 134"/>
                <a:gd name="T38" fmla="*/ 59 w 130"/>
                <a:gd name="T39" fmla="*/ 108 h 134"/>
                <a:gd name="T40" fmla="*/ 59 w 130"/>
                <a:gd name="T41" fmla="*/ 114 h 134"/>
                <a:gd name="T42" fmla="*/ 55 w 130"/>
                <a:gd name="T43" fmla="*/ 119 h 134"/>
                <a:gd name="T44" fmla="*/ 49 w 130"/>
                <a:gd name="T45" fmla="*/ 124 h 134"/>
                <a:gd name="T46" fmla="*/ 44 w 130"/>
                <a:gd name="T47" fmla="*/ 129 h 134"/>
                <a:gd name="T48" fmla="*/ 49 w 130"/>
                <a:gd name="T49" fmla="*/ 134 h 134"/>
                <a:gd name="T50" fmla="*/ 80 w 130"/>
                <a:gd name="T51" fmla="*/ 134 h 134"/>
                <a:gd name="T52" fmla="*/ 86 w 130"/>
                <a:gd name="T53" fmla="*/ 129 h 134"/>
                <a:gd name="T54" fmla="*/ 80 w 130"/>
                <a:gd name="T55" fmla="*/ 124 h 134"/>
                <a:gd name="T56" fmla="*/ 75 w 130"/>
                <a:gd name="T57" fmla="*/ 118 h 134"/>
                <a:gd name="T58" fmla="*/ 70 w 130"/>
                <a:gd name="T59" fmla="*/ 114 h 134"/>
                <a:gd name="T60" fmla="*/ 70 w 130"/>
                <a:gd name="T61" fmla="*/ 108 h 134"/>
                <a:gd name="T62" fmla="*/ 75 w 130"/>
                <a:gd name="T63" fmla="*/ 105 h 134"/>
                <a:gd name="T64" fmla="*/ 70 w 130"/>
                <a:gd name="T65" fmla="*/ 103 h 134"/>
                <a:gd name="T66" fmla="*/ 70 w 130"/>
                <a:gd name="T67" fmla="*/ 97 h 134"/>
                <a:gd name="T68" fmla="*/ 83 w 130"/>
                <a:gd name="T69" fmla="*/ 92 h 134"/>
                <a:gd name="T70" fmla="*/ 102 w 130"/>
                <a:gd name="T71" fmla="*/ 21 h 134"/>
                <a:gd name="T72" fmla="*/ 107 w 130"/>
                <a:gd name="T73" fmla="*/ 21 h 134"/>
                <a:gd name="T74" fmla="*/ 113 w 130"/>
                <a:gd name="T75" fmla="*/ 16 h 134"/>
                <a:gd name="T76" fmla="*/ 118 w 130"/>
                <a:gd name="T77" fmla="*/ 21 h 134"/>
                <a:gd name="T78" fmla="*/ 118 w 130"/>
                <a:gd name="T79" fmla="*/ 26 h 134"/>
                <a:gd name="T80" fmla="*/ 91 w 130"/>
                <a:gd name="T81" fmla="*/ 71 h 134"/>
                <a:gd name="T82" fmla="*/ 102 w 130"/>
                <a:gd name="T83" fmla="*/ 21 h 134"/>
                <a:gd name="T84" fmla="*/ 37 w 130"/>
                <a:gd name="T85" fmla="*/ 72 h 134"/>
                <a:gd name="T86" fmla="*/ 10 w 130"/>
                <a:gd name="T87" fmla="*/ 27 h 134"/>
                <a:gd name="T88" fmla="*/ 10 w 130"/>
                <a:gd name="T89" fmla="*/ 22 h 134"/>
                <a:gd name="T90" fmla="*/ 15 w 130"/>
                <a:gd name="T91" fmla="*/ 16 h 134"/>
                <a:gd name="T92" fmla="*/ 21 w 130"/>
                <a:gd name="T93" fmla="*/ 22 h 134"/>
                <a:gd name="T94" fmla="*/ 26 w 130"/>
                <a:gd name="T95" fmla="*/ 22 h 134"/>
                <a:gd name="T96" fmla="*/ 37 w 130"/>
                <a:gd name="T97" fmla="*/ 7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4">
                  <a:moveTo>
                    <a:pt x="83" y="92"/>
                  </a:moveTo>
                  <a:cubicBezTo>
                    <a:pt x="130" y="63"/>
                    <a:pt x="128" y="26"/>
                    <a:pt x="128" y="26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10"/>
                    <a:pt x="118" y="10"/>
                  </a:cubicBezTo>
                  <a:cubicBezTo>
                    <a:pt x="115" y="10"/>
                    <a:pt x="112" y="10"/>
                    <a:pt x="112" y="10"/>
                  </a:cubicBezTo>
                  <a:cubicBezTo>
                    <a:pt x="107" y="10"/>
                    <a:pt x="107" y="15"/>
                    <a:pt x="107" y="15"/>
                  </a:cubicBezTo>
                  <a:cubicBezTo>
                    <a:pt x="107" y="15"/>
                    <a:pt x="105" y="16"/>
                    <a:pt x="101" y="16"/>
                  </a:cubicBezTo>
                  <a:cubicBezTo>
                    <a:pt x="101" y="12"/>
                    <a:pt x="102" y="0"/>
                    <a:pt x="102" y="0"/>
                  </a:cubicBezTo>
                  <a:cubicBezTo>
                    <a:pt x="56" y="6"/>
                    <a:pt x="28" y="0"/>
                    <a:pt x="2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4" y="16"/>
                    <a:pt x="23" y="15"/>
                    <a:pt x="23" y="15"/>
                  </a:cubicBezTo>
                  <a:cubicBezTo>
                    <a:pt x="23" y="15"/>
                    <a:pt x="22" y="10"/>
                    <a:pt x="18" y="10"/>
                  </a:cubicBezTo>
                  <a:cubicBezTo>
                    <a:pt x="18" y="10"/>
                    <a:pt x="15" y="10"/>
                    <a:pt x="12" y="10"/>
                  </a:cubicBezTo>
                  <a:cubicBezTo>
                    <a:pt x="2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7" y="92"/>
                  </a:cubicBezTo>
                  <a:cubicBezTo>
                    <a:pt x="47" y="92"/>
                    <a:pt x="52" y="97"/>
                    <a:pt x="59" y="97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2"/>
                    <a:pt x="54" y="105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5" y="119"/>
                  </a:cubicBezTo>
                  <a:cubicBezTo>
                    <a:pt x="55" y="124"/>
                    <a:pt x="49" y="124"/>
                    <a:pt x="49" y="124"/>
                  </a:cubicBezTo>
                  <a:cubicBezTo>
                    <a:pt x="49" y="124"/>
                    <a:pt x="44" y="125"/>
                    <a:pt x="44" y="129"/>
                  </a:cubicBezTo>
                  <a:cubicBezTo>
                    <a:pt x="44" y="129"/>
                    <a:pt x="43" y="134"/>
                    <a:pt x="49" y="134"/>
                  </a:cubicBezTo>
                  <a:cubicBezTo>
                    <a:pt x="57" y="134"/>
                    <a:pt x="80" y="134"/>
                    <a:pt x="80" y="134"/>
                  </a:cubicBezTo>
                  <a:cubicBezTo>
                    <a:pt x="85" y="134"/>
                    <a:pt x="86" y="129"/>
                    <a:pt x="86" y="129"/>
                  </a:cubicBezTo>
                  <a:cubicBezTo>
                    <a:pt x="86" y="129"/>
                    <a:pt x="86" y="124"/>
                    <a:pt x="80" y="124"/>
                  </a:cubicBezTo>
                  <a:cubicBezTo>
                    <a:pt x="75" y="124"/>
                    <a:pt x="75" y="118"/>
                    <a:pt x="75" y="118"/>
                  </a:cubicBezTo>
                  <a:cubicBezTo>
                    <a:pt x="75" y="118"/>
                    <a:pt x="70" y="119"/>
                    <a:pt x="70" y="114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75" y="109"/>
                    <a:pt x="75" y="105"/>
                  </a:cubicBezTo>
                  <a:cubicBezTo>
                    <a:pt x="75" y="102"/>
                    <a:pt x="70" y="103"/>
                    <a:pt x="70" y="103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5" y="97"/>
                    <a:pt x="79" y="95"/>
                    <a:pt x="83" y="92"/>
                  </a:cubicBezTo>
                  <a:close/>
                  <a:moveTo>
                    <a:pt x="102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3" y="16"/>
                    <a:pt x="113" y="16"/>
                  </a:cubicBezTo>
                  <a:cubicBezTo>
                    <a:pt x="118" y="16"/>
                    <a:pt x="118" y="21"/>
                    <a:pt x="118" y="21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6" y="47"/>
                    <a:pt x="91" y="71"/>
                  </a:cubicBezTo>
                  <a:cubicBezTo>
                    <a:pt x="97" y="61"/>
                    <a:pt x="102" y="38"/>
                    <a:pt x="102" y="21"/>
                  </a:cubicBezTo>
                  <a:close/>
                  <a:moveTo>
                    <a:pt x="37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6"/>
                    <a:pt x="15" y="16"/>
                  </a:cubicBezTo>
                  <a:cubicBezTo>
                    <a:pt x="15" y="16"/>
                    <a:pt x="15" y="22"/>
                    <a:pt x="21" y="22"/>
                  </a:cubicBezTo>
                  <a:cubicBezTo>
                    <a:pt x="21" y="22"/>
                    <a:pt x="25" y="22"/>
                    <a:pt x="26" y="22"/>
                  </a:cubicBezTo>
                  <a:cubicBezTo>
                    <a:pt x="26" y="39"/>
                    <a:pt x="31" y="62"/>
                    <a:pt x="37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ïS1iďé">
            <a:extLst>
              <a:ext uri="{FF2B5EF4-FFF2-40B4-BE49-F238E27FC236}">
                <a16:creationId xmlns:a16="http://schemas.microsoft.com/office/drawing/2014/main" id="{DB12820D-CABA-FA6B-255D-D3884AC39D9E}"/>
              </a:ext>
            </a:extLst>
          </p:cNvPr>
          <p:cNvSpPr/>
          <p:nvPr/>
        </p:nvSpPr>
        <p:spPr>
          <a:xfrm>
            <a:off x="3618028" y="3784600"/>
            <a:ext cx="2439421" cy="1551124"/>
          </a:xfrm>
          <a:prstGeom prst="rect">
            <a:avLst/>
          </a:prstGeom>
          <a:gradFill flip="none" rotWithShape="1">
            <a:gsLst>
              <a:gs pos="45900">
                <a:srgbClr val="CDE925">
                  <a:alpha val="27000"/>
                </a:srgbClr>
              </a:gs>
              <a:gs pos="0">
                <a:srgbClr val="92D050"/>
              </a:gs>
              <a:gs pos="100000">
                <a:srgbClr val="92D050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13" name="îṧ1îďé">
            <a:extLst>
              <a:ext uri="{FF2B5EF4-FFF2-40B4-BE49-F238E27FC236}">
                <a16:creationId xmlns:a16="http://schemas.microsoft.com/office/drawing/2014/main" id="{4AFBF660-4C7C-BE8A-B2B5-4D4849D060C9}"/>
              </a:ext>
            </a:extLst>
          </p:cNvPr>
          <p:cNvGrpSpPr/>
          <p:nvPr/>
        </p:nvGrpSpPr>
        <p:grpSpPr>
          <a:xfrm>
            <a:off x="4523358" y="4940301"/>
            <a:ext cx="628760" cy="729360"/>
            <a:chOff x="4399233" y="5393864"/>
            <a:chExt cx="877013" cy="1017335"/>
          </a:xfrm>
        </p:grpSpPr>
        <p:sp>
          <p:nvSpPr>
            <p:cNvPr id="14" name="îsḷiḓe">
              <a:extLst>
                <a:ext uri="{FF2B5EF4-FFF2-40B4-BE49-F238E27FC236}">
                  <a16:creationId xmlns:a16="http://schemas.microsoft.com/office/drawing/2014/main" id="{A214D12E-027A-5033-ECC4-97BA9D32459F}"/>
                </a:ext>
              </a:extLst>
            </p:cNvPr>
            <p:cNvSpPr/>
            <p:nvPr/>
          </p:nvSpPr>
          <p:spPr bwMode="auto">
            <a:xfrm rot="5400000">
              <a:off x="4329072" y="5464025"/>
              <a:ext cx="1017335" cy="877013"/>
            </a:xfrm>
            <a:prstGeom prst="hexagon">
              <a:avLst/>
            </a:prstGeom>
            <a:gradFill flip="none" rotWithShape="1">
              <a:gsLst>
                <a:gs pos="0">
                  <a:srgbClr val="749F50"/>
                </a:gs>
                <a:gs pos="100000">
                  <a:srgbClr val="477606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5" name="ïṣḷïḍé">
              <a:extLst>
                <a:ext uri="{FF2B5EF4-FFF2-40B4-BE49-F238E27FC236}">
                  <a16:creationId xmlns:a16="http://schemas.microsoft.com/office/drawing/2014/main" id="{829B98B6-DE10-1CC2-EC00-0E18A6F0D699}"/>
                </a:ext>
              </a:extLst>
            </p:cNvPr>
            <p:cNvGrpSpPr/>
            <p:nvPr/>
          </p:nvGrpSpPr>
          <p:grpSpPr>
            <a:xfrm>
              <a:off x="4548769" y="5696149"/>
              <a:ext cx="510940" cy="434780"/>
              <a:chOff x="4548769" y="5696149"/>
              <a:chExt cx="510940" cy="434780"/>
            </a:xfrm>
          </p:grpSpPr>
          <p:sp>
            <p:nvSpPr>
              <p:cNvPr id="16" name="iṣḷîḓé">
                <a:extLst>
                  <a:ext uri="{FF2B5EF4-FFF2-40B4-BE49-F238E27FC236}">
                    <a16:creationId xmlns:a16="http://schemas.microsoft.com/office/drawing/2014/main" id="{FC5B8BAA-0432-33A2-58D9-FC10F57F80CC}"/>
                  </a:ext>
                </a:extLst>
              </p:cNvPr>
              <p:cNvSpPr/>
              <p:nvPr/>
            </p:nvSpPr>
            <p:spPr bwMode="auto">
              <a:xfrm>
                <a:off x="4735112" y="6056965"/>
                <a:ext cx="76808" cy="7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ïṩḻïḑe">
                <a:extLst>
                  <a:ext uri="{FF2B5EF4-FFF2-40B4-BE49-F238E27FC236}">
                    <a16:creationId xmlns:a16="http://schemas.microsoft.com/office/drawing/2014/main" id="{A709DD45-CD77-4F3D-0117-FCCAA2C3DDB7}"/>
                  </a:ext>
                </a:extLst>
              </p:cNvPr>
              <p:cNvSpPr/>
              <p:nvPr/>
            </p:nvSpPr>
            <p:spPr bwMode="auto">
              <a:xfrm>
                <a:off x="4889396" y="6056965"/>
                <a:ext cx="77476" cy="7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ŝ1ïḓè">
                <a:extLst>
                  <a:ext uri="{FF2B5EF4-FFF2-40B4-BE49-F238E27FC236}">
                    <a16:creationId xmlns:a16="http://schemas.microsoft.com/office/drawing/2014/main" id="{850673D4-6F60-2633-0D35-8FC9515C4B27}"/>
                  </a:ext>
                </a:extLst>
              </p:cNvPr>
              <p:cNvSpPr/>
              <p:nvPr/>
            </p:nvSpPr>
            <p:spPr bwMode="auto">
              <a:xfrm>
                <a:off x="4548769" y="5696149"/>
                <a:ext cx="510940" cy="33380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iSḻiḑê">
            <a:extLst>
              <a:ext uri="{FF2B5EF4-FFF2-40B4-BE49-F238E27FC236}">
                <a16:creationId xmlns:a16="http://schemas.microsoft.com/office/drawing/2014/main" id="{25FFB7AD-ABE1-E5EA-E19A-14BE4BFC7AAA}"/>
              </a:ext>
            </a:extLst>
          </p:cNvPr>
          <p:cNvSpPr/>
          <p:nvPr/>
        </p:nvSpPr>
        <p:spPr>
          <a:xfrm>
            <a:off x="1061598" y="3784600"/>
            <a:ext cx="2439420" cy="1551124"/>
          </a:xfrm>
          <a:prstGeom prst="rect">
            <a:avLst/>
          </a:prstGeom>
          <a:gradFill flip="none" rotWithShape="1">
            <a:gsLst>
              <a:gs pos="0">
                <a:srgbClr val="749F50"/>
              </a:gs>
              <a:gs pos="100000">
                <a:srgbClr val="477606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20" name="ïṩḻiḍê">
            <a:extLst>
              <a:ext uri="{FF2B5EF4-FFF2-40B4-BE49-F238E27FC236}">
                <a16:creationId xmlns:a16="http://schemas.microsoft.com/office/drawing/2014/main" id="{19C8B61E-2591-9762-30AD-48C1CD1B9FF9}"/>
              </a:ext>
            </a:extLst>
          </p:cNvPr>
          <p:cNvGrpSpPr/>
          <p:nvPr/>
        </p:nvGrpSpPr>
        <p:grpSpPr>
          <a:xfrm>
            <a:off x="1966928" y="4940301"/>
            <a:ext cx="628760" cy="729360"/>
            <a:chOff x="1875449" y="5393864"/>
            <a:chExt cx="877013" cy="1017335"/>
          </a:xfrm>
        </p:grpSpPr>
        <p:sp>
          <p:nvSpPr>
            <p:cNvPr id="21" name="ï$1íde">
              <a:extLst>
                <a:ext uri="{FF2B5EF4-FFF2-40B4-BE49-F238E27FC236}">
                  <a16:creationId xmlns:a16="http://schemas.microsoft.com/office/drawing/2014/main" id="{F8250752-8DC2-EDEE-C4D0-E320CB67E81D}"/>
                </a:ext>
              </a:extLst>
            </p:cNvPr>
            <p:cNvSpPr/>
            <p:nvPr/>
          </p:nvSpPr>
          <p:spPr bwMode="auto">
            <a:xfrm rot="5400000">
              <a:off x="1805288" y="5464025"/>
              <a:ext cx="1017335" cy="877013"/>
            </a:xfrm>
            <a:prstGeom prst="hexagon">
              <a:avLst/>
            </a:prstGeom>
            <a:gradFill flip="none" rotWithShape="1">
              <a:gsLst>
                <a:gs pos="45900">
                  <a:srgbClr val="CDE925">
                    <a:alpha val="27000"/>
                  </a:srgbClr>
                </a:gs>
                <a:gs pos="0">
                  <a:srgbClr val="92D050"/>
                </a:gs>
                <a:gs pos="100000">
                  <a:srgbClr val="92D050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2" name="ïṩľiḑe">
              <a:extLst>
                <a:ext uri="{FF2B5EF4-FFF2-40B4-BE49-F238E27FC236}">
                  <a16:creationId xmlns:a16="http://schemas.microsoft.com/office/drawing/2014/main" id="{987095FA-6372-0FA7-ADBB-12FFF42568B4}"/>
                </a:ext>
              </a:extLst>
            </p:cNvPr>
            <p:cNvSpPr/>
            <p:nvPr/>
          </p:nvSpPr>
          <p:spPr bwMode="auto">
            <a:xfrm>
              <a:off x="2115330" y="5696149"/>
              <a:ext cx="423293" cy="412763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3" name="îṣļîďè">
            <a:extLst>
              <a:ext uri="{FF2B5EF4-FFF2-40B4-BE49-F238E27FC236}">
                <a16:creationId xmlns:a16="http://schemas.microsoft.com/office/drawing/2014/main" id="{B9D847E6-6DAD-214D-D7AA-6DF601B99102}"/>
              </a:ext>
            </a:extLst>
          </p:cNvPr>
          <p:cNvSpPr/>
          <p:nvPr/>
        </p:nvSpPr>
        <p:spPr>
          <a:xfrm>
            <a:off x="1061596" y="1528609"/>
            <a:ext cx="2439421" cy="2135990"/>
          </a:xfrm>
          <a:prstGeom prst="rect">
            <a:avLst/>
          </a:prstGeom>
          <a:blipFill>
            <a:blip r:embed="rId3"/>
            <a:srcRect/>
            <a:stretch>
              <a:fillRect l="-16012" r="-1584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iś1iḍé">
            <a:extLst>
              <a:ext uri="{FF2B5EF4-FFF2-40B4-BE49-F238E27FC236}">
                <a16:creationId xmlns:a16="http://schemas.microsoft.com/office/drawing/2014/main" id="{C2599125-12BC-EACD-996F-83C01EA7BFFD}"/>
              </a:ext>
            </a:extLst>
          </p:cNvPr>
          <p:cNvSpPr/>
          <p:nvPr/>
        </p:nvSpPr>
        <p:spPr>
          <a:xfrm>
            <a:off x="3618028" y="1528609"/>
            <a:ext cx="2439421" cy="2135990"/>
          </a:xfrm>
          <a:prstGeom prst="rect">
            <a:avLst/>
          </a:prstGeom>
          <a:blipFill>
            <a:blip r:embed="rId4"/>
            <a:srcRect/>
            <a:stretch>
              <a:fillRect l="-16012" r="-1584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îšḻíḋé">
            <a:extLst>
              <a:ext uri="{FF2B5EF4-FFF2-40B4-BE49-F238E27FC236}">
                <a16:creationId xmlns:a16="http://schemas.microsoft.com/office/drawing/2014/main" id="{235DFEDE-EE27-4163-B3F8-7357CFFA82E2}"/>
              </a:ext>
            </a:extLst>
          </p:cNvPr>
          <p:cNvSpPr/>
          <p:nvPr/>
        </p:nvSpPr>
        <p:spPr>
          <a:xfrm>
            <a:off x="6141813" y="1528609"/>
            <a:ext cx="2439421" cy="2135990"/>
          </a:xfrm>
          <a:prstGeom prst="rect">
            <a:avLst/>
          </a:prstGeom>
          <a:blipFill>
            <a:blip r:embed="rId5"/>
            <a:srcRect/>
            <a:stretch>
              <a:fillRect l="-16012" r="-1584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ṧľïḑê">
            <a:extLst>
              <a:ext uri="{FF2B5EF4-FFF2-40B4-BE49-F238E27FC236}">
                <a16:creationId xmlns:a16="http://schemas.microsoft.com/office/drawing/2014/main" id="{A45226B0-F369-6837-D470-A549A17CC4ED}"/>
              </a:ext>
            </a:extLst>
          </p:cNvPr>
          <p:cNvSpPr/>
          <p:nvPr/>
        </p:nvSpPr>
        <p:spPr>
          <a:xfrm>
            <a:off x="8681343" y="1528609"/>
            <a:ext cx="2439421" cy="2135990"/>
          </a:xfrm>
          <a:prstGeom prst="rect">
            <a:avLst/>
          </a:prstGeom>
          <a:blipFill>
            <a:blip r:embed="rId6"/>
            <a:srcRect/>
            <a:stretch>
              <a:fillRect l="-15777" r="-156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9A5AB3D-2834-0F69-DE9D-22615459E52A}"/>
              </a:ext>
            </a:extLst>
          </p:cNvPr>
          <p:cNvSpPr txBox="1"/>
          <p:nvPr/>
        </p:nvSpPr>
        <p:spPr>
          <a:xfrm>
            <a:off x="1222993" y="3980808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EEE0168-DE5D-9AB3-21F7-B7343DCF7D74}"/>
              </a:ext>
            </a:extLst>
          </p:cNvPr>
          <p:cNvSpPr txBox="1"/>
          <p:nvPr/>
        </p:nvSpPr>
        <p:spPr>
          <a:xfrm>
            <a:off x="3770088" y="3933916"/>
            <a:ext cx="2135300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AEAEE35-3D5F-8CD5-DBF2-85D6D90D9674}"/>
              </a:ext>
            </a:extLst>
          </p:cNvPr>
          <p:cNvSpPr txBox="1"/>
          <p:nvPr/>
        </p:nvSpPr>
        <p:spPr>
          <a:xfrm>
            <a:off x="6293873" y="3980808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460D200-0D9B-3B9B-DFD2-720738A46195}"/>
              </a:ext>
            </a:extLst>
          </p:cNvPr>
          <p:cNvSpPr txBox="1"/>
          <p:nvPr/>
        </p:nvSpPr>
        <p:spPr>
          <a:xfrm>
            <a:off x="8848286" y="3980808"/>
            <a:ext cx="21353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rgbClr val="47760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61815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25;#370914;#58262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2255</Words>
  <Application>Microsoft Office PowerPoint</Application>
  <PresentationFormat>宽屏</PresentationFormat>
  <Paragraphs>248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得意黑</vt:lpstr>
      <vt:lpstr>等线</vt:lpstr>
      <vt:lpstr>等线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流体几何绿色环保主题工作汇报ppt模板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5</cp:revision>
  <dcterms:created xsi:type="dcterms:W3CDTF">2023-04-20T11:46:11Z</dcterms:created>
  <dcterms:modified xsi:type="dcterms:W3CDTF">2023-04-20T11:51:45Z</dcterms:modified>
</cp:coreProperties>
</file>