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9" r:id="rId2"/>
    <p:sldId id="300" r:id="rId3"/>
    <p:sldId id="301" r:id="rId4"/>
    <p:sldId id="302" r:id="rId5"/>
    <p:sldId id="297" r:id="rId6"/>
    <p:sldId id="933" r:id="rId7"/>
    <p:sldId id="31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-作业原稿内容&amp;设计参考" id="{4F4D1559-7720-4E2A-8C54-C6545AE99C51}">
          <p14:sldIdLst>
            <p14:sldId id="299"/>
            <p14:sldId id="300"/>
            <p14:sldId id="301"/>
            <p14:sldId id="302"/>
            <p14:sldId id="297"/>
            <p14:sldId id="933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7" orient="horz" pos="3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76D6"/>
    <a:srgbClr val="2345A1"/>
    <a:srgbClr val="060C21"/>
    <a:srgbClr val="29ABE2"/>
    <a:srgbClr val="66FFFF"/>
    <a:srgbClr val="21488F"/>
    <a:srgbClr val="162C74"/>
    <a:srgbClr val="273152"/>
    <a:srgbClr val="1267FA"/>
    <a:srgbClr val="F06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4" autoAdjust="0"/>
    <p:restoredTop sz="95638" autoAdjust="0"/>
  </p:normalViewPr>
  <p:slideViewPr>
    <p:cSldViewPr snapToGrid="0">
      <p:cViewPr>
        <p:scale>
          <a:sx n="75" d="100"/>
          <a:sy n="75" d="100"/>
        </p:scale>
        <p:origin x="1158" y="1152"/>
      </p:cViewPr>
      <p:guideLst>
        <p:guide orient="horz" pos="2160"/>
        <p:guide pos="3863"/>
        <p:guide pos="529"/>
        <p:guide pos="7151"/>
        <p:guide orient="horz" pos="436"/>
        <p:guide orient="horz" pos="3816"/>
        <p:guide orient="horz" pos="333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-41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C4FA6-1775-49D0-AE80-6CA214911A8F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6E6A6-E6CA-4155-B6E7-7D50C0B97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521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 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9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46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70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85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61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154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6E6A6-E6CA-4155-B6E7-7D50C0B97CC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55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505689AE-BBC3-DC1B-FD19-0A1A6A4E0E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图片占位符 17">
            <a:extLst>
              <a:ext uri="{FF2B5EF4-FFF2-40B4-BE49-F238E27FC236}">
                <a16:creationId xmlns:a16="http://schemas.microsoft.com/office/drawing/2014/main" id="{DA7CBEDF-C202-6156-04B3-E9D6211237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0764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5" name="图片占位符 17">
            <a:extLst>
              <a:ext uri="{FF2B5EF4-FFF2-40B4-BE49-F238E27FC236}">
                <a16:creationId xmlns:a16="http://schemas.microsoft.com/office/drawing/2014/main" id="{20485E32-5322-13D1-4BD4-247870D7C6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23328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6" name="图片占位符 17">
            <a:extLst>
              <a:ext uri="{FF2B5EF4-FFF2-40B4-BE49-F238E27FC236}">
                <a16:creationId xmlns:a16="http://schemas.microsoft.com/office/drawing/2014/main" id="{F6ACD2E5-C0AF-ABEF-4C71-7B8819211E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7" name="图片占位符 17">
            <a:extLst>
              <a:ext uri="{FF2B5EF4-FFF2-40B4-BE49-F238E27FC236}">
                <a16:creationId xmlns:a16="http://schemas.microsoft.com/office/drawing/2014/main" id="{278EB46E-6A76-C661-E5BB-D00F91853A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80764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8" name="图片占位符 17">
            <a:extLst>
              <a:ext uri="{FF2B5EF4-FFF2-40B4-BE49-F238E27FC236}">
                <a16:creationId xmlns:a16="http://schemas.microsoft.com/office/drawing/2014/main" id="{A595E567-5479-AD5C-806E-053A9D529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23328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7838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7">
            <a:extLst>
              <a:ext uri="{FF2B5EF4-FFF2-40B4-BE49-F238E27FC236}">
                <a16:creationId xmlns:a16="http://schemas.microsoft.com/office/drawing/2014/main" id="{26B5ABAD-A370-8765-AA61-D898238F747D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 rot="19800000">
            <a:off x="4458354" y="-1232985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1" name="图片占位符 17">
            <a:extLst>
              <a:ext uri="{FF2B5EF4-FFF2-40B4-BE49-F238E27FC236}">
                <a16:creationId xmlns:a16="http://schemas.microsoft.com/office/drawing/2014/main" id="{5C827A4C-94F2-71CA-8421-23640ADA34B4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 rot="19800000">
            <a:off x="499431" y="1059599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2" name="图片占位符 17">
            <a:extLst>
              <a:ext uri="{FF2B5EF4-FFF2-40B4-BE49-F238E27FC236}">
                <a16:creationId xmlns:a16="http://schemas.microsoft.com/office/drawing/2014/main" id="{E05AE497-6CF9-A519-F400-5DF11F170F68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 rot="19800000">
            <a:off x="-3459493" y="3352183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图片占位符 17">
            <a:extLst>
              <a:ext uri="{FF2B5EF4-FFF2-40B4-BE49-F238E27FC236}">
                <a16:creationId xmlns:a16="http://schemas.microsoft.com/office/drawing/2014/main" id="{B4F3A4FA-5336-BBC1-B37C-3AAA263E81D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 rot="19800000">
            <a:off x="11495694" y="-2239676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图片占位符 17">
            <a:extLst>
              <a:ext uri="{FF2B5EF4-FFF2-40B4-BE49-F238E27FC236}">
                <a16:creationId xmlns:a16="http://schemas.microsoft.com/office/drawing/2014/main" id="{CEB07FC3-0786-73FB-72A9-5A3D07372FD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 rot="19800000">
            <a:off x="7536771" y="52908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图片占位符 17">
            <a:extLst>
              <a:ext uri="{FF2B5EF4-FFF2-40B4-BE49-F238E27FC236}">
                <a16:creationId xmlns:a16="http://schemas.microsoft.com/office/drawing/2014/main" id="{E77DCFD7-298A-2E7D-BF33-8475538495A4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 rot="19800000">
            <a:off x="-381077" y="4638076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图片占位符 17">
            <a:extLst>
              <a:ext uri="{FF2B5EF4-FFF2-40B4-BE49-F238E27FC236}">
                <a16:creationId xmlns:a16="http://schemas.microsoft.com/office/drawing/2014/main" id="{A65FCCCE-0FD0-649F-D128-FD343C6CAB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 rot="19800000">
            <a:off x="-3459493" y="243410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图片占位符 17">
            <a:extLst>
              <a:ext uri="{FF2B5EF4-FFF2-40B4-BE49-F238E27FC236}">
                <a16:creationId xmlns:a16="http://schemas.microsoft.com/office/drawing/2014/main" id="{326D091F-8704-BA02-37AB-295BF291D66A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 rot="19800000">
            <a:off x="11495694" y="853008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图片占位符 17">
            <a:extLst>
              <a:ext uri="{FF2B5EF4-FFF2-40B4-BE49-F238E27FC236}">
                <a16:creationId xmlns:a16="http://schemas.microsoft.com/office/drawing/2014/main" id="{C75BE3E7-3AA3-8CDC-3433-AC5DDF32D20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 rot="19800000">
            <a:off x="7536770" y="3145592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3" name="图片占位符 17">
            <a:extLst>
              <a:ext uri="{FF2B5EF4-FFF2-40B4-BE49-F238E27FC236}">
                <a16:creationId xmlns:a16="http://schemas.microsoft.com/office/drawing/2014/main" id="{FE575891-3C6A-8E26-0CF7-FF33C259A5A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 rot="19800000">
            <a:off x="3577846" y="5438176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图片占位符 17">
            <a:extLst>
              <a:ext uri="{FF2B5EF4-FFF2-40B4-BE49-F238E27FC236}">
                <a16:creationId xmlns:a16="http://schemas.microsoft.com/office/drawing/2014/main" id="{46833B4F-3C97-DEB5-6466-1AE51BED5A5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 rot="19800000">
            <a:off x="11241694" y="4066109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5" name="图片占位符 17">
            <a:extLst>
              <a:ext uri="{FF2B5EF4-FFF2-40B4-BE49-F238E27FC236}">
                <a16:creationId xmlns:a16="http://schemas.microsoft.com/office/drawing/2014/main" id="{3E0AECA4-4DDC-9176-419D-1D14A4C6F9A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 rot="19800000">
            <a:off x="7282770" y="6358693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9" name="图片占位符 17">
            <a:extLst>
              <a:ext uri="{FF2B5EF4-FFF2-40B4-BE49-F238E27FC236}">
                <a16:creationId xmlns:a16="http://schemas.microsoft.com/office/drawing/2014/main" id="{31C12FF2-B22F-EDF2-AB25-B58FC66D50C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 rot="19800000">
            <a:off x="512131" y="-2036475"/>
            <a:ext cx="4398028" cy="2472748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" dist="12700" dir="540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8" name="图片占位符 17">
            <a:extLst>
              <a:ext uri="{FF2B5EF4-FFF2-40B4-BE49-F238E27FC236}">
                <a16:creationId xmlns:a16="http://schemas.microsoft.com/office/drawing/2014/main" id="{981BAEFE-254F-2DB3-AF75-78A8F57CA62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 rot="19800000">
            <a:off x="2723783" y="1865303"/>
            <a:ext cx="6106156" cy="3433126"/>
          </a:xfrm>
          <a:prstGeom prst="roundRect">
            <a:avLst>
              <a:gd name="adj" fmla="val 4486"/>
            </a:avLst>
          </a:prstGeom>
          <a:solidFill>
            <a:schemeClr val="bg1"/>
          </a:solidFill>
          <a:effectLst>
            <a:outerShdw blurRad="1270000" sx="102000" sy="102000" algn="ctr" rotWithShape="0">
              <a:schemeClr val="tx1">
                <a:alpha val="17000"/>
              </a:schemeClr>
            </a:out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14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bg>
      <p:bgPr>
        <a:gradFill flip="none" rotWithShape="1">
          <a:gsLst>
            <a:gs pos="23000">
              <a:srgbClr val="0F529C"/>
            </a:gs>
            <a:gs pos="100000">
              <a:srgbClr val="0E2F68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7722">
            <a:off x="7909479" y="632981"/>
            <a:ext cx="2893661" cy="5957204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499489" y="646174"/>
            <a:ext cx="3666325" cy="5746926"/>
          </a:xfrm>
          <a:custGeom>
            <a:avLst/>
            <a:gdLst>
              <a:gd name="connsiteX0" fmla="*/ 4369431 w 7332649"/>
              <a:gd name="connsiteY0" fmla="*/ 169 h 11493851"/>
              <a:gd name="connsiteX1" fmla="*/ 4870517 w 7332649"/>
              <a:gd name="connsiteY1" fmla="*/ 417188 h 11493851"/>
              <a:gd name="connsiteX2" fmla="*/ 7314195 w 7332649"/>
              <a:gd name="connsiteY2" fmla="*/ 9840424 h 11493851"/>
              <a:gd name="connsiteX3" fmla="*/ 6908595 w 7332649"/>
              <a:gd name="connsiteY3" fmla="*/ 10492968 h 11493851"/>
              <a:gd name="connsiteX4" fmla="*/ 3119815 w 7332649"/>
              <a:gd name="connsiteY4" fmla="*/ 11475492 h 11493851"/>
              <a:gd name="connsiteX5" fmla="*/ 2466785 w 7332649"/>
              <a:gd name="connsiteY5" fmla="*/ 11097476 h 11493851"/>
              <a:gd name="connsiteX6" fmla="*/ 7084 w 7332649"/>
              <a:gd name="connsiteY6" fmla="*/ 1612450 h 11493851"/>
              <a:gd name="connsiteX7" fmla="*/ 397537 w 7332649"/>
              <a:gd name="connsiteY7" fmla="*/ 1003401 h 11493851"/>
              <a:gd name="connsiteX8" fmla="*/ 852851 w 7332649"/>
              <a:gd name="connsiteY8" fmla="*/ 885327 h 11493851"/>
              <a:gd name="connsiteX9" fmla="*/ 855656 w 7332649"/>
              <a:gd name="connsiteY9" fmla="*/ 884600 h 11493851"/>
              <a:gd name="connsiteX10" fmla="*/ 859574 w 7332649"/>
              <a:gd name="connsiteY10" fmla="*/ 883235 h 11493851"/>
              <a:gd name="connsiteX11" fmla="*/ 978747 w 7332649"/>
              <a:gd name="connsiteY11" fmla="*/ 951600 h 11493851"/>
              <a:gd name="connsiteX12" fmla="*/ 1414730 w 7332649"/>
              <a:gd name="connsiteY12" fmla="*/ 1155087 h 11493851"/>
              <a:gd name="connsiteX13" fmla="*/ 3420555 w 7332649"/>
              <a:gd name="connsiteY13" fmla="*/ 634926 h 11493851"/>
              <a:gd name="connsiteX14" fmla="*/ 3687119 w 7332649"/>
              <a:gd name="connsiteY14" fmla="*/ 236063 h 11493851"/>
              <a:gd name="connsiteX15" fmla="*/ 3759151 w 7332649"/>
              <a:gd name="connsiteY15" fmla="*/ 131652 h 11493851"/>
              <a:gd name="connsiteX16" fmla="*/ 4192507 w 7332649"/>
              <a:gd name="connsiteY16" fmla="*/ 19272 h 11493851"/>
              <a:gd name="connsiteX17" fmla="*/ 4369431 w 7332649"/>
              <a:gd name="connsiteY17" fmla="*/ 169 h 114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32649" h="11493851">
                <a:moveTo>
                  <a:pt x="4369431" y="169"/>
                </a:moveTo>
                <a:cubicBezTo>
                  <a:pt x="4538819" y="3964"/>
                  <a:pt x="4781383" y="73471"/>
                  <a:pt x="4870517" y="417188"/>
                </a:cubicBezTo>
                <a:cubicBezTo>
                  <a:pt x="5011529" y="960954"/>
                  <a:pt x="7245291" y="9574720"/>
                  <a:pt x="7314195" y="9840424"/>
                </a:cubicBezTo>
                <a:cubicBezTo>
                  <a:pt x="7383099" y="10106130"/>
                  <a:pt x="7261471" y="10401459"/>
                  <a:pt x="6908595" y="10492968"/>
                </a:cubicBezTo>
                <a:cubicBezTo>
                  <a:pt x="6568101" y="10581267"/>
                  <a:pt x="3454119" y="11388799"/>
                  <a:pt x="3119815" y="11475492"/>
                </a:cubicBezTo>
                <a:cubicBezTo>
                  <a:pt x="2797891" y="11558975"/>
                  <a:pt x="2530883" y="11344645"/>
                  <a:pt x="2466785" y="11097476"/>
                </a:cubicBezTo>
                <a:cubicBezTo>
                  <a:pt x="2402689" y="10850311"/>
                  <a:pt x="7084" y="1612450"/>
                  <a:pt x="7084" y="1612450"/>
                </a:cubicBezTo>
                <a:cubicBezTo>
                  <a:pt x="7084" y="1612450"/>
                  <a:pt x="-85347" y="1128625"/>
                  <a:pt x="397537" y="1003401"/>
                </a:cubicBezTo>
                <a:cubicBezTo>
                  <a:pt x="764344" y="908279"/>
                  <a:pt x="838632" y="889014"/>
                  <a:pt x="852851" y="885327"/>
                </a:cubicBezTo>
                <a:lnTo>
                  <a:pt x="855656" y="884600"/>
                </a:lnTo>
                <a:cubicBezTo>
                  <a:pt x="855656" y="884600"/>
                  <a:pt x="857058" y="884030"/>
                  <a:pt x="859574" y="883235"/>
                </a:cubicBezTo>
                <a:cubicBezTo>
                  <a:pt x="877193" y="877675"/>
                  <a:pt x="949492" y="861091"/>
                  <a:pt x="978747" y="951600"/>
                </a:cubicBezTo>
                <a:cubicBezTo>
                  <a:pt x="1012178" y="1055041"/>
                  <a:pt x="1068043" y="1244991"/>
                  <a:pt x="1414730" y="1155087"/>
                </a:cubicBezTo>
                <a:cubicBezTo>
                  <a:pt x="1761416" y="1065182"/>
                  <a:pt x="3420555" y="634926"/>
                  <a:pt x="3420555" y="634926"/>
                </a:cubicBezTo>
                <a:cubicBezTo>
                  <a:pt x="3420555" y="634926"/>
                  <a:pt x="3775251" y="575917"/>
                  <a:pt x="3687119" y="236063"/>
                </a:cubicBezTo>
                <a:cubicBezTo>
                  <a:pt x="3687119" y="236063"/>
                  <a:pt x="3653905" y="158944"/>
                  <a:pt x="3759151" y="131652"/>
                </a:cubicBezTo>
                <a:cubicBezTo>
                  <a:pt x="3907729" y="93122"/>
                  <a:pt x="4192507" y="19272"/>
                  <a:pt x="4192507" y="19272"/>
                </a:cubicBezTo>
                <a:cubicBezTo>
                  <a:pt x="4192507" y="19272"/>
                  <a:pt x="4267797" y="-2108"/>
                  <a:pt x="4369431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886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7651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7BF424-055C-987A-D71B-CEEE07D6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6F6648-E316-9152-E782-6CD4D3C9D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33F4C-06F1-7F65-2A8C-0F56C89F1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8046-2C9F-4DE9-9BD9-C88D2F66B7DC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64A94-1BCE-DAD5-102E-D8D4752A7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AD1B3-C9C9-F78E-0FA4-04B8A9A4D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4314E-1E37-4CD3-B56B-4DE8BC8E0D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F138A44A-6AC9-8478-B6BB-62E66607D7B5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6D5D06E5-DBEE-8FD2-7AC0-7171F4E22C4F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5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6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6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7.png"/><Relationship Id="rId5" Type="http://schemas.microsoft.com/office/2007/relationships/hdphoto" Target="../media/hdphoto1.wdp"/><Relationship Id="rId15" Type="http://schemas.microsoft.com/office/2007/relationships/hdphoto" Target="../media/hdphoto2.wdp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rangshijianshuohua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6">
            <a:extLst>
              <a:ext uri="{FF2B5EF4-FFF2-40B4-BE49-F238E27FC236}">
                <a16:creationId xmlns:a16="http://schemas.microsoft.com/office/drawing/2014/main" id="{56927EDF-9CFF-7123-35E9-BADDC0DE6D10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custGeom>
            <a:avLst/>
            <a:gdLst>
              <a:gd name="connsiteX0" fmla="*/ 0 w 12155487"/>
              <a:gd name="connsiteY0" fmla="*/ 0 h 6270944"/>
              <a:gd name="connsiteX1" fmla="*/ 12155487 w 12155487"/>
              <a:gd name="connsiteY1" fmla="*/ 0 h 6270944"/>
              <a:gd name="connsiteX2" fmla="*/ 12155487 w 12155487"/>
              <a:gd name="connsiteY2" fmla="*/ 6270944 h 6270944"/>
              <a:gd name="connsiteX3" fmla="*/ 0 w 12155487"/>
              <a:gd name="connsiteY3" fmla="*/ 6270944 h 627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5487" h="6270944">
                <a:moveTo>
                  <a:pt x="0" y="0"/>
                </a:moveTo>
                <a:lnTo>
                  <a:pt x="12155487" y="0"/>
                </a:lnTo>
                <a:lnTo>
                  <a:pt x="12155487" y="6270944"/>
                </a:lnTo>
                <a:lnTo>
                  <a:pt x="0" y="6270944"/>
                </a:lnTo>
                <a:close/>
              </a:path>
            </a:pathLst>
          </a:custGeom>
        </p:spPr>
      </p:pic>
      <p:sp>
        <p:nvSpPr>
          <p:cNvPr id="11" name="AutoShape 2">
            <a:extLst>
              <a:ext uri="{FF2B5EF4-FFF2-40B4-BE49-F238E27FC236}">
                <a16:creationId xmlns:a16="http://schemas.microsoft.com/office/drawing/2014/main" id="{88E1517A-3EB0-0A5B-2BB4-A2F94AC0E8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76600" y="328699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2" name="图片 1031">
            <a:extLst>
              <a:ext uri="{FF2B5EF4-FFF2-40B4-BE49-F238E27FC236}">
                <a16:creationId xmlns:a16="http://schemas.microsoft.com/office/drawing/2014/main" id="{5F1C2798-8E22-3A76-F8CE-9F63AD3B8C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104602" y="-1"/>
            <a:ext cx="12155486" cy="6858000"/>
          </a:xfrm>
          <a:custGeom>
            <a:avLst/>
            <a:gdLst>
              <a:gd name="connsiteX0" fmla="*/ 0 w 12155486"/>
              <a:gd name="connsiteY0" fmla="*/ 5206050 h 5206050"/>
              <a:gd name="connsiteX1" fmla="*/ 12155486 w 12155486"/>
              <a:gd name="connsiteY1" fmla="*/ 5206050 h 5206050"/>
              <a:gd name="connsiteX2" fmla="*/ 12155486 w 12155486"/>
              <a:gd name="connsiteY2" fmla="*/ 0 h 5206050"/>
              <a:gd name="connsiteX3" fmla="*/ 0 w 12155486"/>
              <a:gd name="connsiteY3" fmla="*/ 0 h 520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5486" h="5206050">
                <a:moveTo>
                  <a:pt x="0" y="5206050"/>
                </a:moveTo>
                <a:lnTo>
                  <a:pt x="12155486" y="5206050"/>
                </a:lnTo>
                <a:lnTo>
                  <a:pt x="12155486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368CF59-8B64-63AC-7685-789A93805CA3}"/>
              </a:ext>
            </a:extLst>
          </p:cNvPr>
          <p:cNvSpPr txBox="1"/>
          <p:nvPr/>
        </p:nvSpPr>
        <p:spPr>
          <a:xfrm>
            <a:off x="1009981" y="1749407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开启您</a:t>
            </a:r>
            <a:r>
              <a:rPr lang="zh-CN" altLang="en-US" sz="6000">
                <a:solidFill>
                  <a:schemeClr val="bg1"/>
                </a:solidFill>
                <a:latin typeface="+mj-ea"/>
                <a:ea typeface="+mj-ea"/>
              </a:rPr>
              <a:t>的能量</a:t>
            </a:r>
            <a:endParaRPr lang="en-US" altLang="zh-CN" sz="60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6000">
                <a:solidFill>
                  <a:schemeClr val="bg1"/>
                </a:solidFill>
                <a:latin typeface="+mj-ea"/>
                <a:ea typeface="+mj-ea"/>
              </a:rPr>
              <a:t>自由</a:t>
            </a: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时代</a:t>
            </a: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4F23E2C6-88A3-2793-52BA-9F88DD2C0F24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92180" y="259501"/>
            <a:ext cx="2312926" cy="267657"/>
          </a:xfrm>
          <a:prstGeom prst="rect">
            <a:avLst/>
          </a:prstGeom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id="{CDFE44CA-2A08-1A90-E1CC-58833D56C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0398">
            <a:off x="-1083437" y="-1189229"/>
            <a:ext cx="2166874" cy="216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8">
            <a:extLst>
              <a:ext uri="{FF2B5EF4-FFF2-40B4-BE49-F238E27FC236}">
                <a16:creationId xmlns:a16="http://schemas.microsoft.com/office/drawing/2014/main" id="{235F8AF7-6AAB-9BDE-786A-FCB05C5FE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6360" y="1044764"/>
            <a:ext cx="6162675" cy="581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3E7EC5F9-1B75-8C7F-4785-228B811EE56B}"/>
              </a:ext>
            </a:extLst>
          </p:cNvPr>
          <p:cNvGrpSpPr/>
          <p:nvPr/>
        </p:nvGrpSpPr>
        <p:grpSpPr>
          <a:xfrm>
            <a:off x="1099876" y="3680632"/>
            <a:ext cx="5263959" cy="577157"/>
            <a:chOff x="1264797" y="3847469"/>
            <a:chExt cx="5263959" cy="577157"/>
          </a:xfrm>
        </p:grpSpPr>
        <p:grpSp>
          <p:nvGrpSpPr>
            <p:cNvPr id="1039" name="图形 2">
              <a:extLst>
                <a:ext uri="{FF2B5EF4-FFF2-40B4-BE49-F238E27FC236}">
                  <a16:creationId xmlns:a16="http://schemas.microsoft.com/office/drawing/2014/main" id="{07F1A575-0290-5169-8551-9DBD97865575}"/>
                </a:ext>
              </a:extLst>
            </p:cNvPr>
            <p:cNvGrpSpPr/>
            <p:nvPr/>
          </p:nvGrpSpPr>
          <p:grpSpPr>
            <a:xfrm>
              <a:off x="1264797" y="3847469"/>
              <a:ext cx="5197557" cy="577157"/>
              <a:chOff x="10515" y="787010"/>
              <a:chExt cx="5678597" cy="1216863"/>
            </a:xfrm>
          </p:grpSpPr>
          <p:sp>
            <p:nvSpPr>
              <p:cNvPr id="1040" name="任意多边形: 形状 1039">
                <a:extLst>
                  <a:ext uri="{FF2B5EF4-FFF2-40B4-BE49-F238E27FC236}">
                    <a16:creationId xmlns:a16="http://schemas.microsoft.com/office/drawing/2014/main" id="{2BABE955-8AB3-CDEF-6128-EC7B5D288AF5}"/>
                  </a:ext>
                </a:extLst>
              </p:cNvPr>
              <p:cNvSpPr/>
              <p:nvPr/>
            </p:nvSpPr>
            <p:spPr>
              <a:xfrm>
                <a:off x="10515" y="787010"/>
                <a:ext cx="5678597" cy="1216863"/>
              </a:xfrm>
              <a:custGeom>
                <a:avLst/>
                <a:gdLst>
                  <a:gd name="connsiteX0" fmla="*/ 0 w 5678597"/>
                  <a:gd name="connsiteY0" fmla="*/ 0 h 1216863"/>
                  <a:gd name="connsiteX1" fmla="*/ 5678598 w 5678597"/>
                  <a:gd name="connsiteY1" fmla="*/ 0 h 1216863"/>
                  <a:gd name="connsiteX2" fmla="*/ 5678598 w 5678597"/>
                  <a:gd name="connsiteY2" fmla="*/ 1216863 h 1216863"/>
                  <a:gd name="connsiteX3" fmla="*/ 0 w 5678597"/>
                  <a:gd name="connsiteY3" fmla="*/ 1216863 h 121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8597" h="1216863">
                    <a:moveTo>
                      <a:pt x="0" y="0"/>
                    </a:moveTo>
                    <a:lnTo>
                      <a:pt x="5678598" y="0"/>
                    </a:lnTo>
                    <a:lnTo>
                      <a:pt x="5678598" y="1216863"/>
                    </a:lnTo>
                    <a:lnTo>
                      <a:pt x="0" y="1216863"/>
                    </a:lnTo>
                    <a:close/>
                  </a:path>
                </a:pathLst>
              </a:custGeom>
              <a:solidFill>
                <a:srgbClr val="29ABE2">
                  <a:alpha val="21000"/>
                </a:srgbClr>
              </a:solidFill>
              <a:ln w="2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41" name="图形 2">
                <a:extLst>
                  <a:ext uri="{FF2B5EF4-FFF2-40B4-BE49-F238E27FC236}">
                    <a16:creationId xmlns:a16="http://schemas.microsoft.com/office/drawing/2014/main" id="{03EC11AF-95C8-1BEB-77D7-FE4A90EA0DC5}"/>
                  </a:ext>
                </a:extLst>
              </p:cNvPr>
              <p:cNvGrpSpPr/>
              <p:nvPr/>
            </p:nvGrpSpPr>
            <p:grpSpPr>
              <a:xfrm>
                <a:off x="10515" y="787010"/>
                <a:ext cx="5678597" cy="1216863"/>
                <a:chOff x="10515" y="787010"/>
                <a:chExt cx="5678597" cy="1216863"/>
              </a:xfrm>
              <a:solidFill>
                <a:srgbClr val="29ABE2"/>
              </a:solidFill>
            </p:grpSpPr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D7E725B8-A584-F248-2EE7-B66141CB3B93}"/>
                    </a:ext>
                  </a:extLst>
                </p:cNvPr>
                <p:cNvSpPr/>
                <p:nvPr/>
              </p:nvSpPr>
              <p:spPr>
                <a:xfrm>
                  <a:off x="10515" y="787010"/>
                  <a:ext cx="62508" cy="405718"/>
                </a:xfrm>
                <a:custGeom>
                  <a:avLst/>
                  <a:gdLst>
                    <a:gd name="connsiteX0" fmla="*/ 0 w 62508"/>
                    <a:gd name="connsiteY0" fmla="*/ 0 h 405718"/>
                    <a:gd name="connsiteX1" fmla="*/ 62508 w 62508"/>
                    <a:gd name="connsiteY1" fmla="*/ 0 h 405718"/>
                    <a:gd name="connsiteX2" fmla="*/ 62508 w 62508"/>
                    <a:gd name="connsiteY2" fmla="*/ 405718 h 405718"/>
                    <a:gd name="connsiteX3" fmla="*/ 0 w 62508"/>
                    <a:gd name="connsiteY3" fmla="*/ 405718 h 40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508" h="405718">
                      <a:moveTo>
                        <a:pt x="0" y="0"/>
                      </a:moveTo>
                      <a:lnTo>
                        <a:pt x="62508" y="0"/>
                      </a:lnTo>
                      <a:lnTo>
                        <a:pt x="62508" y="405718"/>
                      </a:lnTo>
                      <a:lnTo>
                        <a:pt x="0" y="405718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39052470-6699-D4A4-FED8-71C9B54D5C94}"/>
                    </a:ext>
                  </a:extLst>
                </p:cNvPr>
                <p:cNvSpPr/>
                <p:nvPr/>
              </p:nvSpPr>
              <p:spPr>
                <a:xfrm>
                  <a:off x="10515" y="1598155"/>
                  <a:ext cx="62508" cy="405718"/>
                </a:xfrm>
                <a:custGeom>
                  <a:avLst/>
                  <a:gdLst>
                    <a:gd name="connsiteX0" fmla="*/ 0 w 62508"/>
                    <a:gd name="connsiteY0" fmla="*/ 0 h 405718"/>
                    <a:gd name="connsiteX1" fmla="*/ 62508 w 62508"/>
                    <a:gd name="connsiteY1" fmla="*/ 0 h 405718"/>
                    <a:gd name="connsiteX2" fmla="*/ 62508 w 62508"/>
                    <a:gd name="connsiteY2" fmla="*/ 405718 h 405718"/>
                    <a:gd name="connsiteX3" fmla="*/ 0 w 62508"/>
                    <a:gd name="connsiteY3" fmla="*/ 405718 h 40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508" h="405718">
                      <a:moveTo>
                        <a:pt x="0" y="0"/>
                      </a:moveTo>
                      <a:lnTo>
                        <a:pt x="62508" y="0"/>
                      </a:lnTo>
                      <a:lnTo>
                        <a:pt x="62508" y="405718"/>
                      </a:lnTo>
                      <a:lnTo>
                        <a:pt x="0" y="405718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35EA628A-2442-E63D-0FCF-EBA603FCC060}"/>
                    </a:ext>
                  </a:extLst>
                </p:cNvPr>
                <p:cNvSpPr/>
                <p:nvPr/>
              </p:nvSpPr>
              <p:spPr>
                <a:xfrm>
                  <a:off x="5626605" y="787010"/>
                  <a:ext cx="62508" cy="405718"/>
                </a:xfrm>
                <a:custGeom>
                  <a:avLst/>
                  <a:gdLst>
                    <a:gd name="connsiteX0" fmla="*/ 0 w 62508"/>
                    <a:gd name="connsiteY0" fmla="*/ 0 h 405718"/>
                    <a:gd name="connsiteX1" fmla="*/ 62508 w 62508"/>
                    <a:gd name="connsiteY1" fmla="*/ 0 h 405718"/>
                    <a:gd name="connsiteX2" fmla="*/ 62508 w 62508"/>
                    <a:gd name="connsiteY2" fmla="*/ 405718 h 405718"/>
                    <a:gd name="connsiteX3" fmla="*/ 0 w 62508"/>
                    <a:gd name="connsiteY3" fmla="*/ 405718 h 40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508" h="405718">
                      <a:moveTo>
                        <a:pt x="0" y="0"/>
                      </a:moveTo>
                      <a:lnTo>
                        <a:pt x="62508" y="0"/>
                      </a:lnTo>
                      <a:lnTo>
                        <a:pt x="62508" y="405718"/>
                      </a:lnTo>
                      <a:lnTo>
                        <a:pt x="0" y="405718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65414674-73EE-7996-46AA-D0CCD872EC90}"/>
                    </a:ext>
                  </a:extLst>
                </p:cNvPr>
                <p:cNvSpPr/>
                <p:nvPr/>
              </p:nvSpPr>
              <p:spPr>
                <a:xfrm>
                  <a:off x="5626605" y="1598155"/>
                  <a:ext cx="62508" cy="405718"/>
                </a:xfrm>
                <a:custGeom>
                  <a:avLst/>
                  <a:gdLst>
                    <a:gd name="connsiteX0" fmla="*/ 0 w 62508"/>
                    <a:gd name="connsiteY0" fmla="*/ 0 h 405718"/>
                    <a:gd name="connsiteX1" fmla="*/ 62508 w 62508"/>
                    <a:gd name="connsiteY1" fmla="*/ 0 h 405718"/>
                    <a:gd name="connsiteX2" fmla="*/ 62508 w 62508"/>
                    <a:gd name="connsiteY2" fmla="*/ 405718 h 405718"/>
                    <a:gd name="connsiteX3" fmla="*/ 0 w 62508"/>
                    <a:gd name="connsiteY3" fmla="*/ 405718 h 40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508" h="405718">
                      <a:moveTo>
                        <a:pt x="0" y="0"/>
                      </a:moveTo>
                      <a:lnTo>
                        <a:pt x="62508" y="0"/>
                      </a:lnTo>
                      <a:lnTo>
                        <a:pt x="62508" y="405718"/>
                      </a:lnTo>
                      <a:lnTo>
                        <a:pt x="0" y="405718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D13729C-79D1-A9C7-06F5-826C5D64E474}"/>
                </a:ext>
              </a:extLst>
            </p:cNvPr>
            <p:cNvSpPr txBox="1"/>
            <p:nvPr/>
          </p:nvSpPr>
          <p:spPr>
            <a:xfrm>
              <a:off x="1265777" y="3951382"/>
              <a:ext cx="526297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致力于为全球新能源应用提供一流解决方案和服务</a:t>
              </a:r>
            </a:p>
          </p:txBody>
        </p:sp>
      </p:grpSp>
      <p:sp>
        <p:nvSpPr>
          <p:cNvPr id="1049" name="任意多边形: 形状 1048">
            <a:extLst>
              <a:ext uri="{FF2B5EF4-FFF2-40B4-BE49-F238E27FC236}">
                <a16:creationId xmlns:a16="http://schemas.microsoft.com/office/drawing/2014/main" id="{96F6A992-FCE7-FB0A-239E-F98AEF505C80}"/>
              </a:ext>
            </a:extLst>
          </p:cNvPr>
          <p:cNvSpPr/>
          <p:nvPr/>
        </p:nvSpPr>
        <p:spPr>
          <a:xfrm>
            <a:off x="6734" y="4318481"/>
            <a:ext cx="4653683" cy="2548296"/>
          </a:xfrm>
          <a:custGeom>
            <a:avLst/>
            <a:gdLst>
              <a:gd name="connsiteX0" fmla="*/ 1534342 w 4653683"/>
              <a:gd name="connsiteY0" fmla="*/ 0 h 2548296"/>
              <a:gd name="connsiteX1" fmla="*/ 4653683 w 4653683"/>
              <a:gd name="connsiteY1" fmla="*/ 1887077 h 2548296"/>
              <a:gd name="connsiteX2" fmla="*/ 4513444 w 4653683"/>
              <a:gd name="connsiteY2" fmla="*/ 2448236 h 2548296"/>
              <a:gd name="connsiteX3" fmla="*/ 4452907 w 4653683"/>
              <a:gd name="connsiteY3" fmla="*/ 2548296 h 2548296"/>
              <a:gd name="connsiteX4" fmla="*/ 0 w 4653683"/>
              <a:gd name="connsiteY4" fmla="*/ 2548296 h 2548296"/>
              <a:gd name="connsiteX5" fmla="*/ 0 w 4653683"/>
              <a:gd name="connsiteY5" fmla="*/ 245210 h 2548296"/>
              <a:gd name="connsiteX6" fmla="*/ 47479 w 4653683"/>
              <a:gd name="connsiteY6" fmla="*/ 227760 h 2548296"/>
              <a:gd name="connsiteX7" fmla="*/ 1534342 w 4653683"/>
              <a:gd name="connsiteY7" fmla="*/ 0 h 254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53683" h="2548296">
                <a:moveTo>
                  <a:pt x="1534342" y="0"/>
                </a:moveTo>
                <a:cubicBezTo>
                  <a:pt x="3257106" y="0"/>
                  <a:pt x="4653683" y="844873"/>
                  <a:pt x="4653683" y="1887077"/>
                </a:cubicBezTo>
                <a:cubicBezTo>
                  <a:pt x="4653683" y="2082491"/>
                  <a:pt x="4604585" y="2270966"/>
                  <a:pt x="4513444" y="2448236"/>
                </a:cubicBezTo>
                <a:lnTo>
                  <a:pt x="4452907" y="2548296"/>
                </a:lnTo>
                <a:lnTo>
                  <a:pt x="0" y="2548296"/>
                </a:lnTo>
                <a:lnTo>
                  <a:pt x="0" y="245210"/>
                </a:lnTo>
                <a:lnTo>
                  <a:pt x="47479" y="227760"/>
                </a:lnTo>
                <a:cubicBezTo>
                  <a:pt x="489469" y="82507"/>
                  <a:pt x="995979" y="0"/>
                  <a:pt x="1534342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46000"/>
                </a:schemeClr>
              </a:gs>
              <a:gs pos="100000">
                <a:srgbClr val="273152">
                  <a:alpha val="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57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050">
            <a:extLst>
              <a:ext uri="{FF2B5EF4-FFF2-40B4-BE49-F238E27FC236}">
                <a16:creationId xmlns:a16="http://schemas.microsoft.com/office/drawing/2014/main" id="{AB9C77BE-2940-0CA3-9302-F66DC73A6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966" y="0"/>
            <a:ext cx="12284958" cy="6858000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97F96CA9-687C-3E89-9DDD-9904C686D8BC}"/>
              </a:ext>
            </a:extLst>
          </p:cNvPr>
          <p:cNvSpPr/>
          <p:nvPr/>
        </p:nvSpPr>
        <p:spPr>
          <a:xfrm>
            <a:off x="45650" y="0"/>
            <a:ext cx="12239805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7E36FA9F-453A-B104-F6B7-497C6B21553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84" y="0"/>
            <a:ext cx="12193057" cy="685859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2F999DE-4F90-35FE-2C34-B08727031074}"/>
              </a:ext>
            </a:extLst>
          </p:cNvPr>
          <p:cNvSpPr txBox="1"/>
          <p:nvPr/>
        </p:nvSpPr>
        <p:spPr>
          <a:xfrm>
            <a:off x="6634253" y="2416460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守正经营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33161B-64E7-F4A0-9BF9-6E15E6380CE0}"/>
              </a:ext>
            </a:extLst>
          </p:cNvPr>
          <p:cNvSpPr txBox="1"/>
          <p:nvPr/>
        </p:nvSpPr>
        <p:spPr>
          <a:xfrm>
            <a:off x="5292560" y="87334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发展理念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54BE68-1038-112D-75F0-A039E3E0D101}"/>
              </a:ext>
            </a:extLst>
          </p:cNvPr>
          <p:cNvGrpSpPr/>
          <p:nvPr/>
        </p:nvGrpSpPr>
        <p:grpSpPr>
          <a:xfrm>
            <a:off x="2554633" y="891095"/>
            <a:ext cx="1955800" cy="301703"/>
            <a:chOff x="2516136" y="874382"/>
            <a:chExt cx="1955800" cy="30170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DAFACAD-FF92-E08E-E3B2-DCFE0F5E1E04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BE8B62-1877-7E61-A0FB-EF4241CF5652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9D9F32-D612-CAE1-F3E1-B8BBF4EEF9E6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51BDCED-AFAE-7D1E-9FC0-B188D688F4E3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5D6298D-33C3-9165-5B13-D8859EC35F1A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535A778-87A6-9DA7-97DC-5A39C38512C7}"/>
              </a:ext>
            </a:extLst>
          </p:cNvPr>
          <p:cNvGrpSpPr/>
          <p:nvPr/>
        </p:nvGrpSpPr>
        <p:grpSpPr>
          <a:xfrm flipH="1">
            <a:off x="7826726" y="891095"/>
            <a:ext cx="1955800" cy="301703"/>
            <a:chOff x="2516136" y="874382"/>
            <a:chExt cx="1955800" cy="30170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BD1DB-F067-CA97-C751-6AC2BE08056C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11257B-D365-EAA0-7DD3-4F8BAC0B9881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D89CE85-FD5C-5AF3-A48E-CF84DE05E38B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E527EB4-5E95-3645-2F75-F1A193F3A3EE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E5E77AE-9F4C-FAC4-2815-045F57F37D21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3" name="图形 2052">
            <a:extLst>
              <a:ext uri="{FF2B5EF4-FFF2-40B4-BE49-F238E27FC236}">
                <a16:creationId xmlns:a16="http://schemas.microsoft.com/office/drawing/2014/main" id="{20E1559B-776A-CFBF-1E5C-12DF409328E4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3789" y="395801"/>
            <a:ext cx="2312926" cy="267657"/>
          </a:xfrm>
          <a:prstGeom prst="rect">
            <a:avLst/>
          </a:prstGeom>
        </p:spPr>
      </p:pic>
      <p:grpSp>
        <p:nvGrpSpPr>
          <p:cNvPr id="2114" name="组合 2113">
            <a:extLst>
              <a:ext uri="{FF2B5EF4-FFF2-40B4-BE49-F238E27FC236}">
                <a16:creationId xmlns:a16="http://schemas.microsoft.com/office/drawing/2014/main" id="{C4E47422-DB0F-0A2C-888A-57F76E3F630C}"/>
              </a:ext>
            </a:extLst>
          </p:cNvPr>
          <p:cNvGrpSpPr/>
          <p:nvPr/>
        </p:nvGrpSpPr>
        <p:grpSpPr>
          <a:xfrm>
            <a:off x="6204649" y="1894489"/>
            <a:ext cx="2230239" cy="5926230"/>
            <a:chOff x="6244575" y="1896202"/>
            <a:chExt cx="2230239" cy="5926230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0056C94-D722-C218-4442-3CB7D3823A65}"/>
                </a:ext>
              </a:extLst>
            </p:cNvPr>
            <p:cNvGrpSpPr/>
            <p:nvPr/>
          </p:nvGrpSpPr>
          <p:grpSpPr>
            <a:xfrm>
              <a:off x="6244575" y="2495067"/>
              <a:ext cx="2230239" cy="5327365"/>
              <a:chOff x="6244575" y="2495067"/>
              <a:chExt cx="2230239" cy="5327365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768886C1-2EF2-BCEC-774C-B7C0493EA5E3}"/>
                  </a:ext>
                </a:extLst>
              </p:cNvPr>
              <p:cNvGrpSpPr/>
              <p:nvPr/>
            </p:nvGrpSpPr>
            <p:grpSpPr>
              <a:xfrm>
                <a:off x="6244575" y="2495067"/>
                <a:ext cx="2230239" cy="5327365"/>
                <a:chOff x="5953116" y="2773383"/>
                <a:chExt cx="2952962" cy="5819846"/>
              </a:xfrm>
            </p:grpSpPr>
            <p:sp>
              <p:nvSpPr>
                <p:cNvPr id="56" name="矩形: 圆角 55">
                  <a:extLst>
                    <a:ext uri="{FF2B5EF4-FFF2-40B4-BE49-F238E27FC236}">
                      <a16:creationId xmlns:a16="http://schemas.microsoft.com/office/drawing/2014/main" id="{BFF07A64-FC0C-6A8D-0C1F-130880025254}"/>
                    </a:ext>
                  </a:extLst>
                </p:cNvPr>
                <p:cNvSpPr/>
                <p:nvPr/>
              </p:nvSpPr>
              <p:spPr>
                <a:xfrm>
                  <a:off x="5966112" y="3188931"/>
                  <a:ext cx="2926968" cy="5404298"/>
                </a:xfrm>
                <a:prstGeom prst="roundRect">
                  <a:avLst>
                    <a:gd name="adj" fmla="val 2662"/>
                  </a:avLst>
                </a:prstGeom>
                <a:gradFill>
                  <a:gsLst>
                    <a:gs pos="10000">
                      <a:srgbClr val="136BD0">
                        <a:alpha val="33000"/>
                      </a:srgbClr>
                    </a:gs>
                    <a:gs pos="72000">
                      <a:srgbClr val="136BD0">
                        <a:alpha val="0"/>
                      </a:srgbClr>
                    </a:gs>
                  </a:gsLst>
                  <a:lin ang="5400000" scaled="1"/>
                </a:gradFill>
                <a:ln w="19050" cap="flat" cmpd="sng" algn="ctr">
                  <a:gradFill>
                    <a:gsLst>
                      <a:gs pos="0">
                        <a:srgbClr val="136BD0">
                          <a:alpha val="83000"/>
                        </a:srgbClr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glow rad="127000">
                    <a:srgbClr val="1966FF">
                      <a:alpha val="7000"/>
                    </a:srgbClr>
                  </a:glow>
                  <a:outerShdw blurRad="444500" sx="102000" sy="102000" algn="ctr" rotWithShape="0">
                    <a:srgbClr val="1966FF">
                      <a:alpha val="2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id="{08734AFA-8E7E-4B73-3CD3-90B9A4E1C1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53116" y="2773383"/>
                  <a:ext cx="2952962" cy="826642"/>
                </a:xfrm>
                <a:prstGeom prst="rect">
                  <a:avLst/>
                </a:prstGeom>
              </p:spPr>
            </p:pic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778A82B-6A46-E55F-EADD-0E036E41F9F0}"/>
                  </a:ext>
                </a:extLst>
              </p:cNvPr>
              <p:cNvSpPr txBox="1"/>
              <p:nvPr/>
            </p:nvSpPr>
            <p:spPr>
              <a:xfrm>
                <a:off x="6257472" y="2878125"/>
                <a:ext cx="2110613" cy="2030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持续确保产品安全、信息安全、财务安全、运营安全；预防不可抗力因素；消除企业及供应链中存在的诚信、道德、廉洁问题；确保宁德时代守正合</a:t>
                </a: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规经营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pic>
          <p:nvPicPr>
            <p:cNvPr id="2056" name="Picture 6">
              <a:extLst>
                <a:ext uri="{FF2B5EF4-FFF2-40B4-BE49-F238E27FC236}">
                  <a16:creationId xmlns:a16="http://schemas.microsoft.com/office/drawing/2014/main" id="{B4B79022-82BD-B369-77CD-2451E5A1EF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2765" y="1896202"/>
              <a:ext cx="553855" cy="5538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16" name="组合 2115">
            <a:extLst>
              <a:ext uri="{FF2B5EF4-FFF2-40B4-BE49-F238E27FC236}">
                <a16:creationId xmlns:a16="http://schemas.microsoft.com/office/drawing/2014/main" id="{36086034-4B0C-448B-6F69-6EA98CFB1F62}"/>
              </a:ext>
            </a:extLst>
          </p:cNvPr>
          <p:cNvGrpSpPr/>
          <p:nvPr/>
        </p:nvGrpSpPr>
        <p:grpSpPr>
          <a:xfrm>
            <a:off x="900852" y="1894489"/>
            <a:ext cx="2230239" cy="5927943"/>
            <a:chOff x="900852" y="1894489"/>
            <a:chExt cx="2230239" cy="592794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4331B8C-3695-0C9E-D767-87CD7CE286FF}"/>
                </a:ext>
              </a:extLst>
            </p:cNvPr>
            <p:cNvGrpSpPr/>
            <p:nvPr/>
          </p:nvGrpSpPr>
          <p:grpSpPr>
            <a:xfrm>
              <a:off x="900852" y="2495067"/>
              <a:ext cx="2230239" cy="5327365"/>
              <a:chOff x="900852" y="2495067"/>
              <a:chExt cx="2230239" cy="5327365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8EC5797-3593-26E8-2BED-BC939E86EBBA}"/>
                  </a:ext>
                </a:extLst>
              </p:cNvPr>
              <p:cNvGrpSpPr/>
              <p:nvPr/>
            </p:nvGrpSpPr>
            <p:grpSpPr>
              <a:xfrm>
                <a:off x="900852" y="2495067"/>
                <a:ext cx="2230239" cy="5327365"/>
                <a:chOff x="5953116" y="2773383"/>
                <a:chExt cx="2952962" cy="5819846"/>
              </a:xfrm>
            </p:grpSpPr>
            <p:sp>
              <p:nvSpPr>
                <p:cNvPr id="49" name="矩形: 圆角 48">
                  <a:extLst>
                    <a:ext uri="{FF2B5EF4-FFF2-40B4-BE49-F238E27FC236}">
                      <a16:creationId xmlns:a16="http://schemas.microsoft.com/office/drawing/2014/main" id="{BFC97456-1D3C-9FCA-774D-CD50E489B90B}"/>
                    </a:ext>
                  </a:extLst>
                </p:cNvPr>
                <p:cNvSpPr/>
                <p:nvPr/>
              </p:nvSpPr>
              <p:spPr>
                <a:xfrm>
                  <a:off x="5966112" y="3188931"/>
                  <a:ext cx="2926968" cy="5404298"/>
                </a:xfrm>
                <a:prstGeom prst="roundRect">
                  <a:avLst>
                    <a:gd name="adj" fmla="val 2662"/>
                  </a:avLst>
                </a:prstGeom>
                <a:gradFill>
                  <a:gsLst>
                    <a:gs pos="10000">
                      <a:srgbClr val="136BD0">
                        <a:alpha val="33000"/>
                      </a:srgbClr>
                    </a:gs>
                    <a:gs pos="72000">
                      <a:srgbClr val="136BD0">
                        <a:alpha val="0"/>
                      </a:srgbClr>
                    </a:gs>
                  </a:gsLst>
                  <a:lin ang="5400000" scaled="1"/>
                </a:gradFill>
                <a:ln w="19050" cap="flat" cmpd="sng" algn="ctr">
                  <a:gradFill>
                    <a:gsLst>
                      <a:gs pos="0">
                        <a:srgbClr val="136BD0">
                          <a:alpha val="83000"/>
                        </a:srgbClr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glow rad="127000">
                    <a:srgbClr val="1966FF">
                      <a:alpha val="7000"/>
                    </a:srgbClr>
                  </a:glow>
                  <a:outerShdw blurRad="444500" sx="102000" sy="102000" algn="ctr" rotWithShape="0">
                    <a:srgbClr val="1966FF">
                      <a:alpha val="2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530C2D00-3C40-4BA6-E50E-83F7AC22E8E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53116" y="2773383"/>
                  <a:ext cx="2952962" cy="826642"/>
                </a:xfrm>
                <a:prstGeom prst="rect">
                  <a:avLst/>
                </a:prstGeom>
              </p:spPr>
            </p:pic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F2B1E95-4E49-1A8C-F2A7-039A07B35D64}"/>
                  </a:ext>
                </a:extLst>
              </p:cNvPr>
              <p:cNvSpPr txBox="1"/>
              <p:nvPr/>
            </p:nvSpPr>
            <p:spPr>
              <a:xfrm>
                <a:off x="991674" y="2918734"/>
                <a:ext cx="2048597" cy="23101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“为人类新能源事业做出卓越贡献，为员工谋求精神与物质福祉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, 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提供奋斗平台”是宁德时代的企业愿景；宁德时代持续落实保障企业及供应链中的劳工权益。积极履行</a:t>
                </a: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社会责任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112" name="组合 2111">
              <a:extLst>
                <a:ext uri="{FF2B5EF4-FFF2-40B4-BE49-F238E27FC236}">
                  <a16:creationId xmlns:a16="http://schemas.microsoft.com/office/drawing/2014/main" id="{19C79CB2-6E0E-972E-73EC-68A69B63F93D}"/>
                </a:ext>
              </a:extLst>
            </p:cNvPr>
            <p:cNvGrpSpPr/>
            <p:nvPr/>
          </p:nvGrpSpPr>
          <p:grpSpPr>
            <a:xfrm>
              <a:off x="1166177" y="1894489"/>
              <a:ext cx="1596195" cy="5178309"/>
              <a:chOff x="1166177" y="1894489"/>
              <a:chExt cx="1596195" cy="517830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5EED01E-801E-1C8C-61F9-3DED8DD78713}"/>
                  </a:ext>
                </a:extLst>
              </p:cNvPr>
              <p:cNvSpPr txBox="1"/>
              <p:nvPr/>
            </p:nvSpPr>
            <p:spPr>
              <a:xfrm>
                <a:off x="1308086" y="2411747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和谐共赢</a:t>
                </a:r>
              </a:p>
            </p:txBody>
          </p:sp>
          <p:pic>
            <p:nvPicPr>
              <p:cNvPr id="2054" name="Picture 6">
                <a:extLst>
                  <a:ext uri="{FF2B5EF4-FFF2-40B4-BE49-F238E27FC236}">
                    <a16:creationId xmlns:a16="http://schemas.microsoft.com/office/drawing/2014/main" id="{59E9ED3F-0E77-98FB-B26E-770D7500190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2078" y="1894489"/>
                <a:ext cx="553855" cy="5538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092" name="组合 2091">
                <a:extLst>
                  <a:ext uri="{FF2B5EF4-FFF2-40B4-BE49-F238E27FC236}">
                    <a16:creationId xmlns:a16="http://schemas.microsoft.com/office/drawing/2014/main" id="{E5E90382-5794-F650-A8E7-440A1D118A98}"/>
                  </a:ext>
                </a:extLst>
              </p:cNvPr>
              <p:cNvGrpSpPr/>
              <p:nvPr/>
            </p:nvGrpSpPr>
            <p:grpSpPr>
              <a:xfrm>
                <a:off x="1166177" y="5296056"/>
                <a:ext cx="1596195" cy="1776742"/>
                <a:chOff x="1166177" y="5296056"/>
                <a:chExt cx="1596195" cy="1776742"/>
              </a:xfrm>
            </p:grpSpPr>
            <p:sp>
              <p:nvSpPr>
                <p:cNvPr id="2090" name="平行四边形 2089">
                  <a:extLst>
                    <a:ext uri="{FF2B5EF4-FFF2-40B4-BE49-F238E27FC236}">
                      <a16:creationId xmlns:a16="http://schemas.microsoft.com/office/drawing/2014/main" id="{24677747-887F-F33D-EFDD-90A94C18CD92}"/>
                    </a:ext>
                  </a:extLst>
                </p:cNvPr>
                <p:cNvSpPr/>
                <p:nvPr/>
              </p:nvSpPr>
              <p:spPr>
                <a:xfrm rot="21157830">
                  <a:off x="1166177" y="5303926"/>
                  <a:ext cx="283819" cy="1768872"/>
                </a:xfrm>
                <a:prstGeom prst="parallelogram">
                  <a:avLst>
                    <a:gd name="adj" fmla="val 79916"/>
                  </a:avLst>
                </a:prstGeom>
                <a:gradFill>
                  <a:gsLst>
                    <a:gs pos="0">
                      <a:srgbClr val="136BD0">
                        <a:alpha val="83000"/>
                      </a:srgbClr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1" name="平行四边形 2090">
                  <a:extLst>
                    <a:ext uri="{FF2B5EF4-FFF2-40B4-BE49-F238E27FC236}">
                      <a16:creationId xmlns:a16="http://schemas.microsoft.com/office/drawing/2014/main" id="{65F78059-DFDF-9436-C52E-1B0D3FA6CB8A}"/>
                    </a:ext>
                  </a:extLst>
                </p:cNvPr>
                <p:cNvSpPr/>
                <p:nvPr/>
              </p:nvSpPr>
              <p:spPr>
                <a:xfrm rot="21157830">
                  <a:off x="2478553" y="5296056"/>
                  <a:ext cx="283819" cy="1768872"/>
                </a:xfrm>
                <a:prstGeom prst="parallelogram">
                  <a:avLst>
                    <a:gd name="adj" fmla="val 79916"/>
                  </a:avLst>
                </a:prstGeom>
                <a:gradFill>
                  <a:gsLst>
                    <a:gs pos="0">
                      <a:srgbClr val="136BD0">
                        <a:alpha val="83000"/>
                      </a:srgbClr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13" name="组合 2112">
            <a:extLst>
              <a:ext uri="{FF2B5EF4-FFF2-40B4-BE49-F238E27FC236}">
                <a16:creationId xmlns:a16="http://schemas.microsoft.com/office/drawing/2014/main" id="{5B78949A-6FD1-DA52-77F7-3061029E0522}"/>
              </a:ext>
            </a:extLst>
          </p:cNvPr>
          <p:cNvGrpSpPr/>
          <p:nvPr/>
        </p:nvGrpSpPr>
        <p:grpSpPr>
          <a:xfrm>
            <a:off x="3547842" y="1894489"/>
            <a:ext cx="2240056" cy="5912911"/>
            <a:chOff x="3705046" y="1898351"/>
            <a:chExt cx="2240056" cy="591291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7D0CE9-054A-839E-28AA-C55B4639F6E5}"/>
                </a:ext>
              </a:extLst>
            </p:cNvPr>
            <p:cNvSpPr txBox="1"/>
            <p:nvPr/>
          </p:nvSpPr>
          <p:spPr>
            <a:xfrm>
              <a:off x="4067950" y="2416460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创新成就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3FEFC5B9-6D5D-665E-3734-34D129371741}"/>
                </a:ext>
              </a:extLst>
            </p:cNvPr>
            <p:cNvGrpSpPr/>
            <p:nvPr/>
          </p:nvGrpSpPr>
          <p:grpSpPr>
            <a:xfrm>
              <a:off x="3705046" y="2485935"/>
              <a:ext cx="2240056" cy="5325327"/>
              <a:chOff x="3719827" y="2528796"/>
              <a:chExt cx="2240056" cy="5325327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41D277C4-E82F-8465-3CC8-2C6511E0A814}"/>
                  </a:ext>
                </a:extLst>
              </p:cNvPr>
              <p:cNvGrpSpPr/>
              <p:nvPr/>
            </p:nvGrpSpPr>
            <p:grpSpPr>
              <a:xfrm>
                <a:off x="3719827" y="2528796"/>
                <a:ext cx="2240056" cy="5325327"/>
                <a:chOff x="5937041" y="2810230"/>
                <a:chExt cx="2965960" cy="5817620"/>
              </a:xfrm>
            </p:grpSpPr>
            <p:sp>
              <p:nvSpPr>
                <p:cNvPr id="53" name="矩形: 圆角 52">
                  <a:extLst>
                    <a:ext uri="{FF2B5EF4-FFF2-40B4-BE49-F238E27FC236}">
                      <a16:creationId xmlns:a16="http://schemas.microsoft.com/office/drawing/2014/main" id="{7BCCF5DA-3C55-FC8B-47FB-0E612B84D54E}"/>
                    </a:ext>
                  </a:extLst>
                </p:cNvPr>
                <p:cNvSpPr/>
                <p:nvPr/>
              </p:nvSpPr>
              <p:spPr>
                <a:xfrm>
                  <a:off x="5937041" y="3223552"/>
                  <a:ext cx="2926968" cy="5404298"/>
                </a:xfrm>
                <a:prstGeom prst="roundRect">
                  <a:avLst>
                    <a:gd name="adj" fmla="val 2662"/>
                  </a:avLst>
                </a:prstGeom>
                <a:gradFill>
                  <a:gsLst>
                    <a:gs pos="10000">
                      <a:srgbClr val="136BD0">
                        <a:alpha val="33000"/>
                      </a:srgbClr>
                    </a:gs>
                    <a:gs pos="72000">
                      <a:srgbClr val="136BD0">
                        <a:alpha val="0"/>
                      </a:srgbClr>
                    </a:gs>
                  </a:gsLst>
                  <a:lin ang="5400000" scaled="1"/>
                </a:gradFill>
                <a:ln w="19050" cap="flat" cmpd="sng" algn="ctr">
                  <a:gradFill>
                    <a:gsLst>
                      <a:gs pos="0">
                        <a:srgbClr val="136BD0">
                          <a:alpha val="83000"/>
                        </a:srgbClr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glow rad="127000">
                    <a:srgbClr val="1966FF">
                      <a:alpha val="7000"/>
                    </a:srgbClr>
                  </a:glow>
                  <a:outerShdw blurRad="444500" sx="102000" sy="102000" algn="ctr" rotWithShape="0">
                    <a:srgbClr val="1966FF">
                      <a:alpha val="2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CB0584AA-25E0-4909-E775-EC2643E2B7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50039" y="2810230"/>
                  <a:ext cx="2952962" cy="826642"/>
                </a:xfrm>
                <a:prstGeom prst="rect">
                  <a:avLst/>
                </a:prstGeom>
              </p:spPr>
            </p:pic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989D584-6F5E-F2C1-B447-D25460EB3DD7}"/>
                  </a:ext>
                </a:extLst>
              </p:cNvPr>
              <p:cNvSpPr txBox="1"/>
              <p:nvPr/>
            </p:nvSpPr>
            <p:spPr>
              <a:xfrm>
                <a:off x="3895236" y="2918734"/>
                <a:ext cx="1823827" cy="1750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“以创新成就客户”是宁德时代的企业使命，创新是企业的生命力，成就客户是宁德时代获得持续成功</a:t>
                </a: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的保障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pic>
          <p:nvPicPr>
            <p:cNvPr id="2055" name="Picture 6">
              <a:extLst>
                <a:ext uri="{FF2B5EF4-FFF2-40B4-BE49-F238E27FC236}">
                  <a16:creationId xmlns:a16="http://schemas.microsoft.com/office/drawing/2014/main" id="{90136954-00F0-BC30-8F1F-F089A1CFCB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440" y="1898351"/>
              <a:ext cx="553855" cy="5538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101" name="组合 2100">
              <a:extLst>
                <a:ext uri="{FF2B5EF4-FFF2-40B4-BE49-F238E27FC236}">
                  <a16:creationId xmlns:a16="http://schemas.microsoft.com/office/drawing/2014/main" id="{86E99B78-5405-30D1-6FFC-142312785F78}"/>
                </a:ext>
              </a:extLst>
            </p:cNvPr>
            <p:cNvGrpSpPr/>
            <p:nvPr/>
          </p:nvGrpSpPr>
          <p:grpSpPr>
            <a:xfrm>
              <a:off x="3947170" y="5228918"/>
              <a:ext cx="1596195" cy="1776742"/>
              <a:chOff x="1166177" y="5296056"/>
              <a:chExt cx="1596195" cy="1776742"/>
            </a:xfrm>
          </p:grpSpPr>
          <p:sp>
            <p:nvSpPr>
              <p:cNvPr id="2102" name="平行四边形 2101">
                <a:extLst>
                  <a:ext uri="{FF2B5EF4-FFF2-40B4-BE49-F238E27FC236}">
                    <a16:creationId xmlns:a16="http://schemas.microsoft.com/office/drawing/2014/main" id="{52AE0241-5415-5505-F0AC-45D69CFCDC44}"/>
                  </a:ext>
                </a:extLst>
              </p:cNvPr>
              <p:cNvSpPr/>
              <p:nvPr/>
            </p:nvSpPr>
            <p:spPr>
              <a:xfrm rot="21157830">
                <a:off x="1166177" y="5303926"/>
                <a:ext cx="283819" cy="1768872"/>
              </a:xfrm>
              <a:prstGeom prst="parallelogram">
                <a:avLst>
                  <a:gd name="adj" fmla="val 79916"/>
                </a:avLst>
              </a:prstGeom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3" name="平行四边形 2102">
                <a:extLst>
                  <a:ext uri="{FF2B5EF4-FFF2-40B4-BE49-F238E27FC236}">
                    <a16:creationId xmlns:a16="http://schemas.microsoft.com/office/drawing/2014/main" id="{F6E7C612-6042-9ECD-0497-3C6D39248163}"/>
                  </a:ext>
                </a:extLst>
              </p:cNvPr>
              <p:cNvSpPr/>
              <p:nvPr/>
            </p:nvSpPr>
            <p:spPr>
              <a:xfrm rot="21157830">
                <a:off x="2478553" y="5296056"/>
                <a:ext cx="283819" cy="1768872"/>
              </a:xfrm>
              <a:prstGeom prst="parallelogram">
                <a:avLst>
                  <a:gd name="adj" fmla="val 79916"/>
                </a:avLst>
              </a:prstGeom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04" name="组合 2103">
            <a:extLst>
              <a:ext uri="{FF2B5EF4-FFF2-40B4-BE49-F238E27FC236}">
                <a16:creationId xmlns:a16="http://schemas.microsoft.com/office/drawing/2014/main" id="{402988F4-63A9-098F-9712-4AC587869A6A}"/>
              </a:ext>
            </a:extLst>
          </p:cNvPr>
          <p:cNvGrpSpPr/>
          <p:nvPr/>
        </p:nvGrpSpPr>
        <p:grpSpPr>
          <a:xfrm>
            <a:off x="6453830" y="5189874"/>
            <a:ext cx="1596195" cy="1776742"/>
            <a:chOff x="1166177" y="5296056"/>
            <a:chExt cx="1596195" cy="1776742"/>
          </a:xfrm>
        </p:grpSpPr>
        <p:sp>
          <p:nvSpPr>
            <p:cNvPr id="2105" name="平行四边形 2104">
              <a:extLst>
                <a:ext uri="{FF2B5EF4-FFF2-40B4-BE49-F238E27FC236}">
                  <a16:creationId xmlns:a16="http://schemas.microsoft.com/office/drawing/2014/main" id="{3351C310-BD81-46A9-38A9-3284B034F07A}"/>
                </a:ext>
              </a:extLst>
            </p:cNvPr>
            <p:cNvSpPr/>
            <p:nvPr/>
          </p:nvSpPr>
          <p:spPr>
            <a:xfrm rot="21157830">
              <a:off x="1166177" y="5303926"/>
              <a:ext cx="283819" cy="1768872"/>
            </a:xfrm>
            <a:prstGeom prst="parallelogram">
              <a:avLst>
                <a:gd name="adj" fmla="val 79916"/>
              </a:avLst>
            </a:prstGeom>
            <a:gradFill>
              <a:gsLst>
                <a:gs pos="0">
                  <a:srgbClr val="136BD0">
                    <a:alpha val="83000"/>
                  </a:srgbClr>
                </a:gs>
                <a:gs pos="62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6" name="平行四边形 2105">
              <a:extLst>
                <a:ext uri="{FF2B5EF4-FFF2-40B4-BE49-F238E27FC236}">
                  <a16:creationId xmlns:a16="http://schemas.microsoft.com/office/drawing/2014/main" id="{5D4D672E-9BC8-D54B-E154-DDEA4425550C}"/>
                </a:ext>
              </a:extLst>
            </p:cNvPr>
            <p:cNvSpPr/>
            <p:nvPr/>
          </p:nvSpPr>
          <p:spPr>
            <a:xfrm rot="21157830">
              <a:off x="2478553" y="5296056"/>
              <a:ext cx="283819" cy="1768872"/>
            </a:xfrm>
            <a:prstGeom prst="parallelogram">
              <a:avLst>
                <a:gd name="adj" fmla="val 79916"/>
              </a:avLst>
            </a:prstGeom>
            <a:gradFill>
              <a:gsLst>
                <a:gs pos="0">
                  <a:srgbClr val="136BD0">
                    <a:alpha val="83000"/>
                  </a:srgbClr>
                </a:gs>
                <a:gs pos="62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7" name="组合 2116">
            <a:extLst>
              <a:ext uri="{FF2B5EF4-FFF2-40B4-BE49-F238E27FC236}">
                <a16:creationId xmlns:a16="http://schemas.microsoft.com/office/drawing/2014/main" id="{5D5EEC91-EAA3-E142-F92F-A5C14450760B}"/>
              </a:ext>
            </a:extLst>
          </p:cNvPr>
          <p:cNvGrpSpPr/>
          <p:nvPr/>
        </p:nvGrpSpPr>
        <p:grpSpPr>
          <a:xfrm>
            <a:off x="8805920" y="1894489"/>
            <a:ext cx="2271092" cy="5923431"/>
            <a:chOff x="8805920" y="1961990"/>
            <a:chExt cx="2271092" cy="59234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69FCAA3-B1B2-E78D-0200-784E4AB55D2B}"/>
                </a:ext>
              </a:extLst>
            </p:cNvPr>
            <p:cNvSpPr txBox="1"/>
            <p:nvPr/>
          </p:nvSpPr>
          <p:spPr>
            <a:xfrm>
              <a:off x="9200557" y="2416460"/>
              <a:ext cx="1486304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绿色循环 </a:t>
              </a:r>
            </a:p>
          </p:txBody>
        </p:sp>
        <p:grpSp>
          <p:nvGrpSpPr>
            <p:cNvPr id="2115" name="组合 2114">
              <a:extLst>
                <a:ext uri="{FF2B5EF4-FFF2-40B4-BE49-F238E27FC236}">
                  <a16:creationId xmlns:a16="http://schemas.microsoft.com/office/drawing/2014/main" id="{607A8A9B-11BC-77DE-14EB-94B4DCD5BCE6}"/>
                </a:ext>
              </a:extLst>
            </p:cNvPr>
            <p:cNvGrpSpPr/>
            <p:nvPr/>
          </p:nvGrpSpPr>
          <p:grpSpPr>
            <a:xfrm>
              <a:off x="8805920" y="1961990"/>
              <a:ext cx="2271092" cy="5923431"/>
              <a:chOff x="8805920" y="1961990"/>
              <a:chExt cx="2271092" cy="5923431"/>
            </a:xfrm>
          </p:grpSpPr>
          <p:grpSp>
            <p:nvGrpSpPr>
              <p:cNvPr id="2048" name="组合 2047">
                <a:extLst>
                  <a:ext uri="{FF2B5EF4-FFF2-40B4-BE49-F238E27FC236}">
                    <a16:creationId xmlns:a16="http://schemas.microsoft.com/office/drawing/2014/main" id="{9583B187-8FEB-E686-26C3-E23B4554386F}"/>
                  </a:ext>
                </a:extLst>
              </p:cNvPr>
              <p:cNvGrpSpPr/>
              <p:nvPr/>
            </p:nvGrpSpPr>
            <p:grpSpPr>
              <a:xfrm>
                <a:off x="8805920" y="2567280"/>
                <a:ext cx="2271092" cy="5318141"/>
                <a:chOff x="8805920" y="2567280"/>
                <a:chExt cx="2271092" cy="5318141"/>
              </a:xfrm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BE9F4B48-7C0C-3C33-47A5-1B467CAC805C}"/>
                    </a:ext>
                  </a:extLst>
                </p:cNvPr>
                <p:cNvGrpSpPr/>
                <p:nvPr/>
              </p:nvGrpSpPr>
              <p:grpSpPr>
                <a:xfrm>
                  <a:off x="8805920" y="2567280"/>
                  <a:ext cx="2271092" cy="5318141"/>
                  <a:chOff x="5899024" y="2864474"/>
                  <a:chExt cx="3007054" cy="5809770"/>
                </a:xfrm>
              </p:grpSpPr>
              <p:sp>
                <p:nvSpPr>
                  <p:cNvPr id="59" name="矩形: 圆角 58">
                    <a:extLst>
                      <a:ext uri="{FF2B5EF4-FFF2-40B4-BE49-F238E27FC236}">
                        <a16:creationId xmlns:a16="http://schemas.microsoft.com/office/drawing/2014/main" id="{D05E73CD-2632-B0F8-98DC-5AAA2D7A233A}"/>
                      </a:ext>
                    </a:extLst>
                  </p:cNvPr>
                  <p:cNvSpPr/>
                  <p:nvPr/>
                </p:nvSpPr>
                <p:spPr>
                  <a:xfrm>
                    <a:off x="5979110" y="3269946"/>
                    <a:ext cx="2926968" cy="5404298"/>
                  </a:xfrm>
                  <a:prstGeom prst="roundRect">
                    <a:avLst>
                      <a:gd name="adj" fmla="val 2662"/>
                    </a:avLst>
                  </a:prstGeom>
                  <a:gradFill>
                    <a:gsLst>
                      <a:gs pos="10000">
                        <a:srgbClr val="136BD0">
                          <a:alpha val="33000"/>
                        </a:srgbClr>
                      </a:gs>
                      <a:gs pos="72000">
                        <a:srgbClr val="136BD0">
                          <a:alpha val="0"/>
                        </a:srgbClr>
                      </a:gs>
                    </a:gsLst>
                    <a:lin ang="5400000" scaled="1"/>
                  </a:gradFill>
                  <a:ln w="19050" cap="flat" cmpd="sng" algn="ctr">
                    <a:gradFill>
                      <a:gsLst>
                        <a:gs pos="0">
                          <a:srgbClr val="136BD0">
                            <a:alpha val="83000"/>
                          </a:srgbClr>
                        </a:gs>
                        <a:gs pos="62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>
                    <a:glow rad="127000">
                      <a:srgbClr val="1966FF">
                        <a:alpha val="7000"/>
                      </a:srgbClr>
                    </a:glow>
                    <a:outerShdw blurRad="444500" sx="102000" sy="102000" algn="ctr" rotWithShape="0">
                      <a:srgbClr val="1966FF">
                        <a:alpha val="20000"/>
                      </a:srgb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pic>
                <p:nvPicPr>
                  <p:cNvPr id="60" name="图片 59">
                    <a:extLst>
                      <a:ext uri="{FF2B5EF4-FFF2-40B4-BE49-F238E27FC236}">
                        <a16:creationId xmlns:a16="http://schemas.microsoft.com/office/drawing/2014/main" id="{87B21F37-568D-1237-9F8D-84339D87878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saturation sat="66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99024" y="2864474"/>
                    <a:ext cx="2952962" cy="82664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1EB11229-4CC1-1B0D-16BE-EF36110C953E}"/>
                    </a:ext>
                  </a:extLst>
                </p:cNvPr>
                <p:cNvSpPr txBox="1"/>
                <p:nvPr/>
              </p:nvSpPr>
              <p:spPr>
                <a:xfrm>
                  <a:off x="8969159" y="2986674"/>
                  <a:ext cx="2027030" cy="14699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400" dirty="0">
                      <a:solidFill>
                        <a:schemeClr val="bg1"/>
                      </a:solidFill>
                      <a:latin typeface="+mn-ea"/>
                    </a:rPr>
                    <a:t>宁德时代持续关注企业及供应链中的环境保护、可再生能源使用、节能减排、资源回收利用，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+mn-ea"/>
                    </a:rPr>
                    <a:t>倡导“绿色循环经济”</a:t>
                  </a:r>
                  <a:endParaRPr lang="zh-CN" altLang="en-US" sz="14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pic>
            <p:nvPicPr>
              <p:cNvPr id="2057" name="Picture 6">
                <a:extLst>
                  <a:ext uri="{FF2B5EF4-FFF2-40B4-BE49-F238E27FC236}">
                    <a16:creationId xmlns:a16="http://schemas.microsoft.com/office/drawing/2014/main" id="{C7B660EF-5A75-1279-0359-F931C2B2BE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04569" y="1961990"/>
                <a:ext cx="553855" cy="5538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107" name="组合 2106">
              <a:extLst>
                <a:ext uri="{FF2B5EF4-FFF2-40B4-BE49-F238E27FC236}">
                  <a16:creationId xmlns:a16="http://schemas.microsoft.com/office/drawing/2014/main" id="{D6EC645A-FD3F-3C51-A2FA-311B04A0F9F3}"/>
                </a:ext>
              </a:extLst>
            </p:cNvPr>
            <p:cNvGrpSpPr/>
            <p:nvPr/>
          </p:nvGrpSpPr>
          <p:grpSpPr>
            <a:xfrm>
              <a:off x="9289428" y="5218576"/>
              <a:ext cx="1596195" cy="1776742"/>
              <a:chOff x="1166177" y="5296056"/>
              <a:chExt cx="1596195" cy="1776742"/>
            </a:xfrm>
          </p:grpSpPr>
          <p:sp>
            <p:nvSpPr>
              <p:cNvPr id="2108" name="平行四边形 2107">
                <a:extLst>
                  <a:ext uri="{FF2B5EF4-FFF2-40B4-BE49-F238E27FC236}">
                    <a16:creationId xmlns:a16="http://schemas.microsoft.com/office/drawing/2014/main" id="{CD0AF4E1-4289-3CD5-EB4B-E4AE66BC36A2}"/>
                  </a:ext>
                </a:extLst>
              </p:cNvPr>
              <p:cNvSpPr/>
              <p:nvPr/>
            </p:nvSpPr>
            <p:spPr>
              <a:xfrm rot="21157830">
                <a:off x="1166177" y="5303926"/>
                <a:ext cx="283819" cy="1768872"/>
              </a:xfrm>
              <a:prstGeom prst="parallelogram">
                <a:avLst>
                  <a:gd name="adj" fmla="val 79916"/>
                </a:avLst>
              </a:prstGeom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9" name="平行四边形 2108">
                <a:extLst>
                  <a:ext uri="{FF2B5EF4-FFF2-40B4-BE49-F238E27FC236}">
                    <a16:creationId xmlns:a16="http://schemas.microsoft.com/office/drawing/2014/main" id="{C9F851CB-2BA9-9F98-061F-5CCE94F72BA8}"/>
                  </a:ext>
                </a:extLst>
              </p:cNvPr>
              <p:cNvSpPr/>
              <p:nvPr/>
            </p:nvSpPr>
            <p:spPr>
              <a:xfrm rot="21157830">
                <a:off x="2478553" y="5296056"/>
                <a:ext cx="283819" cy="1768872"/>
              </a:xfrm>
              <a:prstGeom prst="parallelogram">
                <a:avLst>
                  <a:gd name="adj" fmla="val 79916"/>
                </a:avLst>
              </a:prstGeom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111" name="图片 2110">
            <a:extLst>
              <a:ext uri="{FF2B5EF4-FFF2-40B4-BE49-F238E27FC236}">
                <a16:creationId xmlns:a16="http://schemas.microsoft.com/office/drawing/2014/main" id="{DBB4F07D-AA4D-89C5-BE0F-9A703D76977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1380" y="378551"/>
            <a:ext cx="1583439" cy="15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81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050">
            <a:extLst>
              <a:ext uri="{FF2B5EF4-FFF2-40B4-BE49-F238E27FC236}">
                <a16:creationId xmlns:a16="http://schemas.microsoft.com/office/drawing/2014/main" id="{AB9C77BE-2940-0CA3-9302-F66DC73A6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54" y="0"/>
            <a:ext cx="12284958" cy="6858000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97F96CA9-687C-3E89-9DDD-9904C686D8BC}"/>
              </a:ext>
            </a:extLst>
          </p:cNvPr>
          <p:cNvSpPr/>
          <p:nvPr/>
        </p:nvSpPr>
        <p:spPr>
          <a:xfrm>
            <a:off x="45650" y="0"/>
            <a:ext cx="12239805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7E36FA9F-453A-B104-F6B7-497C6B21553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165" y="-20424"/>
            <a:ext cx="12193057" cy="685859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54BE68-1038-112D-75F0-A039E3E0D101}"/>
              </a:ext>
            </a:extLst>
          </p:cNvPr>
          <p:cNvGrpSpPr/>
          <p:nvPr/>
        </p:nvGrpSpPr>
        <p:grpSpPr>
          <a:xfrm>
            <a:off x="1990433" y="855801"/>
            <a:ext cx="1955800" cy="301703"/>
            <a:chOff x="2516136" y="874382"/>
            <a:chExt cx="1955800" cy="30170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DAFACAD-FF92-E08E-E3B2-DCFE0F5E1E04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BE8B62-1877-7E61-A0FB-EF4241CF5652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9D9F32-D612-CAE1-F3E1-B8BBF4EEF9E6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51BDCED-AFAE-7D1E-9FC0-B188D688F4E3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5D6298D-33C3-9165-5B13-D8859EC35F1A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535A778-87A6-9DA7-97DC-5A39C38512C7}"/>
              </a:ext>
            </a:extLst>
          </p:cNvPr>
          <p:cNvGrpSpPr/>
          <p:nvPr/>
        </p:nvGrpSpPr>
        <p:grpSpPr>
          <a:xfrm flipH="1">
            <a:off x="7980157" y="855801"/>
            <a:ext cx="1955800" cy="301703"/>
            <a:chOff x="2516136" y="874382"/>
            <a:chExt cx="1955800" cy="30170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BD1DB-F067-CA97-C751-6AC2BE08056C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11257B-D365-EAA0-7DD3-4F8BAC0B9881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D89CE85-FD5C-5AF3-A48E-CF84DE05E38B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E527EB4-5E95-3645-2F75-F1A193F3A3EE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E5E77AE-9F4C-FAC4-2815-045F57F37D21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3" name="图形 2052">
            <a:extLst>
              <a:ext uri="{FF2B5EF4-FFF2-40B4-BE49-F238E27FC236}">
                <a16:creationId xmlns:a16="http://schemas.microsoft.com/office/drawing/2014/main" id="{20E1559B-776A-CFBF-1E5C-12DF409328E4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3789" y="395801"/>
            <a:ext cx="2312926" cy="267657"/>
          </a:xfrm>
          <a:prstGeom prst="rect">
            <a:avLst/>
          </a:prstGeom>
        </p:spPr>
      </p:pic>
      <p:pic>
        <p:nvPicPr>
          <p:cNvPr id="2111" name="图片 2110">
            <a:extLst>
              <a:ext uri="{FF2B5EF4-FFF2-40B4-BE49-F238E27FC236}">
                <a16:creationId xmlns:a16="http://schemas.microsoft.com/office/drawing/2014/main" id="{DBB4F07D-AA4D-89C5-BE0F-9A703D7697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2912" y="330476"/>
            <a:ext cx="1583439" cy="158343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1C7ACC-C534-3614-52D5-E1A6172A68AA}"/>
              </a:ext>
            </a:extLst>
          </p:cNvPr>
          <p:cNvSpPr txBox="1"/>
          <p:nvPr/>
        </p:nvSpPr>
        <p:spPr>
          <a:xfrm>
            <a:off x="4342937" y="81272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商业应用解决方案</a:t>
            </a:r>
          </a:p>
        </p:txBody>
      </p:sp>
      <p:grpSp>
        <p:nvGrpSpPr>
          <p:cNvPr id="2064" name="组合 2063">
            <a:extLst>
              <a:ext uri="{FF2B5EF4-FFF2-40B4-BE49-F238E27FC236}">
                <a16:creationId xmlns:a16="http://schemas.microsoft.com/office/drawing/2014/main" id="{53768666-EC39-7E60-2365-58DF3ED1DC79}"/>
              </a:ext>
            </a:extLst>
          </p:cNvPr>
          <p:cNvGrpSpPr/>
          <p:nvPr/>
        </p:nvGrpSpPr>
        <p:grpSpPr>
          <a:xfrm>
            <a:off x="10289137" y="2158126"/>
            <a:ext cx="2506394" cy="3822679"/>
            <a:chOff x="9753316" y="1697252"/>
            <a:chExt cx="2506394" cy="3822679"/>
          </a:xfrm>
        </p:grpSpPr>
        <p:sp>
          <p:nvSpPr>
            <p:cNvPr id="2060" name="任意多边形: 形状 2059">
              <a:extLst>
                <a:ext uri="{FF2B5EF4-FFF2-40B4-BE49-F238E27FC236}">
                  <a16:creationId xmlns:a16="http://schemas.microsoft.com/office/drawing/2014/main" id="{48BC2824-15CC-8646-703A-91E99512D8AD}"/>
                </a:ext>
              </a:extLst>
            </p:cNvPr>
            <p:cNvSpPr/>
            <p:nvPr/>
          </p:nvSpPr>
          <p:spPr>
            <a:xfrm rot="5400000" flipH="1">
              <a:off x="9158963" y="2382487"/>
              <a:ext cx="3785982" cy="2415512"/>
            </a:xfrm>
            <a:custGeom>
              <a:avLst/>
              <a:gdLst>
                <a:gd name="connsiteX0" fmla="*/ 3785982 w 3785982"/>
                <a:gd name="connsiteY0" fmla="*/ 2415508 h 2415512"/>
                <a:gd name="connsiteX1" fmla="*/ 2958814 w 3785982"/>
                <a:gd name="connsiteY1" fmla="*/ 111780 h 2415512"/>
                <a:gd name="connsiteX2" fmla="*/ 2938433 w 3785982"/>
                <a:gd name="connsiteY2" fmla="*/ 0 h 2415512"/>
                <a:gd name="connsiteX3" fmla="*/ 730964 w 3785982"/>
                <a:gd name="connsiteY3" fmla="*/ 0 h 2415512"/>
                <a:gd name="connsiteX4" fmla="*/ 729865 w 3785982"/>
                <a:gd name="connsiteY4" fmla="*/ 12800 h 2415512"/>
                <a:gd name="connsiteX5" fmla="*/ 0 w 3785982"/>
                <a:gd name="connsiteY5" fmla="*/ 2415512 h 2415512"/>
                <a:gd name="connsiteX6" fmla="*/ 3785982 w 3785982"/>
                <a:gd name="connsiteY6" fmla="*/ 2415508 h 241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415512">
                  <a:moveTo>
                    <a:pt x="3785982" y="2415508"/>
                  </a:moveTo>
                  <a:cubicBezTo>
                    <a:pt x="3366808" y="1663753"/>
                    <a:pt x="3118224" y="911999"/>
                    <a:pt x="2958814" y="111780"/>
                  </a:cubicBezTo>
                  <a:lnTo>
                    <a:pt x="2938433" y="0"/>
                  </a:lnTo>
                  <a:lnTo>
                    <a:pt x="730964" y="0"/>
                  </a:lnTo>
                  <a:lnTo>
                    <a:pt x="729865" y="12800"/>
                  </a:lnTo>
                  <a:cubicBezTo>
                    <a:pt x="643598" y="868537"/>
                    <a:pt x="461373" y="1690765"/>
                    <a:pt x="0" y="2415512"/>
                  </a:cubicBezTo>
                  <a:cubicBezTo>
                    <a:pt x="1053648" y="1848354"/>
                    <a:pt x="2442968" y="1570560"/>
                    <a:pt x="3785982" y="2415508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83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3" name="任意多边形: 形状 2062">
              <a:extLst>
                <a:ext uri="{FF2B5EF4-FFF2-40B4-BE49-F238E27FC236}">
                  <a16:creationId xmlns:a16="http://schemas.microsoft.com/office/drawing/2014/main" id="{6DD9042F-9919-2455-BF4D-A80FE0B8AE24}"/>
                </a:ext>
              </a:extLst>
            </p:cNvPr>
            <p:cNvSpPr/>
            <p:nvPr/>
          </p:nvSpPr>
          <p:spPr>
            <a:xfrm rot="5400000" flipH="1">
              <a:off x="9068081" y="2419184"/>
              <a:ext cx="3785982" cy="2415512"/>
            </a:xfrm>
            <a:custGeom>
              <a:avLst/>
              <a:gdLst>
                <a:gd name="connsiteX0" fmla="*/ 3785982 w 3785982"/>
                <a:gd name="connsiteY0" fmla="*/ 2415508 h 2415512"/>
                <a:gd name="connsiteX1" fmla="*/ 2958814 w 3785982"/>
                <a:gd name="connsiteY1" fmla="*/ 111780 h 2415512"/>
                <a:gd name="connsiteX2" fmla="*/ 2938433 w 3785982"/>
                <a:gd name="connsiteY2" fmla="*/ 0 h 2415512"/>
                <a:gd name="connsiteX3" fmla="*/ 730964 w 3785982"/>
                <a:gd name="connsiteY3" fmla="*/ 0 h 2415512"/>
                <a:gd name="connsiteX4" fmla="*/ 729865 w 3785982"/>
                <a:gd name="connsiteY4" fmla="*/ 12800 h 2415512"/>
                <a:gd name="connsiteX5" fmla="*/ 0 w 3785982"/>
                <a:gd name="connsiteY5" fmla="*/ 2415512 h 2415512"/>
                <a:gd name="connsiteX6" fmla="*/ 3785982 w 3785982"/>
                <a:gd name="connsiteY6" fmla="*/ 2415508 h 241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415512">
                  <a:moveTo>
                    <a:pt x="3785982" y="2415508"/>
                  </a:moveTo>
                  <a:cubicBezTo>
                    <a:pt x="3366808" y="1663753"/>
                    <a:pt x="3118224" y="911999"/>
                    <a:pt x="2958814" y="111780"/>
                  </a:cubicBezTo>
                  <a:lnTo>
                    <a:pt x="2938433" y="0"/>
                  </a:lnTo>
                  <a:lnTo>
                    <a:pt x="730964" y="0"/>
                  </a:lnTo>
                  <a:lnTo>
                    <a:pt x="729865" y="12800"/>
                  </a:lnTo>
                  <a:cubicBezTo>
                    <a:pt x="643598" y="868537"/>
                    <a:pt x="461373" y="1690765"/>
                    <a:pt x="0" y="2415512"/>
                  </a:cubicBezTo>
                  <a:cubicBezTo>
                    <a:pt x="1053648" y="1848354"/>
                    <a:pt x="2442968" y="1570560"/>
                    <a:pt x="3785982" y="2415508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4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72" name="组合 2071">
            <a:extLst>
              <a:ext uri="{FF2B5EF4-FFF2-40B4-BE49-F238E27FC236}">
                <a16:creationId xmlns:a16="http://schemas.microsoft.com/office/drawing/2014/main" id="{6255D47D-B706-3E14-A5F6-27563E9197F9}"/>
              </a:ext>
            </a:extLst>
          </p:cNvPr>
          <p:cNvGrpSpPr/>
          <p:nvPr/>
        </p:nvGrpSpPr>
        <p:grpSpPr>
          <a:xfrm>
            <a:off x="-418653" y="2242444"/>
            <a:ext cx="2409086" cy="3822679"/>
            <a:chOff x="0" y="1678903"/>
            <a:chExt cx="2409086" cy="3822679"/>
          </a:xfrm>
        </p:grpSpPr>
        <p:sp>
          <p:nvSpPr>
            <p:cNvPr id="2069" name="任意多边形: 形状 2068">
              <a:extLst>
                <a:ext uri="{FF2B5EF4-FFF2-40B4-BE49-F238E27FC236}">
                  <a16:creationId xmlns:a16="http://schemas.microsoft.com/office/drawing/2014/main" id="{C2B5FC9E-4AB9-F339-56FA-EC261762D2EC}"/>
                </a:ext>
              </a:extLst>
            </p:cNvPr>
            <p:cNvSpPr/>
            <p:nvPr/>
          </p:nvSpPr>
          <p:spPr>
            <a:xfrm rot="16200000">
              <a:off x="-733889" y="2412792"/>
              <a:ext cx="3785982" cy="2318204"/>
            </a:xfrm>
            <a:custGeom>
              <a:avLst/>
              <a:gdLst>
                <a:gd name="connsiteX0" fmla="*/ 3785982 w 3785982"/>
                <a:gd name="connsiteY0" fmla="*/ 2318200 h 2318204"/>
                <a:gd name="connsiteX1" fmla="*/ 0 w 3785982"/>
                <a:gd name="connsiteY1" fmla="*/ 2318204 h 2318204"/>
                <a:gd name="connsiteX2" fmla="*/ 692659 w 3785982"/>
                <a:gd name="connsiteY2" fmla="*/ 234698 h 2318204"/>
                <a:gd name="connsiteX3" fmla="*/ 720015 w 3785982"/>
                <a:gd name="connsiteY3" fmla="*/ 0 h 2318204"/>
                <a:gd name="connsiteX4" fmla="*/ 2956175 w 3785982"/>
                <a:gd name="connsiteY4" fmla="*/ 0 h 2318204"/>
                <a:gd name="connsiteX5" fmla="*/ 2958814 w 3785982"/>
                <a:gd name="connsiteY5" fmla="*/ 14472 h 2318204"/>
                <a:gd name="connsiteX6" fmla="*/ 3785982 w 3785982"/>
                <a:gd name="connsiteY6" fmla="*/ 2318200 h 231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318204">
                  <a:moveTo>
                    <a:pt x="3785982" y="2318200"/>
                  </a:moveTo>
                  <a:cubicBezTo>
                    <a:pt x="2442968" y="1473252"/>
                    <a:pt x="1053648" y="1751046"/>
                    <a:pt x="0" y="2318204"/>
                  </a:cubicBezTo>
                  <a:cubicBezTo>
                    <a:pt x="403702" y="1684051"/>
                    <a:pt x="593680" y="975263"/>
                    <a:pt x="692659" y="234698"/>
                  </a:cubicBezTo>
                  <a:lnTo>
                    <a:pt x="720015" y="0"/>
                  </a:lnTo>
                  <a:lnTo>
                    <a:pt x="2956175" y="0"/>
                  </a:lnTo>
                  <a:lnTo>
                    <a:pt x="2958814" y="14472"/>
                  </a:lnTo>
                  <a:cubicBezTo>
                    <a:pt x="3118224" y="814691"/>
                    <a:pt x="3366808" y="1566445"/>
                    <a:pt x="3785982" y="2318200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83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1" name="任意多边形: 形状 2070">
              <a:extLst>
                <a:ext uri="{FF2B5EF4-FFF2-40B4-BE49-F238E27FC236}">
                  <a16:creationId xmlns:a16="http://schemas.microsoft.com/office/drawing/2014/main" id="{60504E42-4995-EBCE-B0DA-DF30ECF2D419}"/>
                </a:ext>
              </a:extLst>
            </p:cNvPr>
            <p:cNvSpPr/>
            <p:nvPr/>
          </p:nvSpPr>
          <p:spPr>
            <a:xfrm rot="16200000">
              <a:off x="-688448" y="2404048"/>
              <a:ext cx="3785982" cy="2409086"/>
            </a:xfrm>
            <a:custGeom>
              <a:avLst/>
              <a:gdLst>
                <a:gd name="connsiteX0" fmla="*/ 3785982 w 3785982"/>
                <a:gd name="connsiteY0" fmla="*/ 2409082 h 2409086"/>
                <a:gd name="connsiteX1" fmla="*/ 0 w 3785982"/>
                <a:gd name="connsiteY1" fmla="*/ 2409086 h 2409086"/>
                <a:gd name="connsiteX2" fmla="*/ 729865 w 3785982"/>
                <a:gd name="connsiteY2" fmla="*/ 6374 h 2409086"/>
                <a:gd name="connsiteX3" fmla="*/ 730413 w 3785982"/>
                <a:gd name="connsiteY3" fmla="*/ 0 h 2409086"/>
                <a:gd name="connsiteX4" fmla="*/ 2939605 w 3785982"/>
                <a:gd name="connsiteY4" fmla="*/ 0 h 2409086"/>
                <a:gd name="connsiteX5" fmla="*/ 2958814 w 3785982"/>
                <a:gd name="connsiteY5" fmla="*/ 105354 h 2409086"/>
                <a:gd name="connsiteX6" fmla="*/ 3785982 w 3785982"/>
                <a:gd name="connsiteY6" fmla="*/ 2409082 h 240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409086">
                  <a:moveTo>
                    <a:pt x="3785982" y="2409082"/>
                  </a:moveTo>
                  <a:cubicBezTo>
                    <a:pt x="2442968" y="1564134"/>
                    <a:pt x="1053648" y="1841928"/>
                    <a:pt x="0" y="2409086"/>
                  </a:cubicBezTo>
                  <a:cubicBezTo>
                    <a:pt x="461373" y="1684339"/>
                    <a:pt x="643598" y="862111"/>
                    <a:pt x="729865" y="6374"/>
                  </a:cubicBezTo>
                  <a:lnTo>
                    <a:pt x="730413" y="0"/>
                  </a:lnTo>
                  <a:lnTo>
                    <a:pt x="2939605" y="0"/>
                  </a:lnTo>
                  <a:lnTo>
                    <a:pt x="2958814" y="105354"/>
                  </a:lnTo>
                  <a:cubicBezTo>
                    <a:pt x="3118224" y="905573"/>
                    <a:pt x="3366808" y="1657327"/>
                    <a:pt x="3785982" y="2409082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10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75" name="椭圆 2074">
            <a:extLst>
              <a:ext uri="{FF2B5EF4-FFF2-40B4-BE49-F238E27FC236}">
                <a16:creationId xmlns:a16="http://schemas.microsoft.com/office/drawing/2014/main" id="{99470809-5610-5466-C225-88B1F0DC058B}"/>
              </a:ext>
            </a:extLst>
          </p:cNvPr>
          <p:cNvSpPr/>
          <p:nvPr/>
        </p:nvSpPr>
        <p:spPr>
          <a:xfrm>
            <a:off x="4852779" y="2550470"/>
            <a:ext cx="2645301" cy="2631206"/>
          </a:xfrm>
          <a:prstGeom prst="ellipse">
            <a:avLst/>
          </a:prstGeom>
          <a:gradFill>
            <a:gsLst>
              <a:gs pos="85000">
                <a:srgbClr val="2676D6">
                  <a:alpha val="60000"/>
                </a:srgbClr>
              </a:gs>
              <a:gs pos="0">
                <a:srgbClr val="66FFFF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50800" dist="50800" dir="5400000" algn="ctr" rotWithShape="0">
              <a:srgbClr val="21488F">
                <a:alpha val="40000"/>
              </a:srgbClr>
            </a:outerShdw>
            <a:reflection blurRad="6350" stA="24000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文本框 2048">
            <a:extLst>
              <a:ext uri="{FF2B5EF4-FFF2-40B4-BE49-F238E27FC236}">
                <a16:creationId xmlns:a16="http://schemas.microsoft.com/office/drawing/2014/main" id="{CFE05A02-6AF4-BC18-DE1B-FBC9023467CF}"/>
              </a:ext>
            </a:extLst>
          </p:cNvPr>
          <p:cNvSpPr txBox="1"/>
          <p:nvPr/>
        </p:nvSpPr>
        <p:spPr>
          <a:xfrm>
            <a:off x="5413181" y="2936429"/>
            <a:ext cx="164179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>
                <a:solidFill>
                  <a:schemeClr val="bg1"/>
                </a:solidFill>
                <a:latin typeface="Prism" panose="00000500000000000000" pitchFamily="50" charset="0"/>
                <a:ea typeface="+mj-ea"/>
              </a:rPr>
              <a:t>8</a:t>
            </a:r>
            <a:endParaRPr lang="en-US" altLang="zh-CN" sz="28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解决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方案</a:t>
            </a:r>
          </a:p>
        </p:txBody>
      </p:sp>
      <p:pic>
        <p:nvPicPr>
          <p:cNvPr id="2076" name="图片 2075">
            <a:extLst>
              <a:ext uri="{FF2B5EF4-FFF2-40B4-BE49-F238E27FC236}">
                <a16:creationId xmlns:a16="http://schemas.microsoft.com/office/drawing/2014/main" id="{04D6BB9A-147E-C42C-D276-0573E7DE81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06" r="16164" b="15725"/>
          <a:stretch/>
        </p:blipFill>
        <p:spPr>
          <a:xfrm rot="1149662">
            <a:off x="3835142" y="1584810"/>
            <a:ext cx="2646000" cy="2793343"/>
          </a:xfrm>
          <a:prstGeom prst="rect">
            <a:avLst/>
          </a:prstGeom>
        </p:spPr>
      </p:pic>
      <p:pic>
        <p:nvPicPr>
          <p:cNvPr id="2077" name="图片 2076">
            <a:extLst>
              <a:ext uri="{FF2B5EF4-FFF2-40B4-BE49-F238E27FC236}">
                <a16:creationId xmlns:a16="http://schemas.microsoft.com/office/drawing/2014/main" id="{14820E6C-16DA-B417-61E7-0A3707DF66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06" r="16164" b="15725"/>
          <a:stretch/>
        </p:blipFill>
        <p:spPr>
          <a:xfrm rot="3383275" flipH="1">
            <a:off x="5935379" y="3232669"/>
            <a:ext cx="2646000" cy="2793343"/>
          </a:xfrm>
          <a:prstGeom prst="rect">
            <a:avLst/>
          </a:prstGeom>
        </p:spPr>
      </p:pic>
      <p:grpSp>
        <p:nvGrpSpPr>
          <p:cNvPr id="3093" name="组合 3092">
            <a:extLst>
              <a:ext uri="{FF2B5EF4-FFF2-40B4-BE49-F238E27FC236}">
                <a16:creationId xmlns:a16="http://schemas.microsoft.com/office/drawing/2014/main" id="{5024367E-D3D1-5680-10F9-D53C1664FCC1}"/>
              </a:ext>
            </a:extLst>
          </p:cNvPr>
          <p:cNvGrpSpPr/>
          <p:nvPr/>
        </p:nvGrpSpPr>
        <p:grpSpPr>
          <a:xfrm>
            <a:off x="8771289" y="2266666"/>
            <a:ext cx="1516565" cy="975641"/>
            <a:chOff x="2155544" y="2146233"/>
            <a:chExt cx="1516565" cy="975641"/>
          </a:xfrm>
        </p:grpSpPr>
        <p:grpSp>
          <p:nvGrpSpPr>
            <p:cNvPr id="3094" name="组合 3093">
              <a:extLst>
                <a:ext uri="{FF2B5EF4-FFF2-40B4-BE49-F238E27FC236}">
                  <a16:creationId xmlns:a16="http://schemas.microsoft.com/office/drawing/2014/main" id="{7B0A93C0-1CB3-8FF6-7773-CEC62A92523D}"/>
                </a:ext>
              </a:extLst>
            </p:cNvPr>
            <p:cNvGrpSpPr/>
            <p:nvPr/>
          </p:nvGrpSpPr>
          <p:grpSpPr>
            <a:xfrm>
              <a:off x="2230511" y="2146233"/>
              <a:ext cx="1441598" cy="607632"/>
              <a:chOff x="2230511" y="2146233"/>
              <a:chExt cx="1441598" cy="607632"/>
            </a:xfrm>
          </p:grpSpPr>
          <p:grpSp>
            <p:nvGrpSpPr>
              <p:cNvPr id="3096" name="图形 2">
                <a:extLst>
                  <a:ext uri="{FF2B5EF4-FFF2-40B4-BE49-F238E27FC236}">
                    <a16:creationId xmlns:a16="http://schemas.microsoft.com/office/drawing/2014/main" id="{83CC8FB4-353C-C198-218E-1F597FB27B2C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299130" cy="607632"/>
                <a:chOff x="5157348" y="5108899"/>
                <a:chExt cx="7033520" cy="1660386"/>
              </a:xfrm>
              <a:solidFill>
                <a:srgbClr val="0071BC"/>
              </a:solidFill>
            </p:grpSpPr>
            <p:sp>
              <p:nvSpPr>
                <p:cNvPr id="3098" name="任意多边形: 形状 3097">
                  <a:extLst>
                    <a:ext uri="{FF2B5EF4-FFF2-40B4-BE49-F238E27FC236}">
                      <a16:creationId xmlns:a16="http://schemas.microsoft.com/office/drawing/2014/main" id="{32702733-E351-8CC2-558E-5D567C6F96D1}"/>
                    </a:ext>
                  </a:extLst>
                </p:cNvPr>
                <p:cNvSpPr/>
                <p:nvPr/>
              </p:nvSpPr>
              <p:spPr>
                <a:xfrm>
                  <a:off x="5157348" y="5108899"/>
                  <a:ext cx="7033520" cy="1660386"/>
                </a:xfrm>
                <a:custGeom>
                  <a:avLst/>
                  <a:gdLst>
                    <a:gd name="connsiteX0" fmla="*/ 6625989 w 7033520"/>
                    <a:gd name="connsiteY0" fmla="*/ 1660386 h 1660386"/>
                    <a:gd name="connsiteX1" fmla="*/ 1242390 w 7033520"/>
                    <a:gd name="connsiteY1" fmla="*/ 1660386 h 1660386"/>
                    <a:gd name="connsiteX2" fmla="*/ 1075249 w 7033520"/>
                    <a:gd name="connsiteY2" fmla="*/ 1493244 h 1660386"/>
                    <a:gd name="connsiteX3" fmla="*/ 156395 w 7033520"/>
                    <a:gd name="connsiteY3" fmla="*/ 1493244 h 1660386"/>
                    <a:gd name="connsiteX4" fmla="*/ 0 w 7033520"/>
                    <a:gd name="connsiteY4" fmla="*/ 1336850 h 1660386"/>
                    <a:gd name="connsiteX5" fmla="*/ 0 w 7033520"/>
                    <a:gd name="connsiteY5" fmla="*/ 0 h 1660386"/>
                    <a:gd name="connsiteX6" fmla="*/ 4265079 w 7033520"/>
                    <a:gd name="connsiteY6" fmla="*/ 0 h 1660386"/>
                    <a:gd name="connsiteX7" fmla="*/ 4449190 w 7033520"/>
                    <a:gd name="connsiteY7" fmla="*/ 184110 h 1660386"/>
                    <a:gd name="connsiteX8" fmla="*/ 7033520 w 7033520"/>
                    <a:gd name="connsiteY8" fmla="*/ 184110 h 1660386"/>
                    <a:gd name="connsiteX9" fmla="*/ 7033520 w 7033520"/>
                    <a:gd name="connsiteY9" fmla="*/ 1253138 h 1660386"/>
                    <a:gd name="connsiteX10" fmla="*/ 6625989 w 7033520"/>
                    <a:gd name="connsiteY10" fmla="*/ 1660386 h 1660386"/>
                    <a:gd name="connsiteX11" fmla="*/ 1249461 w 7033520"/>
                    <a:gd name="connsiteY11" fmla="*/ 1643418 h 1660386"/>
                    <a:gd name="connsiteX12" fmla="*/ 6618919 w 7033520"/>
                    <a:gd name="connsiteY12" fmla="*/ 1643418 h 1660386"/>
                    <a:gd name="connsiteX13" fmla="*/ 7016269 w 7033520"/>
                    <a:gd name="connsiteY13" fmla="*/ 1246067 h 1660386"/>
                    <a:gd name="connsiteX14" fmla="*/ 7016269 w 7033520"/>
                    <a:gd name="connsiteY14" fmla="*/ 201079 h 1660386"/>
                    <a:gd name="connsiteX15" fmla="*/ 4442119 w 7033520"/>
                    <a:gd name="connsiteY15" fmla="*/ 201079 h 1660386"/>
                    <a:gd name="connsiteX16" fmla="*/ 4258009 w 7033520"/>
                    <a:gd name="connsiteY16" fmla="*/ 16969 h 1660386"/>
                    <a:gd name="connsiteX17" fmla="*/ 16969 w 7033520"/>
                    <a:gd name="connsiteY17" fmla="*/ 16969 h 1660386"/>
                    <a:gd name="connsiteX18" fmla="*/ 16969 w 7033520"/>
                    <a:gd name="connsiteY18" fmla="*/ 1329779 h 1660386"/>
                    <a:gd name="connsiteX19" fmla="*/ 163465 w 7033520"/>
                    <a:gd name="connsiteY19" fmla="*/ 1476276 h 1660386"/>
                    <a:gd name="connsiteX20" fmla="*/ 1082320 w 7033520"/>
                    <a:gd name="connsiteY20" fmla="*/ 1476276 h 1660386"/>
                    <a:gd name="connsiteX21" fmla="*/ 1249461 w 7033520"/>
                    <a:gd name="connsiteY21" fmla="*/ 1643418 h 166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033520" h="1660386">
                      <a:moveTo>
                        <a:pt x="6625989" y="1660386"/>
                      </a:moveTo>
                      <a:lnTo>
                        <a:pt x="1242390" y="1660386"/>
                      </a:lnTo>
                      <a:lnTo>
                        <a:pt x="1075249" y="1493244"/>
                      </a:lnTo>
                      <a:lnTo>
                        <a:pt x="156395" y="1493244"/>
                      </a:lnTo>
                      <a:lnTo>
                        <a:pt x="0" y="1336850"/>
                      </a:lnTo>
                      <a:lnTo>
                        <a:pt x="0" y="0"/>
                      </a:lnTo>
                      <a:lnTo>
                        <a:pt x="4265079" y="0"/>
                      </a:lnTo>
                      <a:lnTo>
                        <a:pt x="4449190" y="184110"/>
                      </a:lnTo>
                      <a:lnTo>
                        <a:pt x="7033520" y="184110"/>
                      </a:lnTo>
                      <a:lnTo>
                        <a:pt x="7033520" y="1253138"/>
                      </a:lnTo>
                      <a:lnTo>
                        <a:pt x="6625989" y="1660386"/>
                      </a:lnTo>
                      <a:close/>
                      <a:moveTo>
                        <a:pt x="1249461" y="1643418"/>
                      </a:moveTo>
                      <a:lnTo>
                        <a:pt x="6618919" y="1643418"/>
                      </a:lnTo>
                      <a:lnTo>
                        <a:pt x="7016269" y="1246067"/>
                      </a:lnTo>
                      <a:lnTo>
                        <a:pt x="7016269" y="201079"/>
                      </a:lnTo>
                      <a:lnTo>
                        <a:pt x="4442119" y="201079"/>
                      </a:lnTo>
                      <a:lnTo>
                        <a:pt x="4258009" y="16969"/>
                      </a:lnTo>
                      <a:lnTo>
                        <a:pt x="16969" y="16969"/>
                      </a:lnTo>
                      <a:lnTo>
                        <a:pt x="16969" y="1329779"/>
                      </a:lnTo>
                      <a:lnTo>
                        <a:pt x="163465" y="1476276"/>
                      </a:lnTo>
                      <a:lnTo>
                        <a:pt x="1082320" y="1476276"/>
                      </a:lnTo>
                      <a:lnTo>
                        <a:pt x="1249461" y="1643418"/>
                      </a:lnTo>
                      <a:close/>
                    </a:path>
                  </a:pathLst>
                </a:custGeom>
                <a:solidFill>
                  <a:srgbClr val="0071BC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9" name="任意多边形: 形状 3098">
                  <a:extLst>
                    <a:ext uri="{FF2B5EF4-FFF2-40B4-BE49-F238E27FC236}">
                      <a16:creationId xmlns:a16="http://schemas.microsoft.com/office/drawing/2014/main" id="{603F2C0C-7395-7684-8B79-2EFBF9292DD7}"/>
                    </a:ext>
                  </a:extLst>
                </p:cNvPr>
                <p:cNvSpPr/>
                <p:nvPr/>
              </p:nvSpPr>
              <p:spPr>
                <a:xfrm>
                  <a:off x="9458910" y="5153866"/>
                  <a:ext cx="2632408" cy="145365"/>
                </a:xfrm>
                <a:custGeom>
                  <a:avLst/>
                  <a:gdLst>
                    <a:gd name="connsiteX0" fmla="*/ 0 w 2632408"/>
                    <a:gd name="connsiteY0" fmla="*/ 0 h 145365"/>
                    <a:gd name="connsiteX1" fmla="*/ 2487043 w 2632408"/>
                    <a:gd name="connsiteY1" fmla="*/ 0 h 145365"/>
                    <a:gd name="connsiteX2" fmla="*/ 2632408 w 2632408"/>
                    <a:gd name="connsiteY2" fmla="*/ 145365 h 145365"/>
                    <a:gd name="connsiteX3" fmla="*/ 144234 w 2632408"/>
                    <a:gd name="connsiteY3" fmla="*/ 145365 h 14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2408" h="145365">
                      <a:moveTo>
                        <a:pt x="0" y="0"/>
                      </a:moveTo>
                      <a:lnTo>
                        <a:pt x="2487043" y="0"/>
                      </a:lnTo>
                      <a:lnTo>
                        <a:pt x="2632408" y="145365"/>
                      </a:lnTo>
                      <a:lnTo>
                        <a:pt x="144234" y="145365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0" name="任意多边形: 形状 3099">
                  <a:extLst>
                    <a:ext uri="{FF2B5EF4-FFF2-40B4-BE49-F238E27FC236}">
                      <a16:creationId xmlns:a16="http://schemas.microsoft.com/office/drawing/2014/main" id="{31138E52-EBD6-04C7-0374-C65EFC0C4BE3}"/>
                    </a:ext>
                  </a:extLst>
                </p:cNvPr>
                <p:cNvSpPr/>
                <p:nvPr/>
              </p:nvSpPr>
              <p:spPr>
                <a:xfrm>
                  <a:off x="6146622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800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800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1" name="任意多边形: 形状 3100">
                  <a:extLst>
                    <a:ext uri="{FF2B5EF4-FFF2-40B4-BE49-F238E27FC236}">
                      <a16:creationId xmlns:a16="http://schemas.microsoft.com/office/drawing/2014/main" id="{ADF2F361-E802-DFBC-8EB2-6D1611ADC0E9}"/>
                    </a:ext>
                  </a:extLst>
                </p:cNvPr>
                <p:cNvSpPr/>
                <p:nvPr/>
              </p:nvSpPr>
              <p:spPr>
                <a:xfrm>
                  <a:off x="6047922" y="6657292"/>
                  <a:ext cx="144799" cy="95872"/>
                </a:xfrm>
                <a:custGeom>
                  <a:avLst/>
                  <a:gdLst>
                    <a:gd name="connsiteX0" fmla="*/ 49209 w 144799"/>
                    <a:gd name="connsiteY0" fmla="*/ 0 h 95872"/>
                    <a:gd name="connsiteX1" fmla="*/ 144799 w 144799"/>
                    <a:gd name="connsiteY1" fmla="*/ 95873 h 95872"/>
                    <a:gd name="connsiteX2" fmla="*/ 95307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9209" y="0"/>
                      </a:moveTo>
                      <a:lnTo>
                        <a:pt x="144799" y="95873"/>
                      </a:lnTo>
                      <a:lnTo>
                        <a:pt x="95307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2" name="任意多边形: 形状 3101">
                  <a:extLst>
                    <a:ext uri="{FF2B5EF4-FFF2-40B4-BE49-F238E27FC236}">
                      <a16:creationId xmlns:a16="http://schemas.microsoft.com/office/drawing/2014/main" id="{70F515B4-0A7A-6B0F-1FFB-94ADE1326288}"/>
                    </a:ext>
                  </a:extLst>
                </p:cNvPr>
                <p:cNvSpPr/>
                <p:nvPr/>
              </p:nvSpPr>
              <p:spPr>
                <a:xfrm>
                  <a:off x="5949503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799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799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3" name="任意多边形: 形状 3102">
                  <a:extLst>
                    <a:ext uri="{FF2B5EF4-FFF2-40B4-BE49-F238E27FC236}">
                      <a16:creationId xmlns:a16="http://schemas.microsoft.com/office/drawing/2014/main" id="{6180C9FF-7B6D-B2FE-A0EC-5F34FBA86F64}"/>
                    </a:ext>
                  </a:extLst>
                </p:cNvPr>
                <p:cNvSpPr/>
                <p:nvPr/>
              </p:nvSpPr>
              <p:spPr>
                <a:xfrm>
                  <a:off x="5295360" y="5240972"/>
                  <a:ext cx="6785211" cy="1389169"/>
                </a:xfrm>
                <a:custGeom>
                  <a:avLst/>
                  <a:gdLst>
                    <a:gd name="connsiteX0" fmla="*/ 0 w 6785211"/>
                    <a:gd name="connsiteY0" fmla="*/ 0 h 1389169"/>
                    <a:gd name="connsiteX1" fmla="*/ 0 w 6785211"/>
                    <a:gd name="connsiteY1" fmla="*/ 1105510 h 1389169"/>
                    <a:gd name="connsiteX2" fmla="*/ 101812 w 6785211"/>
                    <a:gd name="connsiteY2" fmla="*/ 1207322 h 1389169"/>
                    <a:gd name="connsiteX3" fmla="*/ 988992 w 6785211"/>
                    <a:gd name="connsiteY3" fmla="*/ 1207322 h 1389169"/>
                    <a:gd name="connsiteX4" fmla="*/ 1170839 w 6785211"/>
                    <a:gd name="connsiteY4" fmla="*/ 1389170 h 1389169"/>
                    <a:gd name="connsiteX5" fmla="*/ 6443293 w 6785211"/>
                    <a:gd name="connsiteY5" fmla="*/ 1389170 h 1389169"/>
                    <a:gd name="connsiteX6" fmla="*/ 6785212 w 6785211"/>
                    <a:gd name="connsiteY6" fmla="*/ 1047251 h 1389169"/>
                    <a:gd name="connsiteX7" fmla="*/ 6785212 w 6785211"/>
                    <a:gd name="connsiteY7" fmla="*/ 210978 h 1389169"/>
                    <a:gd name="connsiteX8" fmla="*/ 4312592 w 6785211"/>
                    <a:gd name="connsiteY8" fmla="*/ 210978 h 1389169"/>
                    <a:gd name="connsiteX9" fmla="*/ 4101614 w 6785211"/>
                    <a:gd name="connsiteY9" fmla="*/ 0 h 138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5211" h="1389169">
                      <a:moveTo>
                        <a:pt x="0" y="0"/>
                      </a:moveTo>
                      <a:lnTo>
                        <a:pt x="0" y="1105510"/>
                      </a:lnTo>
                      <a:lnTo>
                        <a:pt x="101812" y="1207322"/>
                      </a:lnTo>
                      <a:lnTo>
                        <a:pt x="988992" y="1207322"/>
                      </a:lnTo>
                      <a:lnTo>
                        <a:pt x="1170839" y="1389170"/>
                      </a:lnTo>
                      <a:lnTo>
                        <a:pt x="6443293" y="1389170"/>
                      </a:lnTo>
                      <a:lnTo>
                        <a:pt x="6785212" y="1047251"/>
                      </a:lnTo>
                      <a:lnTo>
                        <a:pt x="6785212" y="210978"/>
                      </a:lnTo>
                      <a:lnTo>
                        <a:pt x="4312592" y="210978"/>
                      </a:lnTo>
                      <a:lnTo>
                        <a:pt x="4101614" y="0"/>
                      </a:lnTo>
                      <a:close/>
                    </a:path>
                  </a:pathLst>
                </a:custGeom>
                <a:solidFill>
                  <a:srgbClr val="2676D6">
                    <a:alpha val="21000"/>
                  </a:srgbClr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97" name="文本框 3096">
                <a:extLst>
                  <a:ext uri="{FF2B5EF4-FFF2-40B4-BE49-F238E27FC236}">
                    <a16:creationId xmlns:a16="http://schemas.microsoft.com/office/drawing/2014/main" id="{920DC608-B71E-CC1E-BB29-D5F6DFE06D7D}"/>
                  </a:ext>
                </a:extLst>
              </p:cNvPr>
              <p:cNvSpPr txBox="1"/>
              <p:nvPr/>
            </p:nvSpPr>
            <p:spPr>
              <a:xfrm>
                <a:off x="2304628" y="2260851"/>
                <a:ext cx="136748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</a:rPr>
                  <a:t>工程机械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095" name="图片 3094">
              <a:extLst>
                <a:ext uri="{FF2B5EF4-FFF2-40B4-BE49-F238E27FC236}">
                  <a16:creationId xmlns:a16="http://schemas.microsoft.com/office/drawing/2014/main" id="{2C629326-6106-B739-9C4B-230604BE6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5544" y="2365183"/>
              <a:ext cx="1449064" cy="756691"/>
            </a:xfrm>
            <a:prstGeom prst="rect">
              <a:avLst/>
            </a:prstGeom>
          </p:spPr>
        </p:pic>
      </p:grpSp>
      <p:grpSp>
        <p:nvGrpSpPr>
          <p:cNvPr id="3104" name="组合 3103">
            <a:extLst>
              <a:ext uri="{FF2B5EF4-FFF2-40B4-BE49-F238E27FC236}">
                <a16:creationId xmlns:a16="http://schemas.microsoft.com/office/drawing/2014/main" id="{FF421F41-3273-D336-16E7-6FA6CB063AA2}"/>
              </a:ext>
            </a:extLst>
          </p:cNvPr>
          <p:cNvGrpSpPr/>
          <p:nvPr/>
        </p:nvGrpSpPr>
        <p:grpSpPr>
          <a:xfrm>
            <a:off x="8771289" y="3336539"/>
            <a:ext cx="1516565" cy="975641"/>
            <a:chOff x="2155544" y="2146233"/>
            <a:chExt cx="1516565" cy="975641"/>
          </a:xfrm>
        </p:grpSpPr>
        <p:grpSp>
          <p:nvGrpSpPr>
            <p:cNvPr id="3105" name="组合 3104">
              <a:extLst>
                <a:ext uri="{FF2B5EF4-FFF2-40B4-BE49-F238E27FC236}">
                  <a16:creationId xmlns:a16="http://schemas.microsoft.com/office/drawing/2014/main" id="{3A4D16EE-4325-AE8A-D623-A27D8B1AAADE}"/>
                </a:ext>
              </a:extLst>
            </p:cNvPr>
            <p:cNvGrpSpPr/>
            <p:nvPr/>
          </p:nvGrpSpPr>
          <p:grpSpPr>
            <a:xfrm>
              <a:off x="2230511" y="2146233"/>
              <a:ext cx="1441598" cy="607632"/>
              <a:chOff x="2230511" y="2146233"/>
              <a:chExt cx="1441598" cy="607632"/>
            </a:xfrm>
          </p:grpSpPr>
          <p:grpSp>
            <p:nvGrpSpPr>
              <p:cNvPr id="3107" name="图形 2">
                <a:extLst>
                  <a:ext uri="{FF2B5EF4-FFF2-40B4-BE49-F238E27FC236}">
                    <a16:creationId xmlns:a16="http://schemas.microsoft.com/office/drawing/2014/main" id="{AFB56283-2A57-DCD2-E0D3-B19EADC05559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299130" cy="607632"/>
                <a:chOff x="5157348" y="5108899"/>
                <a:chExt cx="7033520" cy="1660386"/>
              </a:xfrm>
              <a:solidFill>
                <a:srgbClr val="0071BC"/>
              </a:solidFill>
            </p:grpSpPr>
            <p:sp>
              <p:nvSpPr>
                <p:cNvPr id="3109" name="任意多边形: 形状 3108">
                  <a:extLst>
                    <a:ext uri="{FF2B5EF4-FFF2-40B4-BE49-F238E27FC236}">
                      <a16:creationId xmlns:a16="http://schemas.microsoft.com/office/drawing/2014/main" id="{5924AE5A-E3B1-1434-63EB-244E8B5D6395}"/>
                    </a:ext>
                  </a:extLst>
                </p:cNvPr>
                <p:cNvSpPr/>
                <p:nvPr/>
              </p:nvSpPr>
              <p:spPr>
                <a:xfrm>
                  <a:off x="5157348" y="5108899"/>
                  <a:ext cx="7033520" cy="1660386"/>
                </a:xfrm>
                <a:custGeom>
                  <a:avLst/>
                  <a:gdLst>
                    <a:gd name="connsiteX0" fmla="*/ 6625989 w 7033520"/>
                    <a:gd name="connsiteY0" fmla="*/ 1660386 h 1660386"/>
                    <a:gd name="connsiteX1" fmla="*/ 1242390 w 7033520"/>
                    <a:gd name="connsiteY1" fmla="*/ 1660386 h 1660386"/>
                    <a:gd name="connsiteX2" fmla="*/ 1075249 w 7033520"/>
                    <a:gd name="connsiteY2" fmla="*/ 1493244 h 1660386"/>
                    <a:gd name="connsiteX3" fmla="*/ 156395 w 7033520"/>
                    <a:gd name="connsiteY3" fmla="*/ 1493244 h 1660386"/>
                    <a:gd name="connsiteX4" fmla="*/ 0 w 7033520"/>
                    <a:gd name="connsiteY4" fmla="*/ 1336850 h 1660386"/>
                    <a:gd name="connsiteX5" fmla="*/ 0 w 7033520"/>
                    <a:gd name="connsiteY5" fmla="*/ 0 h 1660386"/>
                    <a:gd name="connsiteX6" fmla="*/ 4265079 w 7033520"/>
                    <a:gd name="connsiteY6" fmla="*/ 0 h 1660386"/>
                    <a:gd name="connsiteX7" fmla="*/ 4449190 w 7033520"/>
                    <a:gd name="connsiteY7" fmla="*/ 184110 h 1660386"/>
                    <a:gd name="connsiteX8" fmla="*/ 7033520 w 7033520"/>
                    <a:gd name="connsiteY8" fmla="*/ 184110 h 1660386"/>
                    <a:gd name="connsiteX9" fmla="*/ 7033520 w 7033520"/>
                    <a:gd name="connsiteY9" fmla="*/ 1253138 h 1660386"/>
                    <a:gd name="connsiteX10" fmla="*/ 6625989 w 7033520"/>
                    <a:gd name="connsiteY10" fmla="*/ 1660386 h 1660386"/>
                    <a:gd name="connsiteX11" fmla="*/ 1249461 w 7033520"/>
                    <a:gd name="connsiteY11" fmla="*/ 1643418 h 1660386"/>
                    <a:gd name="connsiteX12" fmla="*/ 6618919 w 7033520"/>
                    <a:gd name="connsiteY12" fmla="*/ 1643418 h 1660386"/>
                    <a:gd name="connsiteX13" fmla="*/ 7016269 w 7033520"/>
                    <a:gd name="connsiteY13" fmla="*/ 1246067 h 1660386"/>
                    <a:gd name="connsiteX14" fmla="*/ 7016269 w 7033520"/>
                    <a:gd name="connsiteY14" fmla="*/ 201079 h 1660386"/>
                    <a:gd name="connsiteX15" fmla="*/ 4442119 w 7033520"/>
                    <a:gd name="connsiteY15" fmla="*/ 201079 h 1660386"/>
                    <a:gd name="connsiteX16" fmla="*/ 4258009 w 7033520"/>
                    <a:gd name="connsiteY16" fmla="*/ 16969 h 1660386"/>
                    <a:gd name="connsiteX17" fmla="*/ 16969 w 7033520"/>
                    <a:gd name="connsiteY17" fmla="*/ 16969 h 1660386"/>
                    <a:gd name="connsiteX18" fmla="*/ 16969 w 7033520"/>
                    <a:gd name="connsiteY18" fmla="*/ 1329779 h 1660386"/>
                    <a:gd name="connsiteX19" fmla="*/ 163465 w 7033520"/>
                    <a:gd name="connsiteY19" fmla="*/ 1476276 h 1660386"/>
                    <a:gd name="connsiteX20" fmla="*/ 1082320 w 7033520"/>
                    <a:gd name="connsiteY20" fmla="*/ 1476276 h 1660386"/>
                    <a:gd name="connsiteX21" fmla="*/ 1249461 w 7033520"/>
                    <a:gd name="connsiteY21" fmla="*/ 1643418 h 166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033520" h="1660386">
                      <a:moveTo>
                        <a:pt x="6625989" y="1660386"/>
                      </a:moveTo>
                      <a:lnTo>
                        <a:pt x="1242390" y="1660386"/>
                      </a:lnTo>
                      <a:lnTo>
                        <a:pt x="1075249" y="1493244"/>
                      </a:lnTo>
                      <a:lnTo>
                        <a:pt x="156395" y="1493244"/>
                      </a:lnTo>
                      <a:lnTo>
                        <a:pt x="0" y="1336850"/>
                      </a:lnTo>
                      <a:lnTo>
                        <a:pt x="0" y="0"/>
                      </a:lnTo>
                      <a:lnTo>
                        <a:pt x="4265079" y="0"/>
                      </a:lnTo>
                      <a:lnTo>
                        <a:pt x="4449190" y="184110"/>
                      </a:lnTo>
                      <a:lnTo>
                        <a:pt x="7033520" y="184110"/>
                      </a:lnTo>
                      <a:lnTo>
                        <a:pt x="7033520" y="1253138"/>
                      </a:lnTo>
                      <a:lnTo>
                        <a:pt x="6625989" y="1660386"/>
                      </a:lnTo>
                      <a:close/>
                      <a:moveTo>
                        <a:pt x="1249461" y="1643418"/>
                      </a:moveTo>
                      <a:lnTo>
                        <a:pt x="6618919" y="1643418"/>
                      </a:lnTo>
                      <a:lnTo>
                        <a:pt x="7016269" y="1246067"/>
                      </a:lnTo>
                      <a:lnTo>
                        <a:pt x="7016269" y="201079"/>
                      </a:lnTo>
                      <a:lnTo>
                        <a:pt x="4442119" y="201079"/>
                      </a:lnTo>
                      <a:lnTo>
                        <a:pt x="4258009" y="16969"/>
                      </a:lnTo>
                      <a:lnTo>
                        <a:pt x="16969" y="16969"/>
                      </a:lnTo>
                      <a:lnTo>
                        <a:pt x="16969" y="1329779"/>
                      </a:lnTo>
                      <a:lnTo>
                        <a:pt x="163465" y="1476276"/>
                      </a:lnTo>
                      <a:lnTo>
                        <a:pt x="1082320" y="1476276"/>
                      </a:lnTo>
                      <a:lnTo>
                        <a:pt x="1249461" y="1643418"/>
                      </a:lnTo>
                      <a:close/>
                    </a:path>
                  </a:pathLst>
                </a:custGeom>
                <a:solidFill>
                  <a:srgbClr val="0071BC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0" name="任意多边形: 形状 3109">
                  <a:extLst>
                    <a:ext uri="{FF2B5EF4-FFF2-40B4-BE49-F238E27FC236}">
                      <a16:creationId xmlns:a16="http://schemas.microsoft.com/office/drawing/2014/main" id="{F2941647-CB49-CB10-168D-D04B2951056A}"/>
                    </a:ext>
                  </a:extLst>
                </p:cNvPr>
                <p:cNvSpPr/>
                <p:nvPr/>
              </p:nvSpPr>
              <p:spPr>
                <a:xfrm>
                  <a:off x="9458910" y="5153866"/>
                  <a:ext cx="2632408" cy="145365"/>
                </a:xfrm>
                <a:custGeom>
                  <a:avLst/>
                  <a:gdLst>
                    <a:gd name="connsiteX0" fmla="*/ 0 w 2632408"/>
                    <a:gd name="connsiteY0" fmla="*/ 0 h 145365"/>
                    <a:gd name="connsiteX1" fmla="*/ 2487043 w 2632408"/>
                    <a:gd name="connsiteY1" fmla="*/ 0 h 145365"/>
                    <a:gd name="connsiteX2" fmla="*/ 2632408 w 2632408"/>
                    <a:gd name="connsiteY2" fmla="*/ 145365 h 145365"/>
                    <a:gd name="connsiteX3" fmla="*/ 144234 w 2632408"/>
                    <a:gd name="connsiteY3" fmla="*/ 145365 h 14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2408" h="145365">
                      <a:moveTo>
                        <a:pt x="0" y="0"/>
                      </a:moveTo>
                      <a:lnTo>
                        <a:pt x="2487043" y="0"/>
                      </a:lnTo>
                      <a:lnTo>
                        <a:pt x="2632408" y="145365"/>
                      </a:lnTo>
                      <a:lnTo>
                        <a:pt x="144234" y="145365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1" name="任意多边形: 形状 3110">
                  <a:extLst>
                    <a:ext uri="{FF2B5EF4-FFF2-40B4-BE49-F238E27FC236}">
                      <a16:creationId xmlns:a16="http://schemas.microsoft.com/office/drawing/2014/main" id="{AEC9C022-50BF-8404-AD57-CE1DE6CF7938}"/>
                    </a:ext>
                  </a:extLst>
                </p:cNvPr>
                <p:cNvSpPr/>
                <p:nvPr/>
              </p:nvSpPr>
              <p:spPr>
                <a:xfrm>
                  <a:off x="6146622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800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800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2" name="任意多边形: 形状 3111">
                  <a:extLst>
                    <a:ext uri="{FF2B5EF4-FFF2-40B4-BE49-F238E27FC236}">
                      <a16:creationId xmlns:a16="http://schemas.microsoft.com/office/drawing/2014/main" id="{46FFEA44-7599-0EEA-CBE5-587FBF9A2B06}"/>
                    </a:ext>
                  </a:extLst>
                </p:cNvPr>
                <p:cNvSpPr/>
                <p:nvPr/>
              </p:nvSpPr>
              <p:spPr>
                <a:xfrm>
                  <a:off x="6047922" y="6657292"/>
                  <a:ext cx="144799" cy="95872"/>
                </a:xfrm>
                <a:custGeom>
                  <a:avLst/>
                  <a:gdLst>
                    <a:gd name="connsiteX0" fmla="*/ 49209 w 144799"/>
                    <a:gd name="connsiteY0" fmla="*/ 0 h 95872"/>
                    <a:gd name="connsiteX1" fmla="*/ 144799 w 144799"/>
                    <a:gd name="connsiteY1" fmla="*/ 95873 h 95872"/>
                    <a:gd name="connsiteX2" fmla="*/ 95307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9209" y="0"/>
                      </a:moveTo>
                      <a:lnTo>
                        <a:pt x="144799" y="95873"/>
                      </a:lnTo>
                      <a:lnTo>
                        <a:pt x="95307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3" name="任意多边形: 形状 3112">
                  <a:extLst>
                    <a:ext uri="{FF2B5EF4-FFF2-40B4-BE49-F238E27FC236}">
                      <a16:creationId xmlns:a16="http://schemas.microsoft.com/office/drawing/2014/main" id="{4CDE3DE1-2484-2970-21F2-5E096D099B2C}"/>
                    </a:ext>
                  </a:extLst>
                </p:cNvPr>
                <p:cNvSpPr/>
                <p:nvPr/>
              </p:nvSpPr>
              <p:spPr>
                <a:xfrm>
                  <a:off x="5949503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799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799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4" name="任意多边形: 形状 3113">
                  <a:extLst>
                    <a:ext uri="{FF2B5EF4-FFF2-40B4-BE49-F238E27FC236}">
                      <a16:creationId xmlns:a16="http://schemas.microsoft.com/office/drawing/2014/main" id="{1A47753B-EC60-3C4E-DF33-B088D098C470}"/>
                    </a:ext>
                  </a:extLst>
                </p:cNvPr>
                <p:cNvSpPr/>
                <p:nvPr/>
              </p:nvSpPr>
              <p:spPr>
                <a:xfrm>
                  <a:off x="5295360" y="5240972"/>
                  <a:ext cx="6785211" cy="1389169"/>
                </a:xfrm>
                <a:custGeom>
                  <a:avLst/>
                  <a:gdLst>
                    <a:gd name="connsiteX0" fmla="*/ 0 w 6785211"/>
                    <a:gd name="connsiteY0" fmla="*/ 0 h 1389169"/>
                    <a:gd name="connsiteX1" fmla="*/ 0 w 6785211"/>
                    <a:gd name="connsiteY1" fmla="*/ 1105510 h 1389169"/>
                    <a:gd name="connsiteX2" fmla="*/ 101812 w 6785211"/>
                    <a:gd name="connsiteY2" fmla="*/ 1207322 h 1389169"/>
                    <a:gd name="connsiteX3" fmla="*/ 988992 w 6785211"/>
                    <a:gd name="connsiteY3" fmla="*/ 1207322 h 1389169"/>
                    <a:gd name="connsiteX4" fmla="*/ 1170839 w 6785211"/>
                    <a:gd name="connsiteY4" fmla="*/ 1389170 h 1389169"/>
                    <a:gd name="connsiteX5" fmla="*/ 6443293 w 6785211"/>
                    <a:gd name="connsiteY5" fmla="*/ 1389170 h 1389169"/>
                    <a:gd name="connsiteX6" fmla="*/ 6785212 w 6785211"/>
                    <a:gd name="connsiteY6" fmla="*/ 1047251 h 1389169"/>
                    <a:gd name="connsiteX7" fmla="*/ 6785212 w 6785211"/>
                    <a:gd name="connsiteY7" fmla="*/ 210978 h 1389169"/>
                    <a:gd name="connsiteX8" fmla="*/ 4312592 w 6785211"/>
                    <a:gd name="connsiteY8" fmla="*/ 210978 h 1389169"/>
                    <a:gd name="connsiteX9" fmla="*/ 4101614 w 6785211"/>
                    <a:gd name="connsiteY9" fmla="*/ 0 h 138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5211" h="1389169">
                      <a:moveTo>
                        <a:pt x="0" y="0"/>
                      </a:moveTo>
                      <a:lnTo>
                        <a:pt x="0" y="1105510"/>
                      </a:lnTo>
                      <a:lnTo>
                        <a:pt x="101812" y="1207322"/>
                      </a:lnTo>
                      <a:lnTo>
                        <a:pt x="988992" y="1207322"/>
                      </a:lnTo>
                      <a:lnTo>
                        <a:pt x="1170839" y="1389170"/>
                      </a:lnTo>
                      <a:lnTo>
                        <a:pt x="6443293" y="1389170"/>
                      </a:lnTo>
                      <a:lnTo>
                        <a:pt x="6785212" y="1047251"/>
                      </a:lnTo>
                      <a:lnTo>
                        <a:pt x="6785212" y="210978"/>
                      </a:lnTo>
                      <a:lnTo>
                        <a:pt x="4312592" y="210978"/>
                      </a:lnTo>
                      <a:lnTo>
                        <a:pt x="4101614" y="0"/>
                      </a:lnTo>
                      <a:close/>
                    </a:path>
                  </a:pathLst>
                </a:custGeom>
                <a:solidFill>
                  <a:srgbClr val="2676D6">
                    <a:alpha val="21000"/>
                  </a:srgbClr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08" name="文本框 3107">
                <a:extLst>
                  <a:ext uri="{FF2B5EF4-FFF2-40B4-BE49-F238E27FC236}">
                    <a16:creationId xmlns:a16="http://schemas.microsoft.com/office/drawing/2014/main" id="{87E5A824-8B6E-DA7E-056B-07316BA5B1C6}"/>
                  </a:ext>
                </a:extLst>
              </p:cNvPr>
              <p:cNvSpPr txBox="1"/>
              <p:nvPr/>
            </p:nvSpPr>
            <p:spPr>
              <a:xfrm>
                <a:off x="2304628" y="2260851"/>
                <a:ext cx="136748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</a:rPr>
                  <a:t>二轮车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106" name="图片 3105">
              <a:extLst>
                <a:ext uri="{FF2B5EF4-FFF2-40B4-BE49-F238E27FC236}">
                  <a16:creationId xmlns:a16="http://schemas.microsoft.com/office/drawing/2014/main" id="{103E3901-D67C-93CF-07AE-754681F38B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5544" y="2365183"/>
              <a:ext cx="1449064" cy="756691"/>
            </a:xfrm>
            <a:prstGeom prst="rect">
              <a:avLst/>
            </a:prstGeom>
          </p:spPr>
        </p:pic>
      </p:grpSp>
      <p:grpSp>
        <p:nvGrpSpPr>
          <p:cNvPr id="3115" name="组合 3114">
            <a:extLst>
              <a:ext uri="{FF2B5EF4-FFF2-40B4-BE49-F238E27FC236}">
                <a16:creationId xmlns:a16="http://schemas.microsoft.com/office/drawing/2014/main" id="{0C4916D7-E6F0-72A2-EB30-0717F7A0ABC4}"/>
              </a:ext>
            </a:extLst>
          </p:cNvPr>
          <p:cNvGrpSpPr/>
          <p:nvPr/>
        </p:nvGrpSpPr>
        <p:grpSpPr>
          <a:xfrm>
            <a:off x="8771289" y="4406412"/>
            <a:ext cx="1516565" cy="975641"/>
            <a:chOff x="2155544" y="2146233"/>
            <a:chExt cx="1516565" cy="975641"/>
          </a:xfrm>
        </p:grpSpPr>
        <p:grpSp>
          <p:nvGrpSpPr>
            <p:cNvPr id="3116" name="组合 3115">
              <a:extLst>
                <a:ext uri="{FF2B5EF4-FFF2-40B4-BE49-F238E27FC236}">
                  <a16:creationId xmlns:a16="http://schemas.microsoft.com/office/drawing/2014/main" id="{7D586B3D-4D0A-EEB7-C3A4-E7A5A77D57E6}"/>
                </a:ext>
              </a:extLst>
            </p:cNvPr>
            <p:cNvGrpSpPr/>
            <p:nvPr/>
          </p:nvGrpSpPr>
          <p:grpSpPr>
            <a:xfrm>
              <a:off x="2230511" y="2146233"/>
              <a:ext cx="1441598" cy="607632"/>
              <a:chOff x="2230511" y="2146233"/>
              <a:chExt cx="1441598" cy="607632"/>
            </a:xfrm>
          </p:grpSpPr>
          <p:grpSp>
            <p:nvGrpSpPr>
              <p:cNvPr id="3118" name="图形 2">
                <a:extLst>
                  <a:ext uri="{FF2B5EF4-FFF2-40B4-BE49-F238E27FC236}">
                    <a16:creationId xmlns:a16="http://schemas.microsoft.com/office/drawing/2014/main" id="{73359186-C45F-DE24-40F2-A2DB71A2B34A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299130" cy="607632"/>
                <a:chOff x="5157348" y="5108899"/>
                <a:chExt cx="7033520" cy="1660386"/>
              </a:xfrm>
              <a:solidFill>
                <a:srgbClr val="0071BC"/>
              </a:solidFill>
            </p:grpSpPr>
            <p:sp>
              <p:nvSpPr>
                <p:cNvPr id="3120" name="任意多边形: 形状 3119">
                  <a:extLst>
                    <a:ext uri="{FF2B5EF4-FFF2-40B4-BE49-F238E27FC236}">
                      <a16:creationId xmlns:a16="http://schemas.microsoft.com/office/drawing/2014/main" id="{E9CA96DF-34E9-488D-A8DB-2918D54F4844}"/>
                    </a:ext>
                  </a:extLst>
                </p:cNvPr>
                <p:cNvSpPr/>
                <p:nvPr/>
              </p:nvSpPr>
              <p:spPr>
                <a:xfrm>
                  <a:off x="5157348" y="5108899"/>
                  <a:ext cx="7033520" cy="1660386"/>
                </a:xfrm>
                <a:custGeom>
                  <a:avLst/>
                  <a:gdLst>
                    <a:gd name="connsiteX0" fmla="*/ 6625989 w 7033520"/>
                    <a:gd name="connsiteY0" fmla="*/ 1660386 h 1660386"/>
                    <a:gd name="connsiteX1" fmla="*/ 1242390 w 7033520"/>
                    <a:gd name="connsiteY1" fmla="*/ 1660386 h 1660386"/>
                    <a:gd name="connsiteX2" fmla="*/ 1075249 w 7033520"/>
                    <a:gd name="connsiteY2" fmla="*/ 1493244 h 1660386"/>
                    <a:gd name="connsiteX3" fmla="*/ 156395 w 7033520"/>
                    <a:gd name="connsiteY3" fmla="*/ 1493244 h 1660386"/>
                    <a:gd name="connsiteX4" fmla="*/ 0 w 7033520"/>
                    <a:gd name="connsiteY4" fmla="*/ 1336850 h 1660386"/>
                    <a:gd name="connsiteX5" fmla="*/ 0 w 7033520"/>
                    <a:gd name="connsiteY5" fmla="*/ 0 h 1660386"/>
                    <a:gd name="connsiteX6" fmla="*/ 4265079 w 7033520"/>
                    <a:gd name="connsiteY6" fmla="*/ 0 h 1660386"/>
                    <a:gd name="connsiteX7" fmla="*/ 4449190 w 7033520"/>
                    <a:gd name="connsiteY7" fmla="*/ 184110 h 1660386"/>
                    <a:gd name="connsiteX8" fmla="*/ 7033520 w 7033520"/>
                    <a:gd name="connsiteY8" fmla="*/ 184110 h 1660386"/>
                    <a:gd name="connsiteX9" fmla="*/ 7033520 w 7033520"/>
                    <a:gd name="connsiteY9" fmla="*/ 1253138 h 1660386"/>
                    <a:gd name="connsiteX10" fmla="*/ 6625989 w 7033520"/>
                    <a:gd name="connsiteY10" fmla="*/ 1660386 h 1660386"/>
                    <a:gd name="connsiteX11" fmla="*/ 1249461 w 7033520"/>
                    <a:gd name="connsiteY11" fmla="*/ 1643418 h 1660386"/>
                    <a:gd name="connsiteX12" fmla="*/ 6618919 w 7033520"/>
                    <a:gd name="connsiteY12" fmla="*/ 1643418 h 1660386"/>
                    <a:gd name="connsiteX13" fmla="*/ 7016269 w 7033520"/>
                    <a:gd name="connsiteY13" fmla="*/ 1246067 h 1660386"/>
                    <a:gd name="connsiteX14" fmla="*/ 7016269 w 7033520"/>
                    <a:gd name="connsiteY14" fmla="*/ 201079 h 1660386"/>
                    <a:gd name="connsiteX15" fmla="*/ 4442119 w 7033520"/>
                    <a:gd name="connsiteY15" fmla="*/ 201079 h 1660386"/>
                    <a:gd name="connsiteX16" fmla="*/ 4258009 w 7033520"/>
                    <a:gd name="connsiteY16" fmla="*/ 16969 h 1660386"/>
                    <a:gd name="connsiteX17" fmla="*/ 16969 w 7033520"/>
                    <a:gd name="connsiteY17" fmla="*/ 16969 h 1660386"/>
                    <a:gd name="connsiteX18" fmla="*/ 16969 w 7033520"/>
                    <a:gd name="connsiteY18" fmla="*/ 1329779 h 1660386"/>
                    <a:gd name="connsiteX19" fmla="*/ 163465 w 7033520"/>
                    <a:gd name="connsiteY19" fmla="*/ 1476276 h 1660386"/>
                    <a:gd name="connsiteX20" fmla="*/ 1082320 w 7033520"/>
                    <a:gd name="connsiteY20" fmla="*/ 1476276 h 1660386"/>
                    <a:gd name="connsiteX21" fmla="*/ 1249461 w 7033520"/>
                    <a:gd name="connsiteY21" fmla="*/ 1643418 h 166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033520" h="1660386">
                      <a:moveTo>
                        <a:pt x="6625989" y="1660386"/>
                      </a:moveTo>
                      <a:lnTo>
                        <a:pt x="1242390" y="1660386"/>
                      </a:lnTo>
                      <a:lnTo>
                        <a:pt x="1075249" y="1493244"/>
                      </a:lnTo>
                      <a:lnTo>
                        <a:pt x="156395" y="1493244"/>
                      </a:lnTo>
                      <a:lnTo>
                        <a:pt x="0" y="1336850"/>
                      </a:lnTo>
                      <a:lnTo>
                        <a:pt x="0" y="0"/>
                      </a:lnTo>
                      <a:lnTo>
                        <a:pt x="4265079" y="0"/>
                      </a:lnTo>
                      <a:lnTo>
                        <a:pt x="4449190" y="184110"/>
                      </a:lnTo>
                      <a:lnTo>
                        <a:pt x="7033520" y="184110"/>
                      </a:lnTo>
                      <a:lnTo>
                        <a:pt x="7033520" y="1253138"/>
                      </a:lnTo>
                      <a:lnTo>
                        <a:pt x="6625989" y="1660386"/>
                      </a:lnTo>
                      <a:close/>
                      <a:moveTo>
                        <a:pt x="1249461" y="1643418"/>
                      </a:moveTo>
                      <a:lnTo>
                        <a:pt x="6618919" y="1643418"/>
                      </a:lnTo>
                      <a:lnTo>
                        <a:pt x="7016269" y="1246067"/>
                      </a:lnTo>
                      <a:lnTo>
                        <a:pt x="7016269" y="201079"/>
                      </a:lnTo>
                      <a:lnTo>
                        <a:pt x="4442119" y="201079"/>
                      </a:lnTo>
                      <a:lnTo>
                        <a:pt x="4258009" y="16969"/>
                      </a:lnTo>
                      <a:lnTo>
                        <a:pt x="16969" y="16969"/>
                      </a:lnTo>
                      <a:lnTo>
                        <a:pt x="16969" y="1329779"/>
                      </a:lnTo>
                      <a:lnTo>
                        <a:pt x="163465" y="1476276"/>
                      </a:lnTo>
                      <a:lnTo>
                        <a:pt x="1082320" y="1476276"/>
                      </a:lnTo>
                      <a:lnTo>
                        <a:pt x="1249461" y="1643418"/>
                      </a:lnTo>
                      <a:close/>
                    </a:path>
                  </a:pathLst>
                </a:custGeom>
                <a:solidFill>
                  <a:srgbClr val="0071BC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1" name="任意多边形: 形状 3120">
                  <a:extLst>
                    <a:ext uri="{FF2B5EF4-FFF2-40B4-BE49-F238E27FC236}">
                      <a16:creationId xmlns:a16="http://schemas.microsoft.com/office/drawing/2014/main" id="{687422C0-F82E-0F45-9DBC-60667ABB46DB}"/>
                    </a:ext>
                  </a:extLst>
                </p:cNvPr>
                <p:cNvSpPr/>
                <p:nvPr/>
              </p:nvSpPr>
              <p:spPr>
                <a:xfrm>
                  <a:off x="9458910" y="5153866"/>
                  <a:ext cx="2632408" cy="145365"/>
                </a:xfrm>
                <a:custGeom>
                  <a:avLst/>
                  <a:gdLst>
                    <a:gd name="connsiteX0" fmla="*/ 0 w 2632408"/>
                    <a:gd name="connsiteY0" fmla="*/ 0 h 145365"/>
                    <a:gd name="connsiteX1" fmla="*/ 2487043 w 2632408"/>
                    <a:gd name="connsiteY1" fmla="*/ 0 h 145365"/>
                    <a:gd name="connsiteX2" fmla="*/ 2632408 w 2632408"/>
                    <a:gd name="connsiteY2" fmla="*/ 145365 h 145365"/>
                    <a:gd name="connsiteX3" fmla="*/ 144234 w 2632408"/>
                    <a:gd name="connsiteY3" fmla="*/ 145365 h 14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2408" h="145365">
                      <a:moveTo>
                        <a:pt x="0" y="0"/>
                      </a:moveTo>
                      <a:lnTo>
                        <a:pt x="2487043" y="0"/>
                      </a:lnTo>
                      <a:lnTo>
                        <a:pt x="2632408" y="145365"/>
                      </a:lnTo>
                      <a:lnTo>
                        <a:pt x="144234" y="145365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2" name="任意多边形: 形状 3121">
                  <a:extLst>
                    <a:ext uri="{FF2B5EF4-FFF2-40B4-BE49-F238E27FC236}">
                      <a16:creationId xmlns:a16="http://schemas.microsoft.com/office/drawing/2014/main" id="{6F586987-778A-4DA5-207A-AD60352D625D}"/>
                    </a:ext>
                  </a:extLst>
                </p:cNvPr>
                <p:cNvSpPr/>
                <p:nvPr/>
              </p:nvSpPr>
              <p:spPr>
                <a:xfrm>
                  <a:off x="6146622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800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800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3" name="任意多边形: 形状 3122">
                  <a:extLst>
                    <a:ext uri="{FF2B5EF4-FFF2-40B4-BE49-F238E27FC236}">
                      <a16:creationId xmlns:a16="http://schemas.microsoft.com/office/drawing/2014/main" id="{F28B19EB-8D14-16E1-C57B-705912DF4A51}"/>
                    </a:ext>
                  </a:extLst>
                </p:cNvPr>
                <p:cNvSpPr/>
                <p:nvPr/>
              </p:nvSpPr>
              <p:spPr>
                <a:xfrm>
                  <a:off x="6047922" y="6657292"/>
                  <a:ext cx="144799" cy="95872"/>
                </a:xfrm>
                <a:custGeom>
                  <a:avLst/>
                  <a:gdLst>
                    <a:gd name="connsiteX0" fmla="*/ 49209 w 144799"/>
                    <a:gd name="connsiteY0" fmla="*/ 0 h 95872"/>
                    <a:gd name="connsiteX1" fmla="*/ 144799 w 144799"/>
                    <a:gd name="connsiteY1" fmla="*/ 95873 h 95872"/>
                    <a:gd name="connsiteX2" fmla="*/ 95307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9209" y="0"/>
                      </a:moveTo>
                      <a:lnTo>
                        <a:pt x="144799" y="95873"/>
                      </a:lnTo>
                      <a:lnTo>
                        <a:pt x="95307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4" name="任意多边形: 形状 3123">
                  <a:extLst>
                    <a:ext uri="{FF2B5EF4-FFF2-40B4-BE49-F238E27FC236}">
                      <a16:creationId xmlns:a16="http://schemas.microsoft.com/office/drawing/2014/main" id="{8AC03B9A-103B-8F90-EC0F-FDA4C52DE1DD}"/>
                    </a:ext>
                  </a:extLst>
                </p:cNvPr>
                <p:cNvSpPr/>
                <p:nvPr/>
              </p:nvSpPr>
              <p:spPr>
                <a:xfrm>
                  <a:off x="5949503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799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799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5" name="任意多边形: 形状 3124">
                  <a:extLst>
                    <a:ext uri="{FF2B5EF4-FFF2-40B4-BE49-F238E27FC236}">
                      <a16:creationId xmlns:a16="http://schemas.microsoft.com/office/drawing/2014/main" id="{D19E247C-7DA5-7C56-A2F3-AD2669DCABA6}"/>
                    </a:ext>
                  </a:extLst>
                </p:cNvPr>
                <p:cNvSpPr/>
                <p:nvPr/>
              </p:nvSpPr>
              <p:spPr>
                <a:xfrm>
                  <a:off x="5295360" y="5240972"/>
                  <a:ext cx="6785211" cy="1389169"/>
                </a:xfrm>
                <a:custGeom>
                  <a:avLst/>
                  <a:gdLst>
                    <a:gd name="connsiteX0" fmla="*/ 0 w 6785211"/>
                    <a:gd name="connsiteY0" fmla="*/ 0 h 1389169"/>
                    <a:gd name="connsiteX1" fmla="*/ 0 w 6785211"/>
                    <a:gd name="connsiteY1" fmla="*/ 1105510 h 1389169"/>
                    <a:gd name="connsiteX2" fmla="*/ 101812 w 6785211"/>
                    <a:gd name="connsiteY2" fmla="*/ 1207322 h 1389169"/>
                    <a:gd name="connsiteX3" fmla="*/ 988992 w 6785211"/>
                    <a:gd name="connsiteY3" fmla="*/ 1207322 h 1389169"/>
                    <a:gd name="connsiteX4" fmla="*/ 1170839 w 6785211"/>
                    <a:gd name="connsiteY4" fmla="*/ 1389170 h 1389169"/>
                    <a:gd name="connsiteX5" fmla="*/ 6443293 w 6785211"/>
                    <a:gd name="connsiteY5" fmla="*/ 1389170 h 1389169"/>
                    <a:gd name="connsiteX6" fmla="*/ 6785212 w 6785211"/>
                    <a:gd name="connsiteY6" fmla="*/ 1047251 h 1389169"/>
                    <a:gd name="connsiteX7" fmla="*/ 6785212 w 6785211"/>
                    <a:gd name="connsiteY7" fmla="*/ 210978 h 1389169"/>
                    <a:gd name="connsiteX8" fmla="*/ 4312592 w 6785211"/>
                    <a:gd name="connsiteY8" fmla="*/ 210978 h 1389169"/>
                    <a:gd name="connsiteX9" fmla="*/ 4101614 w 6785211"/>
                    <a:gd name="connsiteY9" fmla="*/ 0 h 138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5211" h="1389169">
                      <a:moveTo>
                        <a:pt x="0" y="0"/>
                      </a:moveTo>
                      <a:lnTo>
                        <a:pt x="0" y="1105510"/>
                      </a:lnTo>
                      <a:lnTo>
                        <a:pt x="101812" y="1207322"/>
                      </a:lnTo>
                      <a:lnTo>
                        <a:pt x="988992" y="1207322"/>
                      </a:lnTo>
                      <a:lnTo>
                        <a:pt x="1170839" y="1389170"/>
                      </a:lnTo>
                      <a:lnTo>
                        <a:pt x="6443293" y="1389170"/>
                      </a:lnTo>
                      <a:lnTo>
                        <a:pt x="6785212" y="1047251"/>
                      </a:lnTo>
                      <a:lnTo>
                        <a:pt x="6785212" y="210978"/>
                      </a:lnTo>
                      <a:lnTo>
                        <a:pt x="4312592" y="210978"/>
                      </a:lnTo>
                      <a:lnTo>
                        <a:pt x="4101614" y="0"/>
                      </a:lnTo>
                      <a:close/>
                    </a:path>
                  </a:pathLst>
                </a:custGeom>
                <a:solidFill>
                  <a:srgbClr val="2676D6">
                    <a:alpha val="21000"/>
                  </a:srgbClr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19" name="文本框 3118">
                <a:extLst>
                  <a:ext uri="{FF2B5EF4-FFF2-40B4-BE49-F238E27FC236}">
                    <a16:creationId xmlns:a16="http://schemas.microsoft.com/office/drawing/2014/main" id="{9A825362-E9E8-6004-BEF8-8B4318DE6046}"/>
                  </a:ext>
                </a:extLst>
              </p:cNvPr>
              <p:cNvSpPr txBox="1"/>
              <p:nvPr/>
            </p:nvSpPr>
            <p:spPr>
              <a:xfrm>
                <a:off x="2304628" y="2260851"/>
                <a:ext cx="136748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</a:rPr>
                  <a:t>船舶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117" name="图片 3116">
              <a:extLst>
                <a:ext uri="{FF2B5EF4-FFF2-40B4-BE49-F238E27FC236}">
                  <a16:creationId xmlns:a16="http://schemas.microsoft.com/office/drawing/2014/main" id="{D0704EC9-6E62-E2F9-6F35-7285B2845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5544" y="2365183"/>
              <a:ext cx="1449064" cy="756691"/>
            </a:xfrm>
            <a:prstGeom prst="rect">
              <a:avLst/>
            </a:prstGeom>
          </p:spPr>
        </p:pic>
      </p:grpSp>
      <p:grpSp>
        <p:nvGrpSpPr>
          <p:cNvPr id="3126" name="组合 3125">
            <a:extLst>
              <a:ext uri="{FF2B5EF4-FFF2-40B4-BE49-F238E27FC236}">
                <a16:creationId xmlns:a16="http://schemas.microsoft.com/office/drawing/2014/main" id="{481D6C62-4996-0A43-FB80-7934D81C66BA}"/>
              </a:ext>
            </a:extLst>
          </p:cNvPr>
          <p:cNvGrpSpPr/>
          <p:nvPr/>
        </p:nvGrpSpPr>
        <p:grpSpPr>
          <a:xfrm>
            <a:off x="8771289" y="5476286"/>
            <a:ext cx="1516565" cy="975641"/>
            <a:chOff x="2155544" y="2146233"/>
            <a:chExt cx="1516565" cy="975641"/>
          </a:xfrm>
        </p:grpSpPr>
        <p:grpSp>
          <p:nvGrpSpPr>
            <p:cNvPr id="3127" name="组合 3126">
              <a:extLst>
                <a:ext uri="{FF2B5EF4-FFF2-40B4-BE49-F238E27FC236}">
                  <a16:creationId xmlns:a16="http://schemas.microsoft.com/office/drawing/2014/main" id="{ACCAD95F-D54A-4FB1-1A22-3887D77684AF}"/>
                </a:ext>
              </a:extLst>
            </p:cNvPr>
            <p:cNvGrpSpPr/>
            <p:nvPr/>
          </p:nvGrpSpPr>
          <p:grpSpPr>
            <a:xfrm>
              <a:off x="2230511" y="2146233"/>
              <a:ext cx="1441598" cy="607632"/>
              <a:chOff x="2230511" y="2146233"/>
              <a:chExt cx="1441598" cy="607632"/>
            </a:xfrm>
          </p:grpSpPr>
          <p:grpSp>
            <p:nvGrpSpPr>
              <p:cNvPr id="3129" name="图形 2">
                <a:extLst>
                  <a:ext uri="{FF2B5EF4-FFF2-40B4-BE49-F238E27FC236}">
                    <a16:creationId xmlns:a16="http://schemas.microsoft.com/office/drawing/2014/main" id="{0682E33A-B9A1-5E62-9D0B-37BA00DE5079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299130" cy="607632"/>
                <a:chOff x="5157348" y="5108899"/>
                <a:chExt cx="7033520" cy="1660386"/>
              </a:xfrm>
              <a:solidFill>
                <a:srgbClr val="0071BC"/>
              </a:solidFill>
            </p:grpSpPr>
            <p:sp>
              <p:nvSpPr>
                <p:cNvPr id="3131" name="任意多边形: 形状 3130">
                  <a:extLst>
                    <a:ext uri="{FF2B5EF4-FFF2-40B4-BE49-F238E27FC236}">
                      <a16:creationId xmlns:a16="http://schemas.microsoft.com/office/drawing/2014/main" id="{477A9D25-D76F-ED76-0E99-C6174C30C32C}"/>
                    </a:ext>
                  </a:extLst>
                </p:cNvPr>
                <p:cNvSpPr/>
                <p:nvPr/>
              </p:nvSpPr>
              <p:spPr>
                <a:xfrm>
                  <a:off x="5157348" y="5108899"/>
                  <a:ext cx="7033520" cy="1660386"/>
                </a:xfrm>
                <a:custGeom>
                  <a:avLst/>
                  <a:gdLst>
                    <a:gd name="connsiteX0" fmla="*/ 6625989 w 7033520"/>
                    <a:gd name="connsiteY0" fmla="*/ 1660386 h 1660386"/>
                    <a:gd name="connsiteX1" fmla="*/ 1242390 w 7033520"/>
                    <a:gd name="connsiteY1" fmla="*/ 1660386 h 1660386"/>
                    <a:gd name="connsiteX2" fmla="*/ 1075249 w 7033520"/>
                    <a:gd name="connsiteY2" fmla="*/ 1493244 h 1660386"/>
                    <a:gd name="connsiteX3" fmla="*/ 156395 w 7033520"/>
                    <a:gd name="connsiteY3" fmla="*/ 1493244 h 1660386"/>
                    <a:gd name="connsiteX4" fmla="*/ 0 w 7033520"/>
                    <a:gd name="connsiteY4" fmla="*/ 1336850 h 1660386"/>
                    <a:gd name="connsiteX5" fmla="*/ 0 w 7033520"/>
                    <a:gd name="connsiteY5" fmla="*/ 0 h 1660386"/>
                    <a:gd name="connsiteX6" fmla="*/ 4265079 w 7033520"/>
                    <a:gd name="connsiteY6" fmla="*/ 0 h 1660386"/>
                    <a:gd name="connsiteX7" fmla="*/ 4449190 w 7033520"/>
                    <a:gd name="connsiteY7" fmla="*/ 184110 h 1660386"/>
                    <a:gd name="connsiteX8" fmla="*/ 7033520 w 7033520"/>
                    <a:gd name="connsiteY8" fmla="*/ 184110 h 1660386"/>
                    <a:gd name="connsiteX9" fmla="*/ 7033520 w 7033520"/>
                    <a:gd name="connsiteY9" fmla="*/ 1253138 h 1660386"/>
                    <a:gd name="connsiteX10" fmla="*/ 6625989 w 7033520"/>
                    <a:gd name="connsiteY10" fmla="*/ 1660386 h 1660386"/>
                    <a:gd name="connsiteX11" fmla="*/ 1249461 w 7033520"/>
                    <a:gd name="connsiteY11" fmla="*/ 1643418 h 1660386"/>
                    <a:gd name="connsiteX12" fmla="*/ 6618919 w 7033520"/>
                    <a:gd name="connsiteY12" fmla="*/ 1643418 h 1660386"/>
                    <a:gd name="connsiteX13" fmla="*/ 7016269 w 7033520"/>
                    <a:gd name="connsiteY13" fmla="*/ 1246067 h 1660386"/>
                    <a:gd name="connsiteX14" fmla="*/ 7016269 w 7033520"/>
                    <a:gd name="connsiteY14" fmla="*/ 201079 h 1660386"/>
                    <a:gd name="connsiteX15" fmla="*/ 4442119 w 7033520"/>
                    <a:gd name="connsiteY15" fmla="*/ 201079 h 1660386"/>
                    <a:gd name="connsiteX16" fmla="*/ 4258009 w 7033520"/>
                    <a:gd name="connsiteY16" fmla="*/ 16969 h 1660386"/>
                    <a:gd name="connsiteX17" fmla="*/ 16969 w 7033520"/>
                    <a:gd name="connsiteY17" fmla="*/ 16969 h 1660386"/>
                    <a:gd name="connsiteX18" fmla="*/ 16969 w 7033520"/>
                    <a:gd name="connsiteY18" fmla="*/ 1329779 h 1660386"/>
                    <a:gd name="connsiteX19" fmla="*/ 163465 w 7033520"/>
                    <a:gd name="connsiteY19" fmla="*/ 1476276 h 1660386"/>
                    <a:gd name="connsiteX20" fmla="*/ 1082320 w 7033520"/>
                    <a:gd name="connsiteY20" fmla="*/ 1476276 h 1660386"/>
                    <a:gd name="connsiteX21" fmla="*/ 1249461 w 7033520"/>
                    <a:gd name="connsiteY21" fmla="*/ 1643418 h 166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033520" h="1660386">
                      <a:moveTo>
                        <a:pt x="6625989" y="1660386"/>
                      </a:moveTo>
                      <a:lnTo>
                        <a:pt x="1242390" y="1660386"/>
                      </a:lnTo>
                      <a:lnTo>
                        <a:pt x="1075249" y="1493244"/>
                      </a:lnTo>
                      <a:lnTo>
                        <a:pt x="156395" y="1493244"/>
                      </a:lnTo>
                      <a:lnTo>
                        <a:pt x="0" y="1336850"/>
                      </a:lnTo>
                      <a:lnTo>
                        <a:pt x="0" y="0"/>
                      </a:lnTo>
                      <a:lnTo>
                        <a:pt x="4265079" y="0"/>
                      </a:lnTo>
                      <a:lnTo>
                        <a:pt x="4449190" y="184110"/>
                      </a:lnTo>
                      <a:lnTo>
                        <a:pt x="7033520" y="184110"/>
                      </a:lnTo>
                      <a:lnTo>
                        <a:pt x="7033520" y="1253138"/>
                      </a:lnTo>
                      <a:lnTo>
                        <a:pt x="6625989" y="1660386"/>
                      </a:lnTo>
                      <a:close/>
                      <a:moveTo>
                        <a:pt x="1249461" y="1643418"/>
                      </a:moveTo>
                      <a:lnTo>
                        <a:pt x="6618919" y="1643418"/>
                      </a:lnTo>
                      <a:lnTo>
                        <a:pt x="7016269" y="1246067"/>
                      </a:lnTo>
                      <a:lnTo>
                        <a:pt x="7016269" y="201079"/>
                      </a:lnTo>
                      <a:lnTo>
                        <a:pt x="4442119" y="201079"/>
                      </a:lnTo>
                      <a:lnTo>
                        <a:pt x="4258009" y="16969"/>
                      </a:lnTo>
                      <a:lnTo>
                        <a:pt x="16969" y="16969"/>
                      </a:lnTo>
                      <a:lnTo>
                        <a:pt x="16969" y="1329779"/>
                      </a:lnTo>
                      <a:lnTo>
                        <a:pt x="163465" y="1476276"/>
                      </a:lnTo>
                      <a:lnTo>
                        <a:pt x="1082320" y="1476276"/>
                      </a:lnTo>
                      <a:lnTo>
                        <a:pt x="1249461" y="1643418"/>
                      </a:lnTo>
                      <a:close/>
                    </a:path>
                  </a:pathLst>
                </a:custGeom>
                <a:solidFill>
                  <a:srgbClr val="0071BC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2" name="任意多边形: 形状 3131">
                  <a:extLst>
                    <a:ext uri="{FF2B5EF4-FFF2-40B4-BE49-F238E27FC236}">
                      <a16:creationId xmlns:a16="http://schemas.microsoft.com/office/drawing/2014/main" id="{2B615A5E-6B0D-4E39-108D-AB0324687FCC}"/>
                    </a:ext>
                  </a:extLst>
                </p:cNvPr>
                <p:cNvSpPr/>
                <p:nvPr/>
              </p:nvSpPr>
              <p:spPr>
                <a:xfrm>
                  <a:off x="9458910" y="5153866"/>
                  <a:ext cx="2632408" cy="145365"/>
                </a:xfrm>
                <a:custGeom>
                  <a:avLst/>
                  <a:gdLst>
                    <a:gd name="connsiteX0" fmla="*/ 0 w 2632408"/>
                    <a:gd name="connsiteY0" fmla="*/ 0 h 145365"/>
                    <a:gd name="connsiteX1" fmla="*/ 2487043 w 2632408"/>
                    <a:gd name="connsiteY1" fmla="*/ 0 h 145365"/>
                    <a:gd name="connsiteX2" fmla="*/ 2632408 w 2632408"/>
                    <a:gd name="connsiteY2" fmla="*/ 145365 h 145365"/>
                    <a:gd name="connsiteX3" fmla="*/ 144234 w 2632408"/>
                    <a:gd name="connsiteY3" fmla="*/ 145365 h 14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2408" h="145365">
                      <a:moveTo>
                        <a:pt x="0" y="0"/>
                      </a:moveTo>
                      <a:lnTo>
                        <a:pt x="2487043" y="0"/>
                      </a:lnTo>
                      <a:lnTo>
                        <a:pt x="2632408" y="145365"/>
                      </a:lnTo>
                      <a:lnTo>
                        <a:pt x="144234" y="145365"/>
                      </a:lnTo>
                      <a:close/>
                    </a:path>
                  </a:pathLst>
                </a:custGeom>
                <a:solidFill>
                  <a:srgbClr val="29ABE2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3" name="任意多边形: 形状 3132">
                  <a:extLst>
                    <a:ext uri="{FF2B5EF4-FFF2-40B4-BE49-F238E27FC236}">
                      <a16:creationId xmlns:a16="http://schemas.microsoft.com/office/drawing/2014/main" id="{4F41E56C-6FEB-C04A-462E-6DF54204EC4D}"/>
                    </a:ext>
                  </a:extLst>
                </p:cNvPr>
                <p:cNvSpPr/>
                <p:nvPr/>
              </p:nvSpPr>
              <p:spPr>
                <a:xfrm>
                  <a:off x="6146622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800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800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4" name="任意多边形: 形状 3133">
                  <a:extLst>
                    <a:ext uri="{FF2B5EF4-FFF2-40B4-BE49-F238E27FC236}">
                      <a16:creationId xmlns:a16="http://schemas.microsoft.com/office/drawing/2014/main" id="{2FC943A4-9AC3-8690-58F8-4CFD49BD4368}"/>
                    </a:ext>
                  </a:extLst>
                </p:cNvPr>
                <p:cNvSpPr/>
                <p:nvPr/>
              </p:nvSpPr>
              <p:spPr>
                <a:xfrm>
                  <a:off x="6047922" y="6657292"/>
                  <a:ext cx="144799" cy="95872"/>
                </a:xfrm>
                <a:custGeom>
                  <a:avLst/>
                  <a:gdLst>
                    <a:gd name="connsiteX0" fmla="*/ 49209 w 144799"/>
                    <a:gd name="connsiteY0" fmla="*/ 0 h 95872"/>
                    <a:gd name="connsiteX1" fmla="*/ 144799 w 144799"/>
                    <a:gd name="connsiteY1" fmla="*/ 95873 h 95872"/>
                    <a:gd name="connsiteX2" fmla="*/ 95307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9209" y="0"/>
                      </a:moveTo>
                      <a:lnTo>
                        <a:pt x="144799" y="95873"/>
                      </a:lnTo>
                      <a:lnTo>
                        <a:pt x="95307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5" name="任意多边形: 形状 3134">
                  <a:extLst>
                    <a:ext uri="{FF2B5EF4-FFF2-40B4-BE49-F238E27FC236}">
                      <a16:creationId xmlns:a16="http://schemas.microsoft.com/office/drawing/2014/main" id="{7724C22E-6243-1047-F87A-09765AB44E52}"/>
                    </a:ext>
                  </a:extLst>
                </p:cNvPr>
                <p:cNvSpPr/>
                <p:nvPr/>
              </p:nvSpPr>
              <p:spPr>
                <a:xfrm>
                  <a:off x="5949503" y="6657292"/>
                  <a:ext cx="144799" cy="95872"/>
                </a:xfrm>
                <a:custGeom>
                  <a:avLst/>
                  <a:gdLst>
                    <a:gd name="connsiteX0" fmla="*/ 48927 w 144799"/>
                    <a:gd name="connsiteY0" fmla="*/ 0 h 95872"/>
                    <a:gd name="connsiteX1" fmla="*/ 144799 w 144799"/>
                    <a:gd name="connsiteY1" fmla="*/ 95873 h 95872"/>
                    <a:gd name="connsiteX2" fmla="*/ 95025 w 144799"/>
                    <a:gd name="connsiteY2" fmla="*/ 95873 h 95872"/>
                    <a:gd name="connsiteX3" fmla="*/ 0 w 144799"/>
                    <a:gd name="connsiteY3" fmla="*/ 565 h 9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99" h="95872">
                      <a:moveTo>
                        <a:pt x="48927" y="0"/>
                      </a:moveTo>
                      <a:lnTo>
                        <a:pt x="144799" y="95873"/>
                      </a:lnTo>
                      <a:lnTo>
                        <a:pt x="95025" y="95873"/>
                      </a:lnTo>
                      <a:lnTo>
                        <a:pt x="0" y="565"/>
                      </a:lnTo>
                      <a:close/>
                    </a:path>
                  </a:pathLst>
                </a:custGeom>
                <a:solidFill>
                  <a:srgbClr val="FFC41D"/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6" name="任意多边形: 形状 3135">
                  <a:extLst>
                    <a:ext uri="{FF2B5EF4-FFF2-40B4-BE49-F238E27FC236}">
                      <a16:creationId xmlns:a16="http://schemas.microsoft.com/office/drawing/2014/main" id="{0477E5B4-9AD2-D544-E613-AC2D16E97D6E}"/>
                    </a:ext>
                  </a:extLst>
                </p:cNvPr>
                <p:cNvSpPr/>
                <p:nvPr/>
              </p:nvSpPr>
              <p:spPr>
                <a:xfrm>
                  <a:off x="5295360" y="5240972"/>
                  <a:ext cx="6785211" cy="1389169"/>
                </a:xfrm>
                <a:custGeom>
                  <a:avLst/>
                  <a:gdLst>
                    <a:gd name="connsiteX0" fmla="*/ 0 w 6785211"/>
                    <a:gd name="connsiteY0" fmla="*/ 0 h 1389169"/>
                    <a:gd name="connsiteX1" fmla="*/ 0 w 6785211"/>
                    <a:gd name="connsiteY1" fmla="*/ 1105510 h 1389169"/>
                    <a:gd name="connsiteX2" fmla="*/ 101812 w 6785211"/>
                    <a:gd name="connsiteY2" fmla="*/ 1207322 h 1389169"/>
                    <a:gd name="connsiteX3" fmla="*/ 988992 w 6785211"/>
                    <a:gd name="connsiteY3" fmla="*/ 1207322 h 1389169"/>
                    <a:gd name="connsiteX4" fmla="*/ 1170839 w 6785211"/>
                    <a:gd name="connsiteY4" fmla="*/ 1389170 h 1389169"/>
                    <a:gd name="connsiteX5" fmla="*/ 6443293 w 6785211"/>
                    <a:gd name="connsiteY5" fmla="*/ 1389170 h 1389169"/>
                    <a:gd name="connsiteX6" fmla="*/ 6785212 w 6785211"/>
                    <a:gd name="connsiteY6" fmla="*/ 1047251 h 1389169"/>
                    <a:gd name="connsiteX7" fmla="*/ 6785212 w 6785211"/>
                    <a:gd name="connsiteY7" fmla="*/ 210978 h 1389169"/>
                    <a:gd name="connsiteX8" fmla="*/ 4312592 w 6785211"/>
                    <a:gd name="connsiteY8" fmla="*/ 210978 h 1389169"/>
                    <a:gd name="connsiteX9" fmla="*/ 4101614 w 6785211"/>
                    <a:gd name="connsiteY9" fmla="*/ 0 h 138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5211" h="1389169">
                      <a:moveTo>
                        <a:pt x="0" y="0"/>
                      </a:moveTo>
                      <a:lnTo>
                        <a:pt x="0" y="1105510"/>
                      </a:lnTo>
                      <a:lnTo>
                        <a:pt x="101812" y="1207322"/>
                      </a:lnTo>
                      <a:lnTo>
                        <a:pt x="988992" y="1207322"/>
                      </a:lnTo>
                      <a:lnTo>
                        <a:pt x="1170839" y="1389170"/>
                      </a:lnTo>
                      <a:lnTo>
                        <a:pt x="6443293" y="1389170"/>
                      </a:lnTo>
                      <a:lnTo>
                        <a:pt x="6785212" y="1047251"/>
                      </a:lnTo>
                      <a:lnTo>
                        <a:pt x="6785212" y="210978"/>
                      </a:lnTo>
                      <a:lnTo>
                        <a:pt x="4312592" y="210978"/>
                      </a:lnTo>
                      <a:lnTo>
                        <a:pt x="4101614" y="0"/>
                      </a:lnTo>
                      <a:close/>
                    </a:path>
                  </a:pathLst>
                </a:custGeom>
                <a:solidFill>
                  <a:srgbClr val="2676D6">
                    <a:alpha val="21000"/>
                  </a:srgbClr>
                </a:solidFill>
                <a:ln w="2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30" name="文本框 3129">
                <a:extLst>
                  <a:ext uri="{FF2B5EF4-FFF2-40B4-BE49-F238E27FC236}">
                    <a16:creationId xmlns:a16="http://schemas.microsoft.com/office/drawing/2014/main" id="{2A2C1CF5-7FED-847C-19AD-87A9E4973B5C}"/>
                  </a:ext>
                </a:extLst>
              </p:cNvPr>
              <p:cNvSpPr txBox="1"/>
              <p:nvPr/>
            </p:nvSpPr>
            <p:spPr>
              <a:xfrm>
                <a:off x="2304628" y="2260851"/>
                <a:ext cx="136748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</a:rPr>
                  <a:t>特种应用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128" name="图片 3127">
              <a:extLst>
                <a:ext uri="{FF2B5EF4-FFF2-40B4-BE49-F238E27FC236}">
                  <a16:creationId xmlns:a16="http://schemas.microsoft.com/office/drawing/2014/main" id="{A9582654-804B-F4F9-EF4C-802742915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5544" y="2365183"/>
              <a:ext cx="1449064" cy="756691"/>
            </a:xfrm>
            <a:prstGeom prst="rect">
              <a:avLst/>
            </a:prstGeom>
          </p:spPr>
        </p:pic>
      </p:grpSp>
      <p:grpSp>
        <p:nvGrpSpPr>
          <p:cNvPr id="3170" name="组合 3169">
            <a:extLst>
              <a:ext uri="{FF2B5EF4-FFF2-40B4-BE49-F238E27FC236}">
                <a16:creationId xmlns:a16="http://schemas.microsoft.com/office/drawing/2014/main" id="{7596BD65-D09B-2E38-5C8C-65E23EA4A82D}"/>
              </a:ext>
            </a:extLst>
          </p:cNvPr>
          <p:cNvGrpSpPr/>
          <p:nvPr/>
        </p:nvGrpSpPr>
        <p:grpSpPr>
          <a:xfrm>
            <a:off x="2162836" y="2146233"/>
            <a:ext cx="1528455" cy="4305694"/>
            <a:chOff x="2311294" y="2146233"/>
            <a:chExt cx="1528455" cy="4305694"/>
          </a:xfrm>
        </p:grpSpPr>
        <p:grpSp>
          <p:nvGrpSpPr>
            <p:cNvPr id="3092" name="组合 3091">
              <a:extLst>
                <a:ext uri="{FF2B5EF4-FFF2-40B4-BE49-F238E27FC236}">
                  <a16:creationId xmlns:a16="http://schemas.microsoft.com/office/drawing/2014/main" id="{70FB3962-0A9D-5F11-03CE-ADB75F2A3125}"/>
                </a:ext>
              </a:extLst>
            </p:cNvPr>
            <p:cNvGrpSpPr/>
            <p:nvPr/>
          </p:nvGrpSpPr>
          <p:grpSpPr>
            <a:xfrm>
              <a:off x="2323184" y="2146233"/>
              <a:ext cx="1516565" cy="975641"/>
              <a:chOff x="2155544" y="2146233"/>
              <a:chExt cx="1516565" cy="975641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B91E4DCD-6832-10D7-3AAF-2CEAA0446A58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441598" cy="607632"/>
                <a:chOff x="2230511" y="2146233"/>
                <a:chExt cx="1441598" cy="607632"/>
              </a:xfrm>
            </p:grpSpPr>
            <p:grpSp>
              <p:nvGrpSpPr>
                <p:cNvPr id="2078" name="图形 2">
                  <a:extLst>
                    <a:ext uri="{FF2B5EF4-FFF2-40B4-BE49-F238E27FC236}">
                      <a16:creationId xmlns:a16="http://schemas.microsoft.com/office/drawing/2014/main" id="{267279D3-A5BF-8C6F-F2DC-CF8FCB8A5D51}"/>
                    </a:ext>
                  </a:extLst>
                </p:cNvPr>
                <p:cNvGrpSpPr/>
                <p:nvPr/>
              </p:nvGrpSpPr>
              <p:grpSpPr>
                <a:xfrm>
                  <a:off x="2230511" y="2146233"/>
                  <a:ext cx="1299130" cy="607632"/>
                  <a:chOff x="5157348" y="5108899"/>
                  <a:chExt cx="7033520" cy="1660386"/>
                </a:xfrm>
                <a:solidFill>
                  <a:srgbClr val="0071BC"/>
                </a:solidFill>
              </p:grpSpPr>
              <p:sp>
                <p:nvSpPr>
                  <p:cNvPr id="2079" name="任意多边形: 形状 2078">
                    <a:extLst>
                      <a:ext uri="{FF2B5EF4-FFF2-40B4-BE49-F238E27FC236}">
                        <a16:creationId xmlns:a16="http://schemas.microsoft.com/office/drawing/2014/main" id="{82E0D449-FD7E-54E2-3608-FE7028207398}"/>
                      </a:ext>
                    </a:extLst>
                  </p:cNvPr>
                  <p:cNvSpPr/>
                  <p:nvPr/>
                </p:nvSpPr>
                <p:spPr>
                  <a:xfrm>
                    <a:off x="5157348" y="5108899"/>
                    <a:ext cx="7033520" cy="1660386"/>
                  </a:xfrm>
                  <a:custGeom>
                    <a:avLst/>
                    <a:gdLst>
                      <a:gd name="connsiteX0" fmla="*/ 6625989 w 7033520"/>
                      <a:gd name="connsiteY0" fmla="*/ 1660386 h 1660386"/>
                      <a:gd name="connsiteX1" fmla="*/ 1242390 w 7033520"/>
                      <a:gd name="connsiteY1" fmla="*/ 1660386 h 1660386"/>
                      <a:gd name="connsiteX2" fmla="*/ 1075249 w 7033520"/>
                      <a:gd name="connsiteY2" fmla="*/ 1493244 h 1660386"/>
                      <a:gd name="connsiteX3" fmla="*/ 156395 w 7033520"/>
                      <a:gd name="connsiteY3" fmla="*/ 1493244 h 1660386"/>
                      <a:gd name="connsiteX4" fmla="*/ 0 w 7033520"/>
                      <a:gd name="connsiteY4" fmla="*/ 1336850 h 1660386"/>
                      <a:gd name="connsiteX5" fmla="*/ 0 w 7033520"/>
                      <a:gd name="connsiteY5" fmla="*/ 0 h 1660386"/>
                      <a:gd name="connsiteX6" fmla="*/ 4265079 w 7033520"/>
                      <a:gd name="connsiteY6" fmla="*/ 0 h 1660386"/>
                      <a:gd name="connsiteX7" fmla="*/ 4449190 w 7033520"/>
                      <a:gd name="connsiteY7" fmla="*/ 184110 h 1660386"/>
                      <a:gd name="connsiteX8" fmla="*/ 7033520 w 7033520"/>
                      <a:gd name="connsiteY8" fmla="*/ 184110 h 1660386"/>
                      <a:gd name="connsiteX9" fmla="*/ 7033520 w 7033520"/>
                      <a:gd name="connsiteY9" fmla="*/ 1253138 h 1660386"/>
                      <a:gd name="connsiteX10" fmla="*/ 6625989 w 7033520"/>
                      <a:gd name="connsiteY10" fmla="*/ 1660386 h 1660386"/>
                      <a:gd name="connsiteX11" fmla="*/ 1249461 w 7033520"/>
                      <a:gd name="connsiteY11" fmla="*/ 1643418 h 1660386"/>
                      <a:gd name="connsiteX12" fmla="*/ 6618919 w 7033520"/>
                      <a:gd name="connsiteY12" fmla="*/ 1643418 h 1660386"/>
                      <a:gd name="connsiteX13" fmla="*/ 7016269 w 7033520"/>
                      <a:gd name="connsiteY13" fmla="*/ 1246067 h 1660386"/>
                      <a:gd name="connsiteX14" fmla="*/ 7016269 w 7033520"/>
                      <a:gd name="connsiteY14" fmla="*/ 201079 h 1660386"/>
                      <a:gd name="connsiteX15" fmla="*/ 4442119 w 7033520"/>
                      <a:gd name="connsiteY15" fmla="*/ 201079 h 1660386"/>
                      <a:gd name="connsiteX16" fmla="*/ 4258009 w 7033520"/>
                      <a:gd name="connsiteY16" fmla="*/ 16969 h 1660386"/>
                      <a:gd name="connsiteX17" fmla="*/ 16969 w 7033520"/>
                      <a:gd name="connsiteY17" fmla="*/ 16969 h 1660386"/>
                      <a:gd name="connsiteX18" fmla="*/ 16969 w 7033520"/>
                      <a:gd name="connsiteY18" fmla="*/ 1329779 h 1660386"/>
                      <a:gd name="connsiteX19" fmla="*/ 163465 w 7033520"/>
                      <a:gd name="connsiteY19" fmla="*/ 1476276 h 1660386"/>
                      <a:gd name="connsiteX20" fmla="*/ 1082320 w 7033520"/>
                      <a:gd name="connsiteY20" fmla="*/ 1476276 h 1660386"/>
                      <a:gd name="connsiteX21" fmla="*/ 1249461 w 7033520"/>
                      <a:gd name="connsiteY21" fmla="*/ 1643418 h 166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7033520" h="1660386">
                        <a:moveTo>
                          <a:pt x="6625989" y="1660386"/>
                        </a:moveTo>
                        <a:lnTo>
                          <a:pt x="1242390" y="1660386"/>
                        </a:lnTo>
                        <a:lnTo>
                          <a:pt x="1075249" y="1493244"/>
                        </a:lnTo>
                        <a:lnTo>
                          <a:pt x="156395" y="1493244"/>
                        </a:lnTo>
                        <a:lnTo>
                          <a:pt x="0" y="1336850"/>
                        </a:lnTo>
                        <a:lnTo>
                          <a:pt x="0" y="0"/>
                        </a:lnTo>
                        <a:lnTo>
                          <a:pt x="4265079" y="0"/>
                        </a:lnTo>
                        <a:lnTo>
                          <a:pt x="4449190" y="184110"/>
                        </a:lnTo>
                        <a:lnTo>
                          <a:pt x="7033520" y="184110"/>
                        </a:lnTo>
                        <a:lnTo>
                          <a:pt x="7033520" y="1253138"/>
                        </a:lnTo>
                        <a:lnTo>
                          <a:pt x="6625989" y="1660386"/>
                        </a:lnTo>
                        <a:close/>
                        <a:moveTo>
                          <a:pt x="1249461" y="1643418"/>
                        </a:moveTo>
                        <a:lnTo>
                          <a:pt x="6618919" y="1643418"/>
                        </a:lnTo>
                        <a:lnTo>
                          <a:pt x="7016269" y="1246067"/>
                        </a:lnTo>
                        <a:lnTo>
                          <a:pt x="7016269" y="201079"/>
                        </a:lnTo>
                        <a:lnTo>
                          <a:pt x="4442119" y="201079"/>
                        </a:lnTo>
                        <a:lnTo>
                          <a:pt x="4258009" y="16969"/>
                        </a:lnTo>
                        <a:lnTo>
                          <a:pt x="16969" y="16969"/>
                        </a:lnTo>
                        <a:lnTo>
                          <a:pt x="16969" y="1329779"/>
                        </a:lnTo>
                        <a:lnTo>
                          <a:pt x="163465" y="1476276"/>
                        </a:lnTo>
                        <a:lnTo>
                          <a:pt x="1082320" y="1476276"/>
                        </a:lnTo>
                        <a:lnTo>
                          <a:pt x="1249461" y="1643418"/>
                        </a:lnTo>
                        <a:close/>
                      </a:path>
                    </a:pathLst>
                  </a:custGeom>
                  <a:solidFill>
                    <a:srgbClr val="0071BC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DEAB4A1A-3568-19DD-3F07-AE5422C7C994}"/>
                      </a:ext>
                    </a:extLst>
                  </p:cNvPr>
                  <p:cNvSpPr/>
                  <p:nvPr/>
                </p:nvSpPr>
                <p:spPr>
                  <a:xfrm>
                    <a:off x="9458910" y="5153866"/>
                    <a:ext cx="2632408" cy="145365"/>
                  </a:xfrm>
                  <a:custGeom>
                    <a:avLst/>
                    <a:gdLst>
                      <a:gd name="connsiteX0" fmla="*/ 0 w 2632408"/>
                      <a:gd name="connsiteY0" fmla="*/ 0 h 145365"/>
                      <a:gd name="connsiteX1" fmla="*/ 2487043 w 2632408"/>
                      <a:gd name="connsiteY1" fmla="*/ 0 h 145365"/>
                      <a:gd name="connsiteX2" fmla="*/ 2632408 w 2632408"/>
                      <a:gd name="connsiteY2" fmla="*/ 145365 h 145365"/>
                      <a:gd name="connsiteX3" fmla="*/ 144234 w 2632408"/>
                      <a:gd name="connsiteY3" fmla="*/ 145365 h 145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2408" h="145365">
                        <a:moveTo>
                          <a:pt x="0" y="0"/>
                        </a:moveTo>
                        <a:lnTo>
                          <a:pt x="2487043" y="0"/>
                        </a:lnTo>
                        <a:lnTo>
                          <a:pt x="2632408" y="145365"/>
                        </a:lnTo>
                        <a:lnTo>
                          <a:pt x="144234" y="145365"/>
                        </a:lnTo>
                        <a:close/>
                      </a:path>
                    </a:pathLst>
                  </a:custGeom>
                  <a:solidFill>
                    <a:srgbClr val="29ABE2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D044E067-3BF5-4B9B-A489-9CE39548929D}"/>
                      </a:ext>
                    </a:extLst>
                  </p:cNvPr>
                  <p:cNvSpPr/>
                  <p:nvPr/>
                </p:nvSpPr>
                <p:spPr>
                  <a:xfrm>
                    <a:off x="6146622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800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800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DD6E6B93-3A8B-58FE-37A3-9AAE3CAB9660}"/>
                      </a:ext>
                    </a:extLst>
                  </p:cNvPr>
                  <p:cNvSpPr/>
                  <p:nvPr/>
                </p:nvSpPr>
                <p:spPr>
                  <a:xfrm>
                    <a:off x="6047922" y="6657292"/>
                    <a:ext cx="144799" cy="95872"/>
                  </a:xfrm>
                  <a:custGeom>
                    <a:avLst/>
                    <a:gdLst>
                      <a:gd name="connsiteX0" fmla="*/ 49209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307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9209" y="0"/>
                        </a:moveTo>
                        <a:lnTo>
                          <a:pt x="144799" y="95873"/>
                        </a:lnTo>
                        <a:lnTo>
                          <a:pt x="95307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30CFBFE3-9C65-21F3-834D-F9B54FAFA970}"/>
                      </a:ext>
                    </a:extLst>
                  </p:cNvPr>
                  <p:cNvSpPr/>
                  <p:nvPr/>
                </p:nvSpPr>
                <p:spPr>
                  <a:xfrm>
                    <a:off x="5949503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799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6C98AAAE-0854-780A-89D9-3DAA65929045}"/>
                      </a:ext>
                    </a:extLst>
                  </p:cNvPr>
                  <p:cNvSpPr/>
                  <p:nvPr/>
                </p:nvSpPr>
                <p:spPr>
                  <a:xfrm>
                    <a:off x="5295360" y="5240972"/>
                    <a:ext cx="6785211" cy="1389169"/>
                  </a:xfrm>
                  <a:custGeom>
                    <a:avLst/>
                    <a:gdLst>
                      <a:gd name="connsiteX0" fmla="*/ 0 w 6785211"/>
                      <a:gd name="connsiteY0" fmla="*/ 0 h 1389169"/>
                      <a:gd name="connsiteX1" fmla="*/ 0 w 6785211"/>
                      <a:gd name="connsiteY1" fmla="*/ 1105510 h 1389169"/>
                      <a:gd name="connsiteX2" fmla="*/ 101812 w 6785211"/>
                      <a:gd name="connsiteY2" fmla="*/ 1207322 h 1389169"/>
                      <a:gd name="connsiteX3" fmla="*/ 988992 w 6785211"/>
                      <a:gd name="connsiteY3" fmla="*/ 1207322 h 1389169"/>
                      <a:gd name="connsiteX4" fmla="*/ 1170839 w 6785211"/>
                      <a:gd name="connsiteY4" fmla="*/ 1389170 h 1389169"/>
                      <a:gd name="connsiteX5" fmla="*/ 6443293 w 6785211"/>
                      <a:gd name="connsiteY5" fmla="*/ 1389170 h 1389169"/>
                      <a:gd name="connsiteX6" fmla="*/ 6785212 w 6785211"/>
                      <a:gd name="connsiteY6" fmla="*/ 1047251 h 1389169"/>
                      <a:gd name="connsiteX7" fmla="*/ 6785212 w 6785211"/>
                      <a:gd name="connsiteY7" fmla="*/ 210978 h 1389169"/>
                      <a:gd name="connsiteX8" fmla="*/ 4312592 w 6785211"/>
                      <a:gd name="connsiteY8" fmla="*/ 210978 h 1389169"/>
                      <a:gd name="connsiteX9" fmla="*/ 4101614 w 6785211"/>
                      <a:gd name="connsiteY9" fmla="*/ 0 h 138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785211" h="1389169">
                        <a:moveTo>
                          <a:pt x="0" y="0"/>
                        </a:moveTo>
                        <a:lnTo>
                          <a:pt x="0" y="1105510"/>
                        </a:lnTo>
                        <a:lnTo>
                          <a:pt x="101812" y="1207322"/>
                        </a:lnTo>
                        <a:lnTo>
                          <a:pt x="988992" y="1207322"/>
                        </a:lnTo>
                        <a:lnTo>
                          <a:pt x="1170839" y="1389170"/>
                        </a:lnTo>
                        <a:lnTo>
                          <a:pt x="6443293" y="1389170"/>
                        </a:lnTo>
                        <a:lnTo>
                          <a:pt x="6785212" y="1047251"/>
                        </a:lnTo>
                        <a:lnTo>
                          <a:pt x="6785212" y="210978"/>
                        </a:lnTo>
                        <a:lnTo>
                          <a:pt x="4312592" y="210978"/>
                        </a:lnTo>
                        <a:lnTo>
                          <a:pt x="4101614" y="0"/>
                        </a:lnTo>
                        <a:close/>
                      </a:path>
                    </a:pathLst>
                  </a:custGeom>
                  <a:solidFill>
                    <a:srgbClr val="2676D6">
                      <a:alpha val="21000"/>
                    </a:srgbClr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3007BEFA-B88C-AA7B-0EB3-24F6E22F26FB}"/>
                    </a:ext>
                  </a:extLst>
                </p:cNvPr>
                <p:cNvSpPr txBox="1"/>
                <p:nvPr/>
              </p:nvSpPr>
              <p:spPr>
                <a:xfrm>
                  <a:off x="2304628" y="2260851"/>
                  <a:ext cx="1367481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</a:rPr>
                    <a:t>道路客运</a:t>
                  </a:r>
                </a:p>
              </p:txBody>
            </p:sp>
          </p:grpSp>
          <p:pic>
            <p:nvPicPr>
              <p:cNvPr id="3091" name="图片 3090">
                <a:extLst>
                  <a:ext uri="{FF2B5EF4-FFF2-40B4-BE49-F238E27FC236}">
                    <a16:creationId xmlns:a16="http://schemas.microsoft.com/office/drawing/2014/main" id="{0299049A-0698-5195-8771-592AA520C0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55544" y="2365183"/>
                <a:ext cx="1449064" cy="756691"/>
              </a:xfrm>
              <a:prstGeom prst="rect">
                <a:avLst/>
              </a:prstGeom>
            </p:spPr>
          </p:pic>
        </p:grpSp>
        <p:grpSp>
          <p:nvGrpSpPr>
            <p:cNvPr id="3137" name="组合 3136">
              <a:extLst>
                <a:ext uri="{FF2B5EF4-FFF2-40B4-BE49-F238E27FC236}">
                  <a16:creationId xmlns:a16="http://schemas.microsoft.com/office/drawing/2014/main" id="{9E8846FE-6D73-39BC-3166-8BC426451A78}"/>
                </a:ext>
              </a:extLst>
            </p:cNvPr>
            <p:cNvGrpSpPr/>
            <p:nvPr/>
          </p:nvGrpSpPr>
          <p:grpSpPr>
            <a:xfrm>
              <a:off x="2311294" y="5476286"/>
              <a:ext cx="1516565" cy="975641"/>
              <a:chOff x="2155544" y="2146233"/>
              <a:chExt cx="1516565" cy="975641"/>
            </a:xfrm>
          </p:grpSpPr>
          <p:grpSp>
            <p:nvGrpSpPr>
              <p:cNvPr id="3138" name="组合 3137">
                <a:extLst>
                  <a:ext uri="{FF2B5EF4-FFF2-40B4-BE49-F238E27FC236}">
                    <a16:creationId xmlns:a16="http://schemas.microsoft.com/office/drawing/2014/main" id="{3B3F9346-29E4-C41A-E809-BDD684FC638B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441598" cy="607632"/>
                <a:chOff x="2230511" y="2146233"/>
                <a:chExt cx="1441598" cy="607632"/>
              </a:xfrm>
            </p:grpSpPr>
            <p:grpSp>
              <p:nvGrpSpPr>
                <p:cNvPr id="3140" name="图形 2">
                  <a:extLst>
                    <a:ext uri="{FF2B5EF4-FFF2-40B4-BE49-F238E27FC236}">
                      <a16:creationId xmlns:a16="http://schemas.microsoft.com/office/drawing/2014/main" id="{0F8FB4EC-69ED-A3A9-B86D-34E8AA0A7D01}"/>
                    </a:ext>
                  </a:extLst>
                </p:cNvPr>
                <p:cNvGrpSpPr/>
                <p:nvPr/>
              </p:nvGrpSpPr>
              <p:grpSpPr>
                <a:xfrm>
                  <a:off x="2230511" y="2146233"/>
                  <a:ext cx="1299130" cy="607632"/>
                  <a:chOff x="5157348" y="5108899"/>
                  <a:chExt cx="7033520" cy="1660386"/>
                </a:xfrm>
                <a:solidFill>
                  <a:srgbClr val="0071BC"/>
                </a:solidFill>
              </p:grpSpPr>
              <p:sp>
                <p:nvSpPr>
                  <p:cNvPr id="3142" name="任意多边形: 形状 3141">
                    <a:extLst>
                      <a:ext uri="{FF2B5EF4-FFF2-40B4-BE49-F238E27FC236}">
                        <a16:creationId xmlns:a16="http://schemas.microsoft.com/office/drawing/2014/main" id="{196E1F6E-BF4D-0A03-D839-E425E679C7BD}"/>
                      </a:ext>
                    </a:extLst>
                  </p:cNvPr>
                  <p:cNvSpPr/>
                  <p:nvPr/>
                </p:nvSpPr>
                <p:spPr>
                  <a:xfrm>
                    <a:off x="5157348" y="5108899"/>
                    <a:ext cx="7033520" cy="1660386"/>
                  </a:xfrm>
                  <a:custGeom>
                    <a:avLst/>
                    <a:gdLst>
                      <a:gd name="connsiteX0" fmla="*/ 6625989 w 7033520"/>
                      <a:gd name="connsiteY0" fmla="*/ 1660386 h 1660386"/>
                      <a:gd name="connsiteX1" fmla="*/ 1242390 w 7033520"/>
                      <a:gd name="connsiteY1" fmla="*/ 1660386 h 1660386"/>
                      <a:gd name="connsiteX2" fmla="*/ 1075249 w 7033520"/>
                      <a:gd name="connsiteY2" fmla="*/ 1493244 h 1660386"/>
                      <a:gd name="connsiteX3" fmla="*/ 156395 w 7033520"/>
                      <a:gd name="connsiteY3" fmla="*/ 1493244 h 1660386"/>
                      <a:gd name="connsiteX4" fmla="*/ 0 w 7033520"/>
                      <a:gd name="connsiteY4" fmla="*/ 1336850 h 1660386"/>
                      <a:gd name="connsiteX5" fmla="*/ 0 w 7033520"/>
                      <a:gd name="connsiteY5" fmla="*/ 0 h 1660386"/>
                      <a:gd name="connsiteX6" fmla="*/ 4265079 w 7033520"/>
                      <a:gd name="connsiteY6" fmla="*/ 0 h 1660386"/>
                      <a:gd name="connsiteX7" fmla="*/ 4449190 w 7033520"/>
                      <a:gd name="connsiteY7" fmla="*/ 184110 h 1660386"/>
                      <a:gd name="connsiteX8" fmla="*/ 7033520 w 7033520"/>
                      <a:gd name="connsiteY8" fmla="*/ 184110 h 1660386"/>
                      <a:gd name="connsiteX9" fmla="*/ 7033520 w 7033520"/>
                      <a:gd name="connsiteY9" fmla="*/ 1253138 h 1660386"/>
                      <a:gd name="connsiteX10" fmla="*/ 6625989 w 7033520"/>
                      <a:gd name="connsiteY10" fmla="*/ 1660386 h 1660386"/>
                      <a:gd name="connsiteX11" fmla="*/ 1249461 w 7033520"/>
                      <a:gd name="connsiteY11" fmla="*/ 1643418 h 1660386"/>
                      <a:gd name="connsiteX12" fmla="*/ 6618919 w 7033520"/>
                      <a:gd name="connsiteY12" fmla="*/ 1643418 h 1660386"/>
                      <a:gd name="connsiteX13" fmla="*/ 7016269 w 7033520"/>
                      <a:gd name="connsiteY13" fmla="*/ 1246067 h 1660386"/>
                      <a:gd name="connsiteX14" fmla="*/ 7016269 w 7033520"/>
                      <a:gd name="connsiteY14" fmla="*/ 201079 h 1660386"/>
                      <a:gd name="connsiteX15" fmla="*/ 4442119 w 7033520"/>
                      <a:gd name="connsiteY15" fmla="*/ 201079 h 1660386"/>
                      <a:gd name="connsiteX16" fmla="*/ 4258009 w 7033520"/>
                      <a:gd name="connsiteY16" fmla="*/ 16969 h 1660386"/>
                      <a:gd name="connsiteX17" fmla="*/ 16969 w 7033520"/>
                      <a:gd name="connsiteY17" fmla="*/ 16969 h 1660386"/>
                      <a:gd name="connsiteX18" fmla="*/ 16969 w 7033520"/>
                      <a:gd name="connsiteY18" fmla="*/ 1329779 h 1660386"/>
                      <a:gd name="connsiteX19" fmla="*/ 163465 w 7033520"/>
                      <a:gd name="connsiteY19" fmla="*/ 1476276 h 1660386"/>
                      <a:gd name="connsiteX20" fmla="*/ 1082320 w 7033520"/>
                      <a:gd name="connsiteY20" fmla="*/ 1476276 h 1660386"/>
                      <a:gd name="connsiteX21" fmla="*/ 1249461 w 7033520"/>
                      <a:gd name="connsiteY21" fmla="*/ 1643418 h 166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7033520" h="1660386">
                        <a:moveTo>
                          <a:pt x="6625989" y="1660386"/>
                        </a:moveTo>
                        <a:lnTo>
                          <a:pt x="1242390" y="1660386"/>
                        </a:lnTo>
                        <a:lnTo>
                          <a:pt x="1075249" y="1493244"/>
                        </a:lnTo>
                        <a:lnTo>
                          <a:pt x="156395" y="1493244"/>
                        </a:lnTo>
                        <a:lnTo>
                          <a:pt x="0" y="1336850"/>
                        </a:lnTo>
                        <a:lnTo>
                          <a:pt x="0" y="0"/>
                        </a:lnTo>
                        <a:lnTo>
                          <a:pt x="4265079" y="0"/>
                        </a:lnTo>
                        <a:lnTo>
                          <a:pt x="4449190" y="184110"/>
                        </a:lnTo>
                        <a:lnTo>
                          <a:pt x="7033520" y="184110"/>
                        </a:lnTo>
                        <a:lnTo>
                          <a:pt x="7033520" y="1253138"/>
                        </a:lnTo>
                        <a:lnTo>
                          <a:pt x="6625989" y="1660386"/>
                        </a:lnTo>
                        <a:close/>
                        <a:moveTo>
                          <a:pt x="1249461" y="1643418"/>
                        </a:moveTo>
                        <a:lnTo>
                          <a:pt x="6618919" y="1643418"/>
                        </a:lnTo>
                        <a:lnTo>
                          <a:pt x="7016269" y="1246067"/>
                        </a:lnTo>
                        <a:lnTo>
                          <a:pt x="7016269" y="201079"/>
                        </a:lnTo>
                        <a:lnTo>
                          <a:pt x="4442119" y="201079"/>
                        </a:lnTo>
                        <a:lnTo>
                          <a:pt x="4258009" y="16969"/>
                        </a:lnTo>
                        <a:lnTo>
                          <a:pt x="16969" y="16969"/>
                        </a:lnTo>
                        <a:lnTo>
                          <a:pt x="16969" y="1329779"/>
                        </a:lnTo>
                        <a:lnTo>
                          <a:pt x="163465" y="1476276"/>
                        </a:lnTo>
                        <a:lnTo>
                          <a:pt x="1082320" y="1476276"/>
                        </a:lnTo>
                        <a:lnTo>
                          <a:pt x="1249461" y="1643418"/>
                        </a:lnTo>
                        <a:close/>
                      </a:path>
                    </a:pathLst>
                  </a:custGeom>
                  <a:solidFill>
                    <a:srgbClr val="0071BC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3" name="任意多边形: 形状 3142">
                    <a:extLst>
                      <a:ext uri="{FF2B5EF4-FFF2-40B4-BE49-F238E27FC236}">
                        <a16:creationId xmlns:a16="http://schemas.microsoft.com/office/drawing/2014/main" id="{3B2BCBDA-9061-0C43-AFBE-455E499BD0C2}"/>
                      </a:ext>
                    </a:extLst>
                  </p:cNvPr>
                  <p:cNvSpPr/>
                  <p:nvPr/>
                </p:nvSpPr>
                <p:spPr>
                  <a:xfrm>
                    <a:off x="9458910" y="5153866"/>
                    <a:ext cx="2632408" cy="145365"/>
                  </a:xfrm>
                  <a:custGeom>
                    <a:avLst/>
                    <a:gdLst>
                      <a:gd name="connsiteX0" fmla="*/ 0 w 2632408"/>
                      <a:gd name="connsiteY0" fmla="*/ 0 h 145365"/>
                      <a:gd name="connsiteX1" fmla="*/ 2487043 w 2632408"/>
                      <a:gd name="connsiteY1" fmla="*/ 0 h 145365"/>
                      <a:gd name="connsiteX2" fmla="*/ 2632408 w 2632408"/>
                      <a:gd name="connsiteY2" fmla="*/ 145365 h 145365"/>
                      <a:gd name="connsiteX3" fmla="*/ 144234 w 2632408"/>
                      <a:gd name="connsiteY3" fmla="*/ 145365 h 145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2408" h="145365">
                        <a:moveTo>
                          <a:pt x="0" y="0"/>
                        </a:moveTo>
                        <a:lnTo>
                          <a:pt x="2487043" y="0"/>
                        </a:lnTo>
                        <a:lnTo>
                          <a:pt x="2632408" y="145365"/>
                        </a:lnTo>
                        <a:lnTo>
                          <a:pt x="144234" y="145365"/>
                        </a:lnTo>
                        <a:close/>
                      </a:path>
                    </a:pathLst>
                  </a:custGeom>
                  <a:solidFill>
                    <a:srgbClr val="29ABE2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4" name="任意多边形: 形状 3143">
                    <a:extLst>
                      <a:ext uri="{FF2B5EF4-FFF2-40B4-BE49-F238E27FC236}">
                        <a16:creationId xmlns:a16="http://schemas.microsoft.com/office/drawing/2014/main" id="{4E567F29-3754-AF16-181A-D8030FB2C612}"/>
                      </a:ext>
                    </a:extLst>
                  </p:cNvPr>
                  <p:cNvSpPr/>
                  <p:nvPr/>
                </p:nvSpPr>
                <p:spPr>
                  <a:xfrm>
                    <a:off x="6146622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800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800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5" name="任意多边形: 形状 3144">
                    <a:extLst>
                      <a:ext uri="{FF2B5EF4-FFF2-40B4-BE49-F238E27FC236}">
                        <a16:creationId xmlns:a16="http://schemas.microsoft.com/office/drawing/2014/main" id="{926C1219-6B24-80CA-B33E-80313F41EBA7}"/>
                      </a:ext>
                    </a:extLst>
                  </p:cNvPr>
                  <p:cNvSpPr/>
                  <p:nvPr/>
                </p:nvSpPr>
                <p:spPr>
                  <a:xfrm>
                    <a:off x="6047922" y="6657292"/>
                    <a:ext cx="144799" cy="95872"/>
                  </a:xfrm>
                  <a:custGeom>
                    <a:avLst/>
                    <a:gdLst>
                      <a:gd name="connsiteX0" fmla="*/ 49209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307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9209" y="0"/>
                        </a:moveTo>
                        <a:lnTo>
                          <a:pt x="144799" y="95873"/>
                        </a:lnTo>
                        <a:lnTo>
                          <a:pt x="95307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6" name="任意多边形: 形状 3145">
                    <a:extLst>
                      <a:ext uri="{FF2B5EF4-FFF2-40B4-BE49-F238E27FC236}">
                        <a16:creationId xmlns:a16="http://schemas.microsoft.com/office/drawing/2014/main" id="{1599AF76-09DE-23A5-370F-924D1C47077D}"/>
                      </a:ext>
                    </a:extLst>
                  </p:cNvPr>
                  <p:cNvSpPr/>
                  <p:nvPr/>
                </p:nvSpPr>
                <p:spPr>
                  <a:xfrm>
                    <a:off x="5949503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799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7" name="任意多边形: 形状 3146">
                    <a:extLst>
                      <a:ext uri="{FF2B5EF4-FFF2-40B4-BE49-F238E27FC236}">
                        <a16:creationId xmlns:a16="http://schemas.microsoft.com/office/drawing/2014/main" id="{F795E27D-5294-7D01-FA59-6CAAA8B08C1C}"/>
                      </a:ext>
                    </a:extLst>
                  </p:cNvPr>
                  <p:cNvSpPr/>
                  <p:nvPr/>
                </p:nvSpPr>
                <p:spPr>
                  <a:xfrm>
                    <a:off x="5295360" y="5240972"/>
                    <a:ext cx="6785211" cy="1389169"/>
                  </a:xfrm>
                  <a:custGeom>
                    <a:avLst/>
                    <a:gdLst>
                      <a:gd name="connsiteX0" fmla="*/ 0 w 6785211"/>
                      <a:gd name="connsiteY0" fmla="*/ 0 h 1389169"/>
                      <a:gd name="connsiteX1" fmla="*/ 0 w 6785211"/>
                      <a:gd name="connsiteY1" fmla="*/ 1105510 h 1389169"/>
                      <a:gd name="connsiteX2" fmla="*/ 101812 w 6785211"/>
                      <a:gd name="connsiteY2" fmla="*/ 1207322 h 1389169"/>
                      <a:gd name="connsiteX3" fmla="*/ 988992 w 6785211"/>
                      <a:gd name="connsiteY3" fmla="*/ 1207322 h 1389169"/>
                      <a:gd name="connsiteX4" fmla="*/ 1170839 w 6785211"/>
                      <a:gd name="connsiteY4" fmla="*/ 1389170 h 1389169"/>
                      <a:gd name="connsiteX5" fmla="*/ 6443293 w 6785211"/>
                      <a:gd name="connsiteY5" fmla="*/ 1389170 h 1389169"/>
                      <a:gd name="connsiteX6" fmla="*/ 6785212 w 6785211"/>
                      <a:gd name="connsiteY6" fmla="*/ 1047251 h 1389169"/>
                      <a:gd name="connsiteX7" fmla="*/ 6785212 w 6785211"/>
                      <a:gd name="connsiteY7" fmla="*/ 210978 h 1389169"/>
                      <a:gd name="connsiteX8" fmla="*/ 4312592 w 6785211"/>
                      <a:gd name="connsiteY8" fmla="*/ 210978 h 1389169"/>
                      <a:gd name="connsiteX9" fmla="*/ 4101614 w 6785211"/>
                      <a:gd name="connsiteY9" fmla="*/ 0 h 138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785211" h="1389169">
                        <a:moveTo>
                          <a:pt x="0" y="0"/>
                        </a:moveTo>
                        <a:lnTo>
                          <a:pt x="0" y="1105510"/>
                        </a:lnTo>
                        <a:lnTo>
                          <a:pt x="101812" y="1207322"/>
                        </a:lnTo>
                        <a:lnTo>
                          <a:pt x="988992" y="1207322"/>
                        </a:lnTo>
                        <a:lnTo>
                          <a:pt x="1170839" y="1389170"/>
                        </a:lnTo>
                        <a:lnTo>
                          <a:pt x="6443293" y="1389170"/>
                        </a:lnTo>
                        <a:lnTo>
                          <a:pt x="6785212" y="1047251"/>
                        </a:lnTo>
                        <a:lnTo>
                          <a:pt x="6785212" y="210978"/>
                        </a:lnTo>
                        <a:lnTo>
                          <a:pt x="4312592" y="210978"/>
                        </a:lnTo>
                        <a:lnTo>
                          <a:pt x="4101614" y="0"/>
                        </a:lnTo>
                        <a:close/>
                      </a:path>
                    </a:pathLst>
                  </a:custGeom>
                  <a:solidFill>
                    <a:srgbClr val="2676D6">
                      <a:alpha val="21000"/>
                    </a:srgbClr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41" name="文本框 3140">
                  <a:extLst>
                    <a:ext uri="{FF2B5EF4-FFF2-40B4-BE49-F238E27FC236}">
                      <a16:creationId xmlns:a16="http://schemas.microsoft.com/office/drawing/2014/main" id="{6786368C-8340-BB4C-EF7B-10E11063535A}"/>
                    </a:ext>
                  </a:extLst>
                </p:cNvPr>
                <p:cNvSpPr txBox="1"/>
                <p:nvPr/>
              </p:nvSpPr>
              <p:spPr>
                <a:xfrm>
                  <a:off x="2304628" y="2260851"/>
                  <a:ext cx="1367481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>
                      <a:solidFill>
                        <a:schemeClr val="bg1"/>
                      </a:solidFill>
                    </a:rPr>
                    <a:t>道路清洁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3139" name="图片 3138">
                <a:extLst>
                  <a:ext uri="{FF2B5EF4-FFF2-40B4-BE49-F238E27FC236}">
                    <a16:creationId xmlns:a16="http://schemas.microsoft.com/office/drawing/2014/main" id="{4E14C8C6-5D26-CA7D-F048-9E34688BBE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55544" y="2365183"/>
                <a:ext cx="1449064" cy="756691"/>
              </a:xfrm>
              <a:prstGeom prst="rect">
                <a:avLst/>
              </a:prstGeom>
            </p:spPr>
          </p:pic>
        </p:grpSp>
        <p:grpSp>
          <p:nvGrpSpPr>
            <p:cNvPr id="3148" name="组合 3147">
              <a:extLst>
                <a:ext uri="{FF2B5EF4-FFF2-40B4-BE49-F238E27FC236}">
                  <a16:creationId xmlns:a16="http://schemas.microsoft.com/office/drawing/2014/main" id="{7265B621-44ED-A455-C47E-8178C9F71C4E}"/>
                </a:ext>
              </a:extLst>
            </p:cNvPr>
            <p:cNvGrpSpPr/>
            <p:nvPr/>
          </p:nvGrpSpPr>
          <p:grpSpPr>
            <a:xfrm>
              <a:off x="2311294" y="4406412"/>
              <a:ext cx="1516565" cy="975641"/>
              <a:chOff x="2155544" y="2146233"/>
              <a:chExt cx="1516565" cy="975641"/>
            </a:xfrm>
          </p:grpSpPr>
          <p:grpSp>
            <p:nvGrpSpPr>
              <p:cNvPr id="3149" name="组合 3148">
                <a:extLst>
                  <a:ext uri="{FF2B5EF4-FFF2-40B4-BE49-F238E27FC236}">
                    <a16:creationId xmlns:a16="http://schemas.microsoft.com/office/drawing/2014/main" id="{0198C892-9061-EAFE-70C1-2AF9D03E642C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441598" cy="607632"/>
                <a:chOff x="2230511" y="2146233"/>
                <a:chExt cx="1441598" cy="607632"/>
              </a:xfrm>
            </p:grpSpPr>
            <p:grpSp>
              <p:nvGrpSpPr>
                <p:cNvPr id="3151" name="图形 2">
                  <a:extLst>
                    <a:ext uri="{FF2B5EF4-FFF2-40B4-BE49-F238E27FC236}">
                      <a16:creationId xmlns:a16="http://schemas.microsoft.com/office/drawing/2014/main" id="{1116BDC0-9898-BE5D-DBC5-586FF37AFC84}"/>
                    </a:ext>
                  </a:extLst>
                </p:cNvPr>
                <p:cNvGrpSpPr/>
                <p:nvPr/>
              </p:nvGrpSpPr>
              <p:grpSpPr>
                <a:xfrm>
                  <a:off x="2230511" y="2146233"/>
                  <a:ext cx="1299130" cy="607632"/>
                  <a:chOff x="5157348" y="5108899"/>
                  <a:chExt cx="7033520" cy="1660386"/>
                </a:xfrm>
                <a:solidFill>
                  <a:srgbClr val="0071BC"/>
                </a:solidFill>
              </p:grpSpPr>
              <p:sp>
                <p:nvSpPr>
                  <p:cNvPr id="3153" name="任意多边形: 形状 3152">
                    <a:extLst>
                      <a:ext uri="{FF2B5EF4-FFF2-40B4-BE49-F238E27FC236}">
                        <a16:creationId xmlns:a16="http://schemas.microsoft.com/office/drawing/2014/main" id="{8F7F7720-7027-97FE-8AD1-2BC10303C9A3}"/>
                      </a:ext>
                    </a:extLst>
                  </p:cNvPr>
                  <p:cNvSpPr/>
                  <p:nvPr/>
                </p:nvSpPr>
                <p:spPr>
                  <a:xfrm>
                    <a:off x="5157348" y="5108899"/>
                    <a:ext cx="7033520" cy="1660386"/>
                  </a:xfrm>
                  <a:custGeom>
                    <a:avLst/>
                    <a:gdLst>
                      <a:gd name="connsiteX0" fmla="*/ 6625989 w 7033520"/>
                      <a:gd name="connsiteY0" fmla="*/ 1660386 h 1660386"/>
                      <a:gd name="connsiteX1" fmla="*/ 1242390 w 7033520"/>
                      <a:gd name="connsiteY1" fmla="*/ 1660386 h 1660386"/>
                      <a:gd name="connsiteX2" fmla="*/ 1075249 w 7033520"/>
                      <a:gd name="connsiteY2" fmla="*/ 1493244 h 1660386"/>
                      <a:gd name="connsiteX3" fmla="*/ 156395 w 7033520"/>
                      <a:gd name="connsiteY3" fmla="*/ 1493244 h 1660386"/>
                      <a:gd name="connsiteX4" fmla="*/ 0 w 7033520"/>
                      <a:gd name="connsiteY4" fmla="*/ 1336850 h 1660386"/>
                      <a:gd name="connsiteX5" fmla="*/ 0 w 7033520"/>
                      <a:gd name="connsiteY5" fmla="*/ 0 h 1660386"/>
                      <a:gd name="connsiteX6" fmla="*/ 4265079 w 7033520"/>
                      <a:gd name="connsiteY6" fmla="*/ 0 h 1660386"/>
                      <a:gd name="connsiteX7" fmla="*/ 4449190 w 7033520"/>
                      <a:gd name="connsiteY7" fmla="*/ 184110 h 1660386"/>
                      <a:gd name="connsiteX8" fmla="*/ 7033520 w 7033520"/>
                      <a:gd name="connsiteY8" fmla="*/ 184110 h 1660386"/>
                      <a:gd name="connsiteX9" fmla="*/ 7033520 w 7033520"/>
                      <a:gd name="connsiteY9" fmla="*/ 1253138 h 1660386"/>
                      <a:gd name="connsiteX10" fmla="*/ 6625989 w 7033520"/>
                      <a:gd name="connsiteY10" fmla="*/ 1660386 h 1660386"/>
                      <a:gd name="connsiteX11" fmla="*/ 1249461 w 7033520"/>
                      <a:gd name="connsiteY11" fmla="*/ 1643418 h 1660386"/>
                      <a:gd name="connsiteX12" fmla="*/ 6618919 w 7033520"/>
                      <a:gd name="connsiteY12" fmla="*/ 1643418 h 1660386"/>
                      <a:gd name="connsiteX13" fmla="*/ 7016269 w 7033520"/>
                      <a:gd name="connsiteY13" fmla="*/ 1246067 h 1660386"/>
                      <a:gd name="connsiteX14" fmla="*/ 7016269 w 7033520"/>
                      <a:gd name="connsiteY14" fmla="*/ 201079 h 1660386"/>
                      <a:gd name="connsiteX15" fmla="*/ 4442119 w 7033520"/>
                      <a:gd name="connsiteY15" fmla="*/ 201079 h 1660386"/>
                      <a:gd name="connsiteX16" fmla="*/ 4258009 w 7033520"/>
                      <a:gd name="connsiteY16" fmla="*/ 16969 h 1660386"/>
                      <a:gd name="connsiteX17" fmla="*/ 16969 w 7033520"/>
                      <a:gd name="connsiteY17" fmla="*/ 16969 h 1660386"/>
                      <a:gd name="connsiteX18" fmla="*/ 16969 w 7033520"/>
                      <a:gd name="connsiteY18" fmla="*/ 1329779 h 1660386"/>
                      <a:gd name="connsiteX19" fmla="*/ 163465 w 7033520"/>
                      <a:gd name="connsiteY19" fmla="*/ 1476276 h 1660386"/>
                      <a:gd name="connsiteX20" fmla="*/ 1082320 w 7033520"/>
                      <a:gd name="connsiteY20" fmla="*/ 1476276 h 1660386"/>
                      <a:gd name="connsiteX21" fmla="*/ 1249461 w 7033520"/>
                      <a:gd name="connsiteY21" fmla="*/ 1643418 h 166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7033520" h="1660386">
                        <a:moveTo>
                          <a:pt x="6625989" y="1660386"/>
                        </a:moveTo>
                        <a:lnTo>
                          <a:pt x="1242390" y="1660386"/>
                        </a:lnTo>
                        <a:lnTo>
                          <a:pt x="1075249" y="1493244"/>
                        </a:lnTo>
                        <a:lnTo>
                          <a:pt x="156395" y="1493244"/>
                        </a:lnTo>
                        <a:lnTo>
                          <a:pt x="0" y="1336850"/>
                        </a:lnTo>
                        <a:lnTo>
                          <a:pt x="0" y="0"/>
                        </a:lnTo>
                        <a:lnTo>
                          <a:pt x="4265079" y="0"/>
                        </a:lnTo>
                        <a:lnTo>
                          <a:pt x="4449190" y="184110"/>
                        </a:lnTo>
                        <a:lnTo>
                          <a:pt x="7033520" y="184110"/>
                        </a:lnTo>
                        <a:lnTo>
                          <a:pt x="7033520" y="1253138"/>
                        </a:lnTo>
                        <a:lnTo>
                          <a:pt x="6625989" y="1660386"/>
                        </a:lnTo>
                        <a:close/>
                        <a:moveTo>
                          <a:pt x="1249461" y="1643418"/>
                        </a:moveTo>
                        <a:lnTo>
                          <a:pt x="6618919" y="1643418"/>
                        </a:lnTo>
                        <a:lnTo>
                          <a:pt x="7016269" y="1246067"/>
                        </a:lnTo>
                        <a:lnTo>
                          <a:pt x="7016269" y="201079"/>
                        </a:lnTo>
                        <a:lnTo>
                          <a:pt x="4442119" y="201079"/>
                        </a:lnTo>
                        <a:lnTo>
                          <a:pt x="4258009" y="16969"/>
                        </a:lnTo>
                        <a:lnTo>
                          <a:pt x="16969" y="16969"/>
                        </a:lnTo>
                        <a:lnTo>
                          <a:pt x="16969" y="1329779"/>
                        </a:lnTo>
                        <a:lnTo>
                          <a:pt x="163465" y="1476276"/>
                        </a:lnTo>
                        <a:lnTo>
                          <a:pt x="1082320" y="1476276"/>
                        </a:lnTo>
                        <a:lnTo>
                          <a:pt x="1249461" y="1643418"/>
                        </a:lnTo>
                        <a:close/>
                      </a:path>
                    </a:pathLst>
                  </a:custGeom>
                  <a:solidFill>
                    <a:srgbClr val="0071BC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4" name="任意多边形: 形状 3153">
                    <a:extLst>
                      <a:ext uri="{FF2B5EF4-FFF2-40B4-BE49-F238E27FC236}">
                        <a16:creationId xmlns:a16="http://schemas.microsoft.com/office/drawing/2014/main" id="{3189DE9A-D059-A28D-7FC6-0D5F8C30E22C}"/>
                      </a:ext>
                    </a:extLst>
                  </p:cNvPr>
                  <p:cNvSpPr/>
                  <p:nvPr/>
                </p:nvSpPr>
                <p:spPr>
                  <a:xfrm>
                    <a:off x="9458910" y="5153866"/>
                    <a:ext cx="2632408" cy="145365"/>
                  </a:xfrm>
                  <a:custGeom>
                    <a:avLst/>
                    <a:gdLst>
                      <a:gd name="connsiteX0" fmla="*/ 0 w 2632408"/>
                      <a:gd name="connsiteY0" fmla="*/ 0 h 145365"/>
                      <a:gd name="connsiteX1" fmla="*/ 2487043 w 2632408"/>
                      <a:gd name="connsiteY1" fmla="*/ 0 h 145365"/>
                      <a:gd name="connsiteX2" fmla="*/ 2632408 w 2632408"/>
                      <a:gd name="connsiteY2" fmla="*/ 145365 h 145365"/>
                      <a:gd name="connsiteX3" fmla="*/ 144234 w 2632408"/>
                      <a:gd name="connsiteY3" fmla="*/ 145365 h 145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2408" h="145365">
                        <a:moveTo>
                          <a:pt x="0" y="0"/>
                        </a:moveTo>
                        <a:lnTo>
                          <a:pt x="2487043" y="0"/>
                        </a:lnTo>
                        <a:lnTo>
                          <a:pt x="2632408" y="145365"/>
                        </a:lnTo>
                        <a:lnTo>
                          <a:pt x="144234" y="145365"/>
                        </a:lnTo>
                        <a:close/>
                      </a:path>
                    </a:pathLst>
                  </a:custGeom>
                  <a:solidFill>
                    <a:srgbClr val="29ABE2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5" name="任意多边形: 形状 3154">
                    <a:extLst>
                      <a:ext uri="{FF2B5EF4-FFF2-40B4-BE49-F238E27FC236}">
                        <a16:creationId xmlns:a16="http://schemas.microsoft.com/office/drawing/2014/main" id="{F4D247BD-E431-EFB2-BC54-7DB0887ED9C8}"/>
                      </a:ext>
                    </a:extLst>
                  </p:cNvPr>
                  <p:cNvSpPr/>
                  <p:nvPr/>
                </p:nvSpPr>
                <p:spPr>
                  <a:xfrm>
                    <a:off x="6146622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800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800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6" name="任意多边形: 形状 3155">
                    <a:extLst>
                      <a:ext uri="{FF2B5EF4-FFF2-40B4-BE49-F238E27FC236}">
                        <a16:creationId xmlns:a16="http://schemas.microsoft.com/office/drawing/2014/main" id="{40359EBF-2C35-01B2-0E07-F0A8D48FF0BD}"/>
                      </a:ext>
                    </a:extLst>
                  </p:cNvPr>
                  <p:cNvSpPr/>
                  <p:nvPr/>
                </p:nvSpPr>
                <p:spPr>
                  <a:xfrm>
                    <a:off x="6047922" y="6657292"/>
                    <a:ext cx="144799" cy="95872"/>
                  </a:xfrm>
                  <a:custGeom>
                    <a:avLst/>
                    <a:gdLst>
                      <a:gd name="connsiteX0" fmla="*/ 49209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307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9209" y="0"/>
                        </a:moveTo>
                        <a:lnTo>
                          <a:pt x="144799" y="95873"/>
                        </a:lnTo>
                        <a:lnTo>
                          <a:pt x="95307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7" name="任意多边形: 形状 3156">
                    <a:extLst>
                      <a:ext uri="{FF2B5EF4-FFF2-40B4-BE49-F238E27FC236}">
                        <a16:creationId xmlns:a16="http://schemas.microsoft.com/office/drawing/2014/main" id="{D3633969-5903-534B-4324-80C67D7F01CA}"/>
                      </a:ext>
                    </a:extLst>
                  </p:cNvPr>
                  <p:cNvSpPr/>
                  <p:nvPr/>
                </p:nvSpPr>
                <p:spPr>
                  <a:xfrm>
                    <a:off x="5949503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799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8" name="任意多边形: 形状 3157">
                    <a:extLst>
                      <a:ext uri="{FF2B5EF4-FFF2-40B4-BE49-F238E27FC236}">
                        <a16:creationId xmlns:a16="http://schemas.microsoft.com/office/drawing/2014/main" id="{F1FD5B19-BBD0-EDED-29D4-8AE6EA714E24}"/>
                      </a:ext>
                    </a:extLst>
                  </p:cNvPr>
                  <p:cNvSpPr/>
                  <p:nvPr/>
                </p:nvSpPr>
                <p:spPr>
                  <a:xfrm>
                    <a:off x="5295360" y="5240972"/>
                    <a:ext cx="6785211" cy="1389169"/>
                  </a:xfrm>
                  <a:custGeom>
                    <a:avLst/>
                    <a:gdLst>
                      <a:gd name="connsiteX0" fmla="*/ 0 w 6785211"/>
                      <a:gd name="connsiteY0" fmla="*/ 0 h 1389169"/>
                      <a:gd name="connsiteX1" fmla="*/ 0 w 6785211"/>
                      <a:gd name="connsiteY1" fmla="*/ 1105510 h 1389169"/>
                      <a:gd name="connsiteX2" fmla="*/ 101812 w 6785211"/>
                      <a:gd name="connsiteY2" fmla="*/ 1207322 h 1389169"/>
                      <a:gd name="connsiteX3" fmla="*/ 988992 w 6785211"/>
                      <a:gd name="connsiteY3" fmla="*/ 1207322 h 1389169"/>
                      <a:gd name="connsiteX4" fmla="*/ 1170839 w 6785211"/>
                      <a:gd name="connsiteY4" fmla="*/ 1389170 h 1389169"/>
                      <a:gd name="connsiteX5" fmla="*/ 6443293 w 6785211"/>
                      <a:gd name="connsiteY5" fmla="*/ 1389170 h 1389169"/>
                      <a:gd name="connsiteX6" fmla="*/ 6785212 w 6785211"/>
                      <a:gd name="connsiteY6" fmla="*/ 1047251 h 1389169"/>
                      <a:gd name="connsiteX7" fmla="*/ 6785212 w 6785211"/>
                      <a:gd name="connsiteY7" fmla="*/ 210978 h 1389169"/>
                      <a:gd name="connsiteX8" fmla="*/ 4312592 w 6785211"/>
                      <a:gd name="connsiteY8" fmla="*/ 210978 h 1389169"/>
                      <a:gd name="connsiteX9" fmla="*/ 4101614 w 6785211"/>
                      <a:gd name="connsiteY9" fmla="*/ 0 h 138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785211" h="1389169">
                        <a:moveTo>
                          <a:pt x="0" y="0"/>
                        </a:moveTo>
                        <a:lnTo>
                          <a:pt x="0" y="1105510"/>
                        </a:lnTo>
                        <a:lnTo>
                          <a:pt x="101812" y="1207322"/>
                        </a:lnTo>
                        <a:lnTo>
                          <a:pt x="988992" y="1207322"/>
                        </a:lnTo>
                        <a:lnTo>
                          <a:pt x="1170839" y="1389170"/>
                        </a:lnTo>
                        <a:lnTo>
                          <a:pt x="6443293" y="1389170"/>
                        </a:lnTo>
                        <a:lnTo>
                          <a:pt x="6785212" y="1047251"/>
                        </a:lnTo>
                        <a:lnTo>
                          <a:pt x="6785212" y="210978"/>
                        </a:lnTo>
                        <a:lnTo>
                          <a:pt x="4312592" y="210978"/>
                        </a:lnTo>
                        <a:lnTo>
                          <a:pt x="4101614" y="0"/>
                        </a:lnTo>
                        <a:close/>
                      </a:path>
                    </a:pathLst>
                  </a:custGeom>
                  <a:solidFill>
                    <a:srgbClr val="2676D6">
                      <a:alpha val="21000"/>
                    </a:srgbClr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52" name="文本框 3151">
                  <a:extLst>
                    <a:ext uri="{FF2B5EF4-FFF2-40B4-BE49-F238E27FC236}">
                      <a16:creationId xmlns:a16="http://schemas.microsoft.com/office/drawing/2014/main" id="{35AE48F8-5F2B-A9AF-BC86-772662F17893}"/>
                    </a:ext>
                  </a:extLst>
                </p:cNvPr>
                <p:cNvSpPr txBox="1"/>
                <p:nvPr/>
              </p:nvSpPr>
              <p:spPr>
                <a:xfrm>
                  <a:off x="2304628" y="2260851"/>
                  <a:ext cx="1367481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>
                      <a:solidFill>
                        <a:schemeClr val="bg1"/>
                      </a:solidFill>
                    </a:rPr>
                    <a:t>重载运输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3150" name="图片 3149">
                <a:extLst>
                  <a:ext uri="{FF2B5EF4-FFF2-40B4-BE49-F238E27FC236}">
                    <a16:creationId xmlns:a16="http://schemas.microsoft.com/office/drawing/2014/main" id="{8B7CAFBD-50A7-FE48-0863-E11E22EB78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55544" y="2365183"/>
                <a:ext cx="1449064" cy="756691"/>
              </a:xfrm>
              <a:prstGeom prst="rect">
                <a:avLst/>
              </a:prstGeom>
            </p:spPr>
          </p:pic>
        </p:grpSp>
        <p:grpSp>
          <p:nvGrpSpPr>
            <p:cNvPr id="3159" name="组合 3158">
              <a:extLst>
                <a:ext uri="{FF2B5EF4-FFF2-40B4-BE49-F238E27FC236}">
                  <a16:creationId xmlns:a16="http://schemas.microsoft.com/office/drawing/2014/main" id="{D96AE7D1-04A6-A4E5-17B3-297E8C3DAF36}"/>
                </a:ext>
              </a:extLst>
            </p:cNvPr>
            <p:cNvGrpSpPr/>
            <p:nvPr/>
          </p:nvGrpSpPr>
          <p:grpSpPr>
            <a:xfrm>
              <a:off x="2311294" y="3336539"/>
              <a:ext cx="1516565" cy="975641"/>
              <a:chOff x="2155544" y="2146233"/>
              <a:chExt cx="1516565" cy="975641"/>
            </a:xfrm>
          </p:grpSpPr>
          <p:grpSp>
            <p:nvGrpSpPr>
              <p:cNvPr id="3160" name="组合 3159">
                <a:extLst>
                  <a:ext uri="{FF2B5EF4-FFF2-40B4-BE49-F238E27FC236}">
                    <a16:creationId xmlns:a16="http://schemas.microsoft.com/office/drawing/2014/main" id="{99282416-3382-580B-325B-555EDBA038BF}"/>
                  </a:ext>
                </a:extLst>
              </p:cNvPr>
              <p:cNvGrpSpPr/>
              <p:nvPr/>
            </p:nvGrpSpPr>
            <p:grpSpPr>
              <a:xfrm>
                <a:off x="2230511" y="2146233"/>
                <a:ext cx="1441598" cy="607632"/>
                <a:chOff x="2230511" y="2146233"/>
                <a:chExt cx="1441598" cy="607632"/>
              </a:xfrm>
            </p:grpSpPr>
            <p:grpSp>
              <p:nvGrpSpPr>
                <p:cNvPr id="3162" name="图形 2">
                  <a:extLst>
                    <a:ext uri="{FF2B5EF4-FFF2-40B4-BE49-F238E27FC236}">
                      <a16:creationId xmlns:a16="http://schemas.microsoft.com/office/drawing/2014/main" id="{6B66CFB3-1FC4-0F6E-28B2-83C7CC0C0A36}"/>
                    </a:ext>
                  </a:extLst>
                </p:cNvPr>
                <p:cNvGrpSpPr/>
                <p:nvPr/>
              </p:nvGrpSpPr>
              <p:grpSpPr>
                <a:xfrm>
                  <a:off x="2230511" y="2146233"/>
                  <a:ext cx="1299130" cy="607632"/>
                  <a:chOff x="5157348" y="5108899"/>
                  <a:chExt cx="7033520" cy="1660386"/>
                </a:xfrm>
                <a:solidFill>
                  <a:srgbClr val="0071BC"/>
                </a:solidFill>
              </p:grpSpPr>
              <p:sp>
                <p:nvSpPr>
                  <p:cNvPr id="3164" name="任意多边形: 形状 3163">
                    <a:extLst>
                      <a:ext uri="{FF2B5EF4-FFF2-40B4-BE49-F238E27FC236}">
                        <a16:creationId xmlns:a16="http://schemas.microsoft.com/office/drawing/2014/main" id="{E275F775-B810-F21C-58F4-8FFAB93C5CEF}"/>
                      </a:ext>
                    </a:extLst>
                  </p:cNvPr>
                  <p:cNvSpPr/>
                  <p:nvPr/>
                </p:nvSpPr>
                <p:spPr>
                  <a:xfrm>
                    <a:off x="5157348" y="5108899"/>
                    <a:ext cx="7033520" cy="1660386"/>
                  </a:xfrm>
                  <a:custGeom>
                    <a:avLst/>
                    <a:gdLst>
                      <a:gd name="connsiteX0" fmla="*/ 6625989 w 7033520"/>
                      <a:gd name="connsiteY0" fmla="*/ 1660386 h 1660386"/>
                      <a:gd name="connsiteX1" fmla="*/ 1242390 w 7033520"/>
                      <a:gd name="connsiteY1" fmla="*/ 1660386 h 1660386"/>
                      <a:gd name="connsiteX2" fmla="*/ 1075249 w 7033520"/>
                      <a:gd name="connsiteY2" fmla="*/ 1493244 h 1660386"/>
                      <a:gd name="connsiteX3" fmla="*/ 156395 w 7033520"/>
                      <a:gd name="connsiteY3" fmla="*/ 1493244 h 1660386"/>
                      <a:gd name="connsiteX4" fmla="*/ 0 w 7033520"/>
                      <a:gd name="connsiteY4" fmla="*/ 1336850 h 1660386"/>
                      <a:gd name="connsiteX5" fmla="*/ 0 w 7033520"/>
                      <a:gd name="connsiteY5" fmla="*/ 0 h 1660386"/>
                      <a:gd name="connsiteX6" fmla="*/ 4265079 w 7033520"/>
                      <a:gd name="connsiteY6" fmla="*/ 0 h 1660386"/>
                      <a:gd name="connsiteX7" fmla="*/ 4449190 w 7033520"/>
                      <a:gd name="connsiteY7" fmla="*/ 184110 h 1660386"/>
                      <a:gd name="connsiteX8" fmla="*/ 7033520 w 7033520"/>
                      <a:gd name="connsiteY8" fmla="*/ 184110 h 1660386"/>
                      <a:gd name="connsiteX9" fmla="*/ 7033520 w 7033520"/>
                      <a:gd name="connsiteY9" fmla="*/ 1253138 h 1660386"/>
                      <a:gd name="connsiteX10" fmla="*/ 6625989 w 7033520"/>
                      <a:gd name="connsiteY10" fmla="*/ 1660386 h 1660386"/>
                      <a:gd name="connsiteX11" fmla="*/ 1249461 w 7033520"/>
                      <a:gd name="connsiteY11" fmla="*/ 1643418 h 1660386"/>
                      <a:gd name="connsiteX12" fmla="*/ 6618919 w 7033520"/>
                      <a:gd name="connsiteY12" fmla="*/ 1643418 h 1660386"/>
                      <a:gd name="connsiteX13" fmla="*/ 7016269 w 7033520"/>
                      <a:gd name="connsiteY13" fmla="*/ 1246067 h 1660386"/>
                      <a:gd name="connsiteX14" fmla="*/ 7016269 w 7033520"/>
                      <a:gd name="connsiteY14" fmla="*/ 201079 h 1660386"/>
                      <a:gd name="connsiteX15" fmla="*/ 4442119 w 7033520"/>
                      <a:gd name="connsiteY15" fmla="*/ 201079 h 1660386"/>
                      <a:gd name="connsiteX16" fmla="*/ 4258009 w 7033520"/>
                      <a:gd name="connsiteY16" fmla="*/ 16969 h 1660386"/>
                      <a:gd name="connsiteX17" fmla="*/ 16969 w 7033520"/>
                      <a:gd name="connsiteY17" fmla="*/ 16969 h 1660386"/>
                      <a:gd name="connsiteX18" fmla="*/ 16969 w 7033520"/>
                      <a:gd name="connsiteY18" fmla="*/ 1329779 h 1660386"/>
                      <a:gd name="connsiteX19" fmla="*/ 163465 w 7033520"/>
                      <a:gd name="connsiteY19" fmla="*/ 1476276 h 1660386"/>
                      <a:gd name="connsiteX20" fmla="*/ 1082320 w 7033520"/>
                      <a:gd name="connsiteY20" fmla="*/ 1476276 h 1660386"/>
                      <a:gd name="connsiteX21" fmla="*/ 1249461 w 7033520"/>
                      <a:gd name="connsiteY21" fmla="*/ 1643418 h 166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7033520" h="1660386">
                        <a:moveTo>
                          <a:pt x="6625989" y="1660386"/>
                        </a:moveTo>
                        <a:lnTo>
                          <a:pt x="1242390" y="1660386"/>
                        </a:lnTo>
                        <a:lnTo>
                          <a:pt x="1075249" y="1493244"/>
                        </a:lnTo>
                        <a:lnTo>
                          <a:pt x="156395" y="1493244"/>
                        </a:lnTo>
                        <a:lnTo>
                          <a:pt x="0" y="1336850"/>
                        </a:lnTo>
                        <a:lnTo>
                          <a:pt x="0" y="0"/>
                        </a:lnTo>
                        <a:lnTo>
                          <a:pt x="4265079" y="0"/>
                        </a:lnTo>
                        <a:lnTo>
                          <a:pt x="4449190" y="184110"/>
                        </a:lnTo>
                        <a:lnTo>
                          <a:pt x="7033520" y="184110"/>
                        </a:lnTo>
                        <a:lnTo>
                          <a:pt x="7033520" y="1253138"/>
                        </a:lnTo>
                        <a:lnTo>
                          <a:pt x="6625989" y="1660386"/>
                        </a:lnTo>
                        <a:close/>
                        <a:moveTo>
                          <a:pt x="1249461" y="1643418"/>
                        </a:moveTo>
                        <a:lnTo>
                          <a:pt x="6618919" y="1643418"/>
                        </a:lnTo>
                        <a:lnTo>
                          <a:pt x="7016269" y="1246067"/>
                        </a:lnTo>
                        <a:lnTo>
                          <a:pt x="7016269" y="201079"/>
                        </a:lnTo>
                        <a:lnTo>
                          <a:pt x="4442119" y="201079"/>
                        </a:lnTo>
                        <a:lnTo>
                          <a:pt x="4258009" y="16969"/>
                        </a:lnTo>
                        <a:lnTo>
                          <a:pt x="16969" y="16969"/>
                        </a:lnTo>
                        <a:lnTo>
                          <a:pt x="16969" y="1329779"/>
                        </a:lnTo>
                        <a:lnTo>
                          <a:pt x="163465" y="1476276"/>
                        </a:lnTo>
                        <a:lnTo>
                          <a:pt x="1082320" y="1476276"/>
                        </a:lnTo>
                        <a:lnTo>
                          <a:pt x="1249461" y="1643418"/>
                        </a:lnTo>
                        <a:close/>
                      </a:path>
                    </a:pathLst>
                  </a:custGeom>
                  <a:solidFill>
                    <a:srgbClr val="0071BC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5" name="任意多边形: 形状 3164">
                    <a:extLst>
                      <a:ext uri="{FF2B5EF4-FFF2-40B4-BE49-F238E27FC236}">
                        <a16:creationId xmlns:a16="http://schemas.microsoft.com/office/drawing/2014/main" id="{C3290BF3-5A76-4819-C8DB-6B1752432F8A}"/>
                      </a:ext>
                    </a:extLst>
                  </p:cNvPr>
                  <p:cNvSpPr/>
                  <p:nvPr/>
                </p:nvSpPr>
                <p:spPr>
                  <a:xfrm>
                    <a:off x="9458910" y="5153866"/>
                    <a:ext cx="2632408" cy="145365"/>
                  </a:xfrm>
                  <a:custGeom>
                    <a:avLst/>
                    <a:gdLst>
                      <a:gd name="connsiteX0" fmla="*/ 0 w 2632408"/>
                      <a:gd name="connsiteY0" fmla="*/ 0 h 145365"/>
                      <a:gd name="connsiteX1" fmla="*/ 2487043 w 2632408"/>
                      <a:gd name="connsiteY1" fmla="*/ 0 h 145365"/>
                      <a:gd name="connsiteX2" fmla="*/ 2632408 w 2632408"/>
                      <a:gd name="connsiteY2" fmla="*/ 145365 h 145365"/>
                      <a:gd name="connsiteX3" fmla="*/ 144234 w 2632408"/>
                      <a:gd name="connsiteY3" fmla="*/ 145365 h 145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2408" h="145365">
                        <a:moveTo>
                          <a:pt x="0" y="0"/>
                        </a:moveTo>
                        <a:lnTo>
                          <a:pt x="2487043" y="0"/>
                        </a:lnTo>
                        <a:lnTo>
                          <a:pt x="2632408" y="145365"/>
                        </a:lnTo>
                        <a:lnTo>
                          <a:pt x="144234" y="145365"/>
                        </a:lnTo>
                        <a:close/>
                      </a:path>
                    </a:pathLst>
                  </a:custGeom>
                  <a:solidFill>
                    <a:srgbClr val="29ABE2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6" name="任意多边形: 形状 3165">
                    <a:extLst>
                      <a:ext uri="{FF2B5EF4-FFF2-40B4-BE49-F238E27FC236}">
                        <a16:creationId xmlns:a16="http://schemas.microsoft.com/office/drawing/2014/main" id="{D29ED021-3DAE-3406-BA21-12B218D7964C}"/>
                      </a:ext>
                    </a:extLst>
                  </p:cNvPr>
                  <p:cNvSpPr/>
                  <p:nvPr/>
                </p:nvSpPr>
                <p:spPr>
                  <a:xfrm>
                    <a:off x="6146622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800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800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7" name="任意多边形: 形状 3166">
                    <a:extLst>
                      <a:ext uri="{FF2B5EF4-FFF2-40B4-BE49-F238E27FC236}">
                        <a16:creationId xmlns:a16="http://schemas.microsoft.com/office/drawing/2014/main" id="{77F55DC2-0419-F899-6C0F-36A96C33E2B0}"/>
                      </a:ext>
                    </a:extLst>
                  </p:cNvPr>
                  <p:cNvSpPr/>
                  <p:nvPr/>
                </p:nvSpPr>
                <p:spPr>
                  <a:xfrm>
                    <a:off x="6047922" y="6657292"/>
                    <a:ext cx="144799" cy="95872"/>
                  </a:xfrm>
                  <a:custGeom>
                    <a:avLst/>
                    <a:gdLst>
                      <a:gd name="connsiteX0" fmla="*/ 49209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307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9209" y="0"/>
                        </a:moveTo>
                        <a:lnTo>
                          <a:pt x="144799" y="95873"/>
                        </a:lnTo>
                        <a:lnTo>
                          <a:pt x="95307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8" name="任意多边形: 形状 3167">
                    <a:extLst>
                      <a:ext uri="{FF2B5EF4-FFF2-40B4-BE49-F238E27FC236}">
                        <a16:creationId xmlns:a16="http://schemas.microsoft.com/office/drawing/2014/main" id="{6440460D-71B1-6372-5050-F6079C7FAA6E}"/>
                      </a:ext>
                    </a:extLst>
                  </p:cNvPr>
                  <p:cNvSpPr/>
                  <p:nvPr/>
                </p:nvSpPr>
                <p:spPr>
                  <a:xfrm>
                    <a:off x="5949503" y="6657292"/>
                    <a:ext cx="144799" cy="95872"/>
                  </a:xfrm>
                  <a:custGeom>
                    <a:avLst/>
                    <a:gdLst>
                      <a:gd name="connsiteX0" fmla="*/ 48927 w 144799"/>
                      <a:gd name="connsiteY0" fmla="*/ 0 h 95872"/>
                      <a:gd name="connsiteX1" fmla="*/ 144799 w 144799"/>
                      <a:gd name="connsiteY1" fmla="*/ 95873 h 95872"/>
                      <a:gd name="connsiteX2" fmla="*/ 95025 w 144799"/>
                      <a:gd name="connsiteY2" fmla="*/ 95873 h 95872"/>
                      <a:gd name="connsiteX3" fmla="*/ 0 w 144799"/>
                      <a:gd name="connsiteY3" fmla="*/ 565 h 9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99" h="95872">
                        <a:moveTo>
                          <a:pt x="48927" y="0"/>
                        </a:moveTo>
                        <a:lnTo>
                          <a:pt x="144799" y="95873"/>
                        </a:lnTo>
                        <a:lnTo>
                          <a:pt x="95025" y="95873"/>
                        </a:lnTo>
                        <a:lnTo>
                          <a:pt x="0" y="565"/>
                        </a:lnTo>
                        <a:close/>
                      </a:path>
                    </a:pathLst>
                  </a:custGeom>
                  <a:solidFill>
                    <a:srgbClr val="FFC41D"/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9" name="任意多边形: 形状 3168">
                    <a:extLst>
                      <a:ext uri="{FF2B5EF4-FFF2-40B4-BE49-F238E27FC236}">
                        <a16:creationId xmlns:a16="http://schemas.microsoft.com/office/drawing/2014/main" id="{E714321F-7447-BC0D-A9F7-DCBE1168A187}"/>
                      </a:ext>
                    </a:extLst>
                  </p:cNvPr>
                  <p:cNvSpPr/>
                  <p:nvPr/>
                </p:nvSpPr>
                <p:spPr>
                  <a:xfrm>
                    <a:off x="5295360" y="5240972"/>
                    <a:ext cx="6785211" cy="1389169"/>
                  </a:xfrm>
                  <a:custGeom>
                    <a:avLst/>
                    <a:gdLst>
                      <a:gd name="connsiteX0" fmla="*/ 0 w 6785211"/>
                      <a:gd name="connsiteY0" fmla="*/ 0 h 1389169"/>
                      <a:gd name="connsiteX1" fmla="*/ 0 w 6785211"/>
                      <a:gd name="connsiteY1" fmla="*/ 1105510 h 1389169"/>
                      <a:gd name="connsiteX2" fmla="*/ 101812 w 6785211"/>
                      <a:gd name="connsiteY2" fmla="*/ 1207322 h 1389169"/>
                      <a:gd name="connsiteX3" fmla="*/ 988992 w 6785211"/>
                      <a:gd name="connsiteY3" fmla="*/ 1207322 h 1389169"/>
                      <a:gd name="connsiteX4" fmla="*/ 1170839 w 6785211"/>
                      <a:gd name="connsiteY4" fmla="*/ 1389170 h 1389169"/>
                      <a:gd name="connsiteX5" fmla="*/ 6443293 w 6785211"/>
                      <a:gd name="connsiteY5" fmla="*/ 1389170 h 1389169"/>
                      <a:gd name="connsiteX6" fmla="*/ 6785212 w 6785211"/>
                      <a:gd name="connsiteY6" fmla="*/ 1047251 h 1389169"/>
                      <a:gd name="connsiteX7" fmla="*/ 6785212 w 6785211"/>
                      <a:gd name="connsiteY7" fmla="*/ 210978 h 1389169"/>
                      <a:gd name="connsiteX8" fmla="*/ 4312592 w 6785211"/>
                      <a:gd name="connsiteY8" fmla="*/ 210978 h 1389169"/>
                      <a:gd name="connsiteX9" fmla="*/ 4101614 w 6785211"/>
                      <a:gd name="connsiteY9" fmla="*/ 0 h 138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785211" h="1389169">
                        <a:moveTo>
                          <a:pt x="0" y="0"/>
                        </a:moveTo>
                        <a:lnTo>
                          <a:pt x="0" y="1105510"/>
                        </a:lnTo>
                        <a:lnTo>
                          <a:pt x="101812" y="1207322"/>
                        </a:lnTo>
                        <a:lnTo>
                          <a:pt x="988992" y="1207322"/>
                        </a:lnTo>
                        <a:lnTo>
                          <a:pt x="1170839" y="1389170"/>
                        </a:lnTo>
                        <a:lnTo>
                          <a:pt x="6443293" y="1389170"/>
                        </a:lnTo>
                        <a:lnTo>
                          <a:pt x="6785212" y="1047251"/>
                        </a:lnTo>
                        <a:lnTo>
                          <a:pt x="6785212" y="210978"/>
                        </a:lnTo>
                        <a:lnTo>
                          <a:pt x="4312592" y="210978"/>
                        </a:lnTo>
                        <a:lnTo>
                          <a:pt x="4101614" y="0"/>
                        </a:lnTo>
                        <a:close/>
                      </a:path>
                    </a:pathLst>
                  </a:custGeom>
                  <a:solidFill>
                    <a:srgbClr val="2676D6">
                      <a:alpha val="21000"/>
                    </a:srgbClr>
                  </a:solidFill>
                  <a:ln w="2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63" name="文本框 3162">
                  <a:extLst>
                    <a:ext uri="{FF2B5EF4-FFF2-40B4-BE49-F238E27FC236}">
                      <a16:creationId xmlns:a16="http://schemas.microsoft.com/office/drawing/2014/main" id="{F0CA3604-9577-DE60-EADC-E786DA6A344E}"/>
                    </a:ext>
                  </a:extLst>
                </p:cNvPr>
                <p:cNvSpPr txBox="1"/>
                <p:nvPr/>
              </p:nvSpPr>
              <p:spPr>
                <a:xfrm>
                  <a:off x="2304628" y="2260851"/>
                  <a:ext cx="1367481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>
                      <a:solidFill>
                        <a:schemeClr val="bg1"/>
                      </a:solidFill>
                    </a:rPr>
                    <a:t>城市配送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3161" name="图片 3160">
                <a:extLst>
                  <a:ext uri="{FF2B5EF4-FFF2-40B4-BE49-F238E27FC236}">
                    <a16:creationId xmlns:a16="http://schemas.microsoft.com/office/drawing/2014/main" id="{0EB918A3-447C-FDCF-CBB9-E257FE8E87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55544" y="2365183"/>
                <a:ext cx="1449064" cy="75669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61149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050">
            <a:extLst>
              <a:ext uri="{FF2B5EF4-FFF2-40B4-BE49-F238E27FC236}">
                <a16:creationId xmlns:a16="http://schemas.microsoft.com/office/drawing/2014/main" id="{AB9C77BE-2940-0CA3-9302-F66DC73A6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54" y="0"/>
            <a:ext cx="12284958" cy="6858000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97F96CA9-687C-3E89-9DDD-9904C686D8BC}"/>
              </a:ext>
            </a:extLst>
          </p:cNvPr>
          <p:cNvSpPr/>
          <p:nvPr/>
        </p:nvSpPr>
        <p:spPr>
          <a:xfrm>
            <a:off x="45650" y="0"/>
            <a:ext cx="12239805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7E36FA9F-453A-B104-F6B7-497C6B21553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65" y="-20424"/>
            <a:ext cx="12193057" cy="685859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54BE68-1038-112D-75F0-A039E3E0D101}"/>
              </a:ext>
            </a:extLst>
          </p:cNvPr>
          <p:cNvGrpSpPr/>
          <p:nvPr/>
        </p:nvGrpSpPr>
        <p:grpSpPr>
          <a:xfrm>
            <a:off x="2279006" y="901855"/>
            <a:ext cx="1955800" cy="301703"/>
            <a:chOff x="2516136" y="874382"/>
            <a:chExt cx="1955800" cy="30170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DAFACAD-FF92-E08E-E3B2-DCFE0F5E1E04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BE8B62-1877-7E61-A0FB-EF4241CF5652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9D9F32-D612-CAE1-F3E1-B8BBF4EEF9E6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51BDCED-AFAE-7D1E-9FC0-B188D688F4E3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5D6298D-33C3-9165-5B13-D8859EC35F1A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535A778-87A6-9DA7-97DC-5A39C38512C7}"/>
              </a:ext>
            </a:extLst>
          </p:cNvPr>
          <p:cNvGrpSpPr/>
          <p:nvPr/>
        </p:nvGrpSpPr>
        <p:grpSpPr>
          <a:xfrm flipH="1">
            <a:off x="8134379" y="890800"/>
            <a:ext cx="1955800" cy="301703"/>
            <a:chOff x="2516136" y="874382"/>
            <a:chExt cx="1955800" cy="30170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BD1DB-F067-CA97-C751-6AC2BE08056C}"/>
                </a:ext>
              </a:extLst>
            </p:cNvPr>
            <p:cNvSpPr/>
            <p:nvPr/>
          </p:nvSpPr>
          <p:spPr>
            <a:xfrm>
              <a:off x="2516136" y="874382"/>
              <a:ext cx="1903412" cy="274637"/>
            </a:xfrm>
            <a:custGeom>
              <a:avLst/>
              <a:gdLst>
                <a:gd name="connsiteX0" fmla="*/ 1903412 w 1903412"/>
                <a:gd name="connsiteY0" fmla="*/ 274637 h 274637"/>
                <a:gd name="connsiteX1" fmla="*/ 1477962 w 1903412"/>
                <a:gd name="connsiteY1" fmla="*/ 274637 h 274637"/>
                <a:gd name="connsiteX2" fmla="*/ 1203325 w 1903412"/>
                <a:gd name="connsiteY2" fmla="*/ 0 h 274637"/>
                <a:gd name="connsiteX3" fmla="*/ 0 w 1903412"/>
                <a:gd name="connsiteY3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412" h="274637">
                  <a:moveTo>
                    <a:pt x="1903412" y="274637"/>
                  </a:moveTo>
                  <a:lnTo>
                    <a:pt x="1477962" y="274637"/>
                  </a:lnTo>
                  <a:lnTo>
                    <a:pt x="1203325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11257B-D365-EAA0-7DD3-4F8BAC0B9881}"/>
                </a:ext>
              </a:extLst>
            </p:cNvPr>
            <p:cNvSpPr/>
            <p:nvPr/>
          </p:nvSpPr>
          <p:spPr>
            <a:xfrm>
              <a:off x="2574873" y="1011700"/>
              <a:ext cx="1189038" cy="52388"/>
            </a:xfrm>
            <a:custGeom>
              <a:avLst/>
              <a:gdLst>
                <a:gd name="connsiteX0" fmla="*/ 1189038 w 1189038"/>
                <a:gd name="connsiteY0" fmla="*/ 52388 h 52388"/>
                <a:gd name="connsiteX1" fmla="*/ 1136650 w 1189038"/>
                <a:gd name="connsiteY1" fmla="*/ 0 h 52388"/>
                <a:gd name="connsiteX2" fmla="*/ 0 w 1189038"/>
                <a:gd name="connsiteY2" fmla="*/ 0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038" h="52388">
                  <a:moveTo>
                    <a:pt x="1189038" y="52388"/>
                  </a:moveTo>
                  <a:lnTo>
                    <a:pt x="113665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D89CE85-FD5C-5AF3-A48E-CF84DE05E38B}"/>
                </a:ext>
              </a:extLst>
            </p:cNvPr>
            <p:cNvSpPr/>
            <p:nvPr/>
          </p:nvSpPr>
          <p:spPr>
            <a:xfrm>
              <a:off x="4419548" y="1123697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E527EB4-5E95-3645-2F75-F1A193F3A3EE}"/>
                </a:ext>
              </a:extLst>
            </p:cNvPr>
            <p:cNvSpPr/>
            <p:nvPr/>
          </p:nvSpPr>
          <p:spPr>
            <a:xfrm>
              <a:off x="3755973" y="1057022"/>
              <a:ext cx="52388" cy="5238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E5E77AE-9F4C-FAC4-2815-045F57F37D21}"/>
                </a:ext>
              </a:extLst>
            </p:cNvPr>
            <p:cNvCxnSpPr>
              <a:cxnSpLocks/>
            </p:cNvCxnSpPr>
            <p:nvPr/>
          </p:nvCxnSpPr>
          <p:spPr>
            <a:xfrm>
              <a:off x="4047014" y="1095376"/>
              <a:ext cx="309563" cy="0"/>
            </a:xfrm>
            <a:prstGeom prst="lin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3" name="图形 2052">
            <a:extLst>
              <a:ext uri="{FF2B5EF4-FFF2-40B4-BE49-F238E27FC236}">
                <a16:creationId xmlns:a16="http://schemas.microsoft.com/office/drawing/2014/main" id="{20E1559B-776A-CFBF-1E5C-12DF409328E4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3789" y="395801"/>
            <a:ext cx="2312926" cy="267657"/>
          </a:xfrm>
          <a:prstGeom prst="rect">
            <a:avLst/>
          </a:prstGeom>
        </p:spPr>
      </p:pic>
      <p:pic>
        <p:nvPicPr>
          <p:cNvPr id="2111" name="图片 2110">
            <a:extLst>
              <a:ext uri="{FF2B5EF4-FFF2-40B4-BE49-F238E27FC236}">
                <a16:creationId xmlns:a16="http://schemas.microsoft.com/office/drawing/2014/main" id="{DBB4F07D-AA4D-89C5-BE0F-9A703D7697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039" y="344349"/>
            <a:ext cx="1583439" cy="1583439"/>
          </a:xfrm>
          <a:prstGeom prst="rect">
            <a:avLst/>
          </a:prstGeom>
        </p:spPr>
      </p:pic>
      <p:sp>
        <p:nvSpPr>
          <p:cNvPr id="2050" name="文本框 2049">
            <a:extLst>
              <a:ext uri="{FF2B5EF4-FFF2-40B4-BE49-F238E27FC236}">
                <a16:creationId xmlns:a16="http://schemas.microsoft.com/office/drawing/2014/main" id="{5E39E6E7-CFAB-2B93-04C7-1221E0E2C047}"/>
              </a:ext>
            </a:extLst>
          </p:cNvPr>
          <p:cNvSpPr txBox="1"/>
          <p:nvPr/>
        </p:nvSpPr>
        <p:spPr>
          <a:xfrm>
            <a:off x="4408780" y="87334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组合换电解决方案</a:t>
            </a:r>
          </a:p>
        </p:txBody>
      </p:sp>
      <p:sp>
        <p:nvSpPr>
          <p:cNvPr id="2052" name="矩形: 圆角 2051">
            <a:extLst>
              <a:ext uri="{FF2B5EF4-FFF2-40B4-BE49-F238E27FC236}">
                <a16:creationId xmlns:a16="http://schemas.microsoft.com/office/drawing/2014/main" id="{A2D4F150-FC7C-0C8D-90C0-D0CCAF189425}"/>
              </a:ext>
            </a:extLst>
          </p:cNvPr>
          <p:cNvSpPr/>
          <p:nvPr/>
        </p:nvSpPr>
        <p:spPr>
          <a:xfrm>
            <a:off x="-1177953" y="1724856"/>
            <a:ext cx="14861406" cy="1073709"/>
          </a:xfrm>
          <a:prstGeom prst="roundRect">
            <a:avLst>
              <a:gd name="adj" fmla="val 5773"/>
            </a:avLst>
          </a:prstGeom>
          <a:gradFill flip="none" rotWithShape="1">
            <a:gsLst>
              <a:gs pos="0">
                <a:srgbClr val="4C8EFF">
                  <a:alpha val="0"/>
                </a:srgbClr>
              </a:gs>
              <a:gs pos="100000">
                <a:srgbClr val="4C8EFF">
                  <a:alpha val="35000"/>
                </a:srgbClr>
              </a:gs>
            </a:gsLst>
            <a:lin ang="16200000" scaled="1"/>
            <a:tileRect/>
          </a:gradFill>
          <a:ln>
            <a:solidFill>
              <a:srgbClr val="4C8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086857-14EB-C286-3623-5D630C264F29}"/>
              </a:ext>
            </a:extLst>
          </p:cNvPr>
          <p:cNvSpPr txBox="1"/>
          <p:nvPr/>
        </p:nvSpPr>
        <p:spPr>
          <a:xfrm>
            <a:off x="2684362" y="2009309"/>
            <a:ext cx="735489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由“巧克力换电块、快换站、</a:t>
            </a:r>
            <a:r>
              <a:rPr lang="en-US" altLang="zh-CN" sz="2400" dirty="0">
                <a:solidFill>
                  <a:schemeClr val="bg1"/>
                </a:solidFill>
              </a:rPr>
              <a:t>APP”</a:t>
            </a:r>
            <a:r>
              <a:rPr lang="zh-CN" altLang="en-US" sz="2400" dirty="0">
                <a:solidFill>
                  <a:schemeClr val="bg1"/>
                </a:solidFill>
              </a:rPr>
              <a:t>三大产品共同构成</a:t>
            </a:r>
          </a:p>
        </p:txBody>
      </p:sp>
      <p:grpSp>
        <p:nvGrpSpPr>
          <p:cNvPr id="2096" name="Group 2+">
            <a:extLst>
              <a:ext uri="{FF2B5EF4-FFF2-40B4-BE49-F238E27FC236}">
                <a16:creationId xmlns:a16="http://schemas.microsoft.com/office/drawing/2014/main" id="{FE38AC1B-994E-3C44-13F8-EA78E2B01E47}"/>
              </a:ext>
            </a:extLst>
          </p:cNvPr>
          <p:cNvGrpSpPr/>
          <p:nvPr/>
        </p:nvGrpSpPr>
        <p:grpSpPr>
          <a:xfrm>
            <a:off x="9100665" y="4427229"/>
            <a:ext cx="2123254" cy="841138"/>
            <a:chOff x="187133" y="4218485"/>
            <a:chExt cx="4459804" cy="1766775"/>
          </a:xfrm>
        </p:grpSpPr>
        <p:sp>
          <p:nvSpPr>
            <p:cNvPr id="2097" name="弧形 2096">
              <a:extLst>
                <a:ext uri="{FF2B5EF4-FFF2-40B4-BE49-F238E27FC236}">
                  <a16:creationId xmlns:a16="http://schemas.microsoft.com/office/drawing/2014/main" id="{592D11BE-F9C8-CD71-A035-516D29F53573}"/>
                </a:ext>
              </a:extLst>
            </p:cNvPr>
            <p:cNvSpPr/>
            <p:nvPr/>
          </p:nvSpPr>
          <p:spPr>
            <a:xfrm flipH="1">
              <a:off x="377488" y="4218485"/>
              <a:ext cx="4079089" cy="1426954"/>
            </a:xfrm>
            <a:prstGeom prst="arc">
              <a:avLst>
                <a:gd name="adj1" fmla="val 20820117"/>
                <a:gd name="adj2" fmla="val 11470424"/>
              </a:avLst>
            </a:pr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2098" name="椭圆 2097">
              <a:extLst>
                <a:ext uri="{FF2B5EF4-FFF2-40B4-BE49-F238E27FC236}">
                  <a16:creationId xmlns:a16="http://schemas.microsoft.com/office/drawing/2014/main" id="{A1350B4F-CE7C-A5E4-1B86-3ABB7486CF16}"/>
                </a:ext>
              </a:extLst>
            </p:cNvPr>
            <p:cNvSpPr/>
            <p:nvPr/>
          </p:nvSpPr>
          <p:spPr>
            <a:xfrm>
              <a:off x="187133" y="4556429"/>
              <a:ext cx="4459804" cy="1428831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accent1"/>
                  </a:gs>
                  <a:gs pos="83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2099" name="弧形 2098">
              <a:extLst>
                <a:ext uri="{FF2B5EF4-FFF2-40B4-BE49-F238E27FC236}">
                  <a16:creationId xmlns:a16="http://schemas.microsoft.com/office/drawing/2014/main" id="{971813F2-A4B9-AB33-CBB4-A3233312A5B3}"/>
                </a:ext>
              </a:extLst>
            </p:cNvPr>
            <p:cNvSpPr/>
            <p:nvPr/>
          </p:nvSpPr>
          <p:spPr>
            <a:xfrm flipH="1">
              <a:off x="340474" y="4394864"/>
              <a:ext cx="4153120" cy="1452852"/>
            </a:xfrm>
            <a:prstGeom prst="arc">
              <a:avLst>
                <a:gd name="adj1" fmla="val 20820117"/>
                <a:gd name="adj2" fmla="val 11470424"/>
              </a:avLst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E2350C2-2179-FE71-F5C8-067BDD578CB1}"/>
              </a:ext>
            </a:extLst>
          </p:cNvPr>
          <p:cNvGrpSpPr/>
          <p:nvPr/>
        </p:nvGrpSpPr>
        <p:grpSpPr>
          <a:xfrm>
            <a:off x="1267246" y="5302442"/>
            <a:ext cx="1191352" cy="993432"/>
            <a:chOff x="1355689" y="5160012"/>
            <a:chExt cx="1191352" cy="9934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4C02FA-1246-FA9D-17AF-7EFCC93699D8}"/>
                </a:ext>
              </a:extLst>
            </p:cNvPr>
            <p:cNvSpPr txBox="1"/>
            <p:nvPr/>
          </p:nvSpPr>
          <p:spPr>
            <a:xfrm>
              <a:off x="1355689" y="5160012"/>
              <a:ext cx="119135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小而高能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2B08E8-26D3-CD0C-17E2-4B80A5B84657}"/>
                </a:ext>
              </a:extLst>
            </p:cNvPr>
            <p:cNvSpPr txBox="1"/>
            <p:nvPr/>
          </p:nvSpPr>
          <p:spPr>
            <a:xfrm>
              <a:off x="1355689" y="5502840"/>
              <a:ext cx="119135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自由组合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0A29221-8C26-2AE5-C18B-FCD557858C62}"/>
                </a:ext>
              </a:extLst>
            </p:cNvPr>
            <p:cNvSpPr txBox="1"/>
            <p:nvPr/>
          </p:nvSpPr>
          <p:spPr>
            <a:xfrm>
              <a:off x="1355689" y="5845667"/>
              <a:ext cx="119135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极简设计</a:t>
              </a:r>
            </a:p>
          </p:txBody>
        </p:sp>
      </p:grpSp>
      <p:grpSp>
        <p:nvGrpSpPr>
          <p:cNvPr id="2057" name="组合 2056">
            <a:extLst>
              <a:ext uri="{FF2B5EF4-FFF2-40B4-BE49-F238E27FC236}">
                <a16:creationId xmlns:a16="http://schemas.microsoft.com/office/drawing/2014/main" id="{4406DED2-EB8D-E442-DDAF-EBBFD6CA35CB}"/>
              </a:ext>
            </a:extLst>
          </p:cNvPr>
          <p:cNvGrpSpPr/>
          <p:nvPr/>
        </p:nvGrpSpPr>
        <p:grpSpPr>
          <a:xfrm>
            <a:off x="906963" y="1303017"/>
            <a:ext cx="2285294" cy="4105438"/>
            <a:chOff x="5403324" y="-2563437"/>
            <a:chExt cx="5553774" cy="9977141"/>
          </a:xfrm>
        </p:grpSpPr>
        <p:sp>
          <p:nvSpPr>
            <p:cNvPr id="2058" name="旁门左道出品">
              <a:extLst>
                <a:ext uri="{FF2B5EF4-FFF2-40B4-BE49-F238E27FC236}">
                  <a16:creationId xmlns:a16="http://schemas.microsoft.com/office/drawing/2014/main" id="{18A768AB-C955-9E2C-D2A7-96A138E2042C}"/>
                </a:ext>
              </a:extLst>
            </p:cNvPr>
            <p:cNvSpPr/>
            <p:nvPr/>
          </p:nvSpPr>
          <p:spPr>
            <a:xfrm>
              <a:off x="6400800" y="4398745"/>
              <a:ext cx="3551722" cy="1174282"/>
            </a:xfrm>
            <a:prstGeom prst="diamond">
              <a:avLst/>
            </a:prstGeom>
            <a:gradFill>
              <a:gsLst>
                <a:gs pos="100000">
                  <a:schemeClr val="accent1"/>
                </a:gs>
                <a:gs pos="58000">
                  <a:schemeClr val="accent1">
                    <a:lumMod val="50000"/>
                  </a:schemeClr>
                </a:gs>
                <a:gs pos="36000">
                  <a:srgbClr val="4C8EFF"/>
                </a:gs>
              </a:gsLst>
              <a:lin ang="162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9" name="旁门左道出品">
              <a:extLst>
                <a:ext uri="{FF2B5EF4-FFF2-40B4-BE49-F238E27FC236}">
                  <a16:creationId xmlns:a16="http://schemas.microsoft.com/office/drawing/2014/main" id="{1A28A83C-174C-4667-D2DC-C5C399E108E3}"/>
                </a:ext>
              </a:extLst>
            </p:cNvPr>
            <p:cNvSpPr/>
            <p:nvPr/>
          </p:nvSpPr>
          <p:spPr>
            <a:xfrm flipV="1">
              <a:off x="5403324" y="1058777"/>
              <a:ext cx="5553774" cy="5447900"/>
            </a:xfrm>
            <a:prstGeom prst="trapezoid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29000">
                  <a:schemeClr val="accent1">
                    <a:alpha val="61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61" name="图片 2060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01F990B5-2431-F90E-9CE1-69AEBA635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95642">
              <a:off x="3647351" y="4697602"/>
              <a:ext cx="5354212" cy="77992"/>
            </a:xfrm>
            <a:prstGeom prst="rect">
              <a:avLst/>
            </a:prstGeom>
          </p:spPr>
        </p:pic>
        <p:pic>
          <p:nvPicPr>
            <p:cNvPr id="2062" name="图片 2061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00F2047C-49FA-12C8-5765-99B725E7A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204358" flipH="1">
              <a:off x="7399490" y="4491182"/>
              <a:ext cx="5354212" cy="83109"/>
            </a:xfrm>
            <a:prstGeom prst="rect">
              <a:avLst/>
            </a:prstGeom>
          </p:spPr>
        </p:pic>
        <p:sp>
          <p:nvSpPr>
            <p:cNvPr id="2065" name="旁门左道出品">
              <a:extLst>
                <a:ext uri="{FF2B5EF4-FFF2-40B4-BE49-F238E27FC236}">
                  <a16:creationId xmlns:a16="http://schemas.microsoft.com/office/drawing/2014/main" id="{A04C3341-EC94-D030-3CBA-D9DC17BD1C1A}"/>
                </a:ext>
              </a:extLst>
            </p:cNvPr>
            <p:cNvSpPr/>
            <p:nvPr/>
          </p:nvSpPr>
          <p:spPr>
            <a:xfrm flipV="1">
              <a:off x="6996490" y="1058778"/>
              <a:ext cx="2360344" cy="4514248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rgbClr val="4C8EFF">
                    <a:alpha val="49000"/>
                  </a:srgbClr>
                </a:gs>
              </a:gsLst>
              <a:lin ang="5400000" scaled="1"/>
            </a:gradFill>
            <a:ln>
              <a:gradFill>
                <a:gsLst>
                  <a:gs pos="17000">
                    <a:schemeClr val="bg1">
                      <a:alpha val="65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66" name="组合 2065">
              <a:extLst>
                <a:ext uri="{FF2B5EF4-FFF2-40B4-BE49-F238E27FC236}">
                  <a16:creationId xmlns:a16="http://schemas.microsoft.com/office/drawing/2014/main" id="{456E297C-A2A2-141C-F036-931CC2649CE5}"/>
                </a:ext>
              </a:extLst>
            </p:cNvPr>
            <p:cNvGrpSpPr/>
            <p:nvPr/>
          </p:nvGrpSpPr>
          <p:grpSpPr>
            <a:xfrm>
              <a:off x="6400799" y="4398744"/>
              <a:ext cx="1775862" cy="1174284"/>
              <a:chOff x="6400799" y="4398744"/>
              <a:chExt cx="1775862" cy="1174284"/>
            </a:xfrm>
          </p:grpSpPr>
          <p:cxnSp>
            <p:nvCxnSpPr>
              <p:cNvPr id="2074" name="直接连接符 2073">
                <a:extLst>
                  <a:ext uri="{FF2B5EF4-FFF2-40B4-BE49-F238E27FC236}">
                    <a16:creationId xmlns:a16="http://schemas.microsoft.com/office/drawing/2014/main" id="{592B6BD2-AA36-9A93-0F86-D1CAC5CF9E8A}"/>
                  </a:ext>
                </a:extLst>
              </p:cNvPr>
              <p:cNvCxnSpPr>
                <a:endCxn id="2065" idx="5"/>
              </p:cNvCxnSpPr>
              <p:nvPr/>
            </p:nvCxnSpPr>
            <p:spPr>
              <a:xfrm>
                <a:off x="6400799" y="4985885"/>
                <a:ext cx="1775860" cy="587143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1" name="旁门左道出品">
                <a:extLst>
                  <a:ext uri="{FF2B5EF4-FFF2-40B4-BE49-F238E27FC236}">
                    <a16:creationId xmlns:a16="http://schemas.microsoft.com/office/drawing/2014/main" id="{205BE57B-DE06-A2DD-9666-C3C0856B4FAD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67" name="组合 2066">
              <a:extLst>
                <a:ext uri="{FF2B5EF4-FFF2-40B4-BE49-F238E27FC236}">
                  <a16:creationId xmlns:a16="http://schemas.microsoft.com/office/drawing/2014/main" id="{474C4227-30CC-BBDC-AAB2-C78CC2F177C0}"/>
                </a:ext>
              </a:extLst>
            </p:cNvPr>
            <p:cNvGrpSpPr/>
            <p:nvPr/>
          </p:nvGrpSpPr>
          <p:grpSpPr>
            <a:xfrm flipH="1">
              <a:off x="8192861" y="4398744"/>
              <a:ext cx="1775861" cy="1174283"/>
              <a:chOff x="6400800" y="4398744"/>
              <a:chExt cx="1775861" cy="1174283"/>
            </a:xfrm>
          </p:grpSpPr>
          <p:cxnSp>
            <p:nvCxnSpPr>
              <p:cNvPr id="2070" name="直接连接符 2069">
                <a:extLst>
                  <a:ext uri="{FF2B5EF4-FFF2-40B4-BE49-F238E27FC236}">
                    <a16:creationId xmlns:a16="http://schemas.microsoft.com/office/drawing/2014/main" id="{5DCC696E-E2F4-D360-818F-08A49DD4CE4B}"/>
                  </a:ext>
                </a:extLst>
              </p:cNvPr>
              <p:cNvCxnSpPr/>
              <p:nvPr/>
            </p:nvCxnSpPr>
            <p:spPr>
              <a:xfrm>
                <a:off x="6400800" y="4985886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3" name="旁门左道出品">
                <a:extLst>
                  <a:ext uri="{FF2B5EF4-FFF2-40B4-BE49-F238E27FC236}">
                    <a16:creationId xmlns:a16="http://schemas.microsoft.com/office/drawing/2014/main" id="{BF5EDA48-5D65-6183-1A98-14DF14D8BC9B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68" name="旁门左道出品">
              <a:extLst>
                <a:ext uri="{FF2B5EF4-FFF2-40B4-BE49-F238E27FC236}">
                  <a16:creationId xmlns:a16="http://schemas.microsoft.com/office/drawing/2014/main" id="{8ECCB71C-EC2F-EF4A-1E6C-B65B724FCFC6}"/>
                </a:ext>
              </a:extLst>
            </p:cNvPr>
            <p:cNvSpPr/>
            <p:nvPr/>
          </p:nvSpPr>
          <p:spPr>
            <a:xfrm flipV="1">
              <a:off x="6092530" y="-2563437"/>
              <a:ext cx="4237611" cy="8104595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44000">
                  <a:srgbClr val="4C8EFF">
                    <a:alpha val="0"/>
                  </a:srgbClr>
                </a:gs>
                <a:gs pos="0">
                  <a:srgbClr val="4C8EFF">
                    <a:alpha val="23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6" name="图片 5" descr="图片包含 图表&#10;&#10;描述已自动生成">
            <a:extLst>
              <a:ext uri="{FF2B5EF4-FFF2-40B4-BE49-F238E27FC236}">
                <a16:creationId xmlns:a16="http://schemas.microsoft.com/office/drawing/2014/main" id="{D821740C-42A0-4F15-0DD8-F8BC6F5ABAC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936" y="3281921"/>
            <a:ext cx="1957910" cy="685470"/>
          </a:xfrm>
          <a:prstGeom prst="rect">
            <a:avLst/>
          </a:prstGeom>
        </p:spPr>
      </p:pic>
      <p:grpSp>
        <p:nvGrpSpPr>
          <p:cNvPr id="61" name="Group 2+">
            <a:extLst>
              <a:ext uri="{FF2B5EF4-FFF2-40B4-BE49-F238E27FC236}">
                <a16:creationId xmlns:a16="http://schemas.microsoft.com/office/drawing/2014/main" id="{8FC38648-8E86-A3AF-E834-BF23D0D862A8}"/>
              </a:ext>
            </a:extLst>
          </p:cNvPr>
          <p:cNvGrpSpPr/>
          <p:nvPr/>
        </p:nvGrpSpPr>
        <p:grpSpPr>
          <a:xfrm>
            <a:off x="978726" y="4428518"/>
            <a:ext cx="2123254" cy="841138"/>
            <a:chOff x="187133" y="4218485"/>
            <a:chExt cx="4459804" cy="1766775"/>
          </a:xfrm>
        </p:grpSpPr>
        <p:sp>
          <p:nvSpPr>
            <p:cNvPr id="62" name="弧形 61">
              <a:extLst>
                <a:ext uri="{FF2B5EF4-FFF2-40B4-BE49-F238E27FC236}">
                  <a16:creationId xmlns:a16="http://schemas.microsoft.com/office/drawing/2014/main" id="{80ED479F-FA5F-7E28-38CF-F3846DD29242}"/>
                </a:ext>
              </a:extLst>
            </p:cNvPr>
            <p:cNvSpPr/>
            <p:nvPr/>
          </p:nvSpPr>
          <p:spPr>
            <a:xfrm flipH="1">
              <a:off x="377488" y="4218485"/>
              <a:ext cx="4079089" cy="1426954"/>
            </a:xfrm>
            <a:prstGeom prst="arc">
              <a:avLst>
                <a:gd name="adj1" fmla="val 20820117"/>
                <a:gd name="adj2" fmla="val 11470424"/>
              </a:avLst>
            </a:pr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6049428-04D1-FB4C-2303-05636919D158}"/>
                </a:ext>
              </a:extLst>
            </p:cNvPr>
            <p:cNvSpPr/>
            <p:nvPr/>
          </p:nvSpPr>
          <p:spPr>
            <a:xfrm>
              <a:off x="187133" y="4556429"/>
              <a:ext cx="4459804" cy="1428831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accent1"/>
                  </a:gs>
                  <a:gs pos="83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2080" name="弧形 2079">
              <a:extLst>
                <a:ext uri="{FF2B5EF4-FFF2-40B4-BE49-F238E27FC236}">
                  <a16:creationId xmlns:a16="http://schemas.microsoft.com/office/drawing/2014/main" id="{F77D4933-1465-356A-305A-F0B6579021D8}"/>
                </a:ext>
              </a:extLst>
            </p:cNvPr>
            <p:cNvSpPr/>
            <p:nvPr/>
          </p:nvSpPr>
          <p:spPr>
            <a:xfrm flipH="1">
              <a:off x="340474" y="4394864"/>
              <a:ext cx="4153120" cy="1452852"/>
            </a:xfrm>
            <a:prstGeom prst="arc">
              <a:avLst>
                <a:gd name="adj1" fmla="val 20820117"/>
                <a:gd name="adj2" fmla="val 11470424"/>
              </a:avLst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E5E4239-B3C4-F465-5323-969EA70ED02E}"/>
              </a:ext>
            </a:extLst>
          </p:cNvPr>
          <p:cNvSpPr txBox="1"/>
          <p:nvPr/>
        </p:nvSpPr>
        <p:spPr>
          <a:xfrm>
            <a:off x="1277587" y="4833258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巧克力换电块</a:t>
            </a:r>
          </a:p>
        </p:txBody>
      </p:sp>
      <p:grpSp>
        <p:nvGrpSpPr>
          <p:cNvPr id="3198" name="组合 3197">
            <a:extLst>
              <a:ext uri="{FF2B5EF4-FFF2-40B4-BE49-F238E27FC236}">
                <a16:creationId xmlns:a16="http://schemas.microsoft.com/office/drawing/2014/main" id="{4E586387-C543-8965-EDBC-EE1673BB4D6F}"/>
              </a:ext>
            </a:extLst>
          </p:cNvPr>
          <p:cNvGrpSpPr/>
          <p:nvPr/>
        </p:nvGrpSpPr>
        <p:grpSpPr>
          <a:xfrm>
            <a:off x="4918200" y="1303017"/>
            <a:ext cx="2285294" cy="4105438"/>
            <a:chOff x="5403324" y="-2563437"/>
            <a:chExt cx="5553774" cy="9977141"/>
          </a:xfrm>
        </p:grpSpPr>
        <p:sp>
          <p:nvSpPr>
            <p:cNvPr id="3199" name="旁门左道出品">
              <a:extLst>
                <a:ext uri="{FF2B5EF4-FFF2-40B4-BE49-F238E27FC236}">
                  <a16:creationId xmlns:a16="http://schemas.microsoft.com/office/drawing/2014/main" id="{78449594-8FE5-A4D9-4921-366B73D450E9}"/>
                </a:ext>
              </a:extLst>
            </p:cNvPr>
            <p:cNvSpPr/>
            <p:nvPr/>
          </p:nvSpPr>
          <p:spPr>
            <a:xfrm>
              <a:off x="6400800" y="4398745"/>
              <a:ext cx="3551722" cy="1174282"/>
            </a:xfrm>
            <a:prstGeom prst="diamond">
              <a:avLst/>
            </a:prstGeom>
            <a:gradFill>
              <a:gsLst>
                <a:gs pos="100000">
                  <a:schemeClr val="accent1"/>
                </a:gs>
                <a:gs pos="58000">
                  <a:schemeClr val="accent1">
                    <a:lumMod val="50000"/>
                  </a:schemeClr>
                </a:gs>
                <a:gs pos="36000">
                  <a:srgbClr val="4C8EFF"/>
                </a:gs>
              </a:gsLst>
              <a:lin ang="162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旁门左道出品">
              <a:extLst>
                <a:ext uri="{FF2B5EF4-FFF2-40B4-BE49-F238E27FC236}">
                  <a16:creationId xmlns:a16="http://schemas.microsoft.com/office/drawing/2014/main" id="{FF6D0A64-701D-2A33-2C6E-6F06AAAB9622}"/>
                </a:ext>
              </a:extLst>
            </p:cNvPr>
            <p:cNvSpPr/>
            <p:nvPr/>
          </p:nvSpPr>
          <p:spPr>
            <a:xfrm flipV="1">
              <a:off x="5403324" y="1058778"/>
              <a:ext cx="5553774" cy="5447900"/>
            </a:xfrm>
            <a:prstGeom prst="trapezoid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29000">
                  <a:schemeClr val="accent1">
                    <a:alpha val="61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1F52B5D7-1CC5-747C-2FF9-8E507A218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95642">
              <a:off x="3647351" y="4697602"/>
              <a:ext cx="5354212" cy="77992"/>
            </a:xfrm>
            <a:prstGeom prst="rect">
              <a:avLst/>
            </a:prstGeom>
          </p:spPr>
        </p:pic>
        <p:pic>
          <p:nvPicPr>
            <p:cNvPr id="42" name="图片 41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DBA80E8B-6E81-B17B-20ED-4B9543218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204358" flipH="1">
              <a:off x="7399490" y="4491182"/>
              <a:ext cx="5354212" cy="83109"/>
            </a:xfrm>
            <a:prstGeom prst="rect">
              <a:avLst/>
            </a:prstGeom>
          </p:spPr>
        </p:pic>
        <p:sp>
          <p:nvSpPr>
            <p:cNvPr id="46" name="旁门左道出品">
              <a:extLst>
                <a:ext uri="{FF2B5EF4-FFF2-40B4-BE49-F238E27FC236}">
                  <a16:creationId xmlns:a16="http://schemas.microsoft.com/office/drawing/2014/main" id="{C962368B-C747-87E3-2D48-B30889638A14}"/>
                </a:ext>
              </a:extLst>
            </p:cNvPr>
            <p:cNvSpPr/>
            <p:nvPr/>
          </p:nvSpPr>
          <p:spPr>
            <a:xfrm flipV="1">
              <a:off x="6996490" y="1058778"/>
              <a:ext cx="2360344" cy="4514248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rgbClr val="4C8EFF">
                    <a:alpha val="49000"/>
                  </a:srgbClr>
                </a:gs>
              </a:gsLst>
              <a:lin ang="5400000" scaled="1"/>
            </a:gradFill>
            <a:ln>
              <a:gradFill>
                <a:gsLst>
                  <a:gs pos="17000">
                    <a:schemeClr val="bg1">
                      <a:alpha val="65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F0E5FEF-C04A-C02E-DC60-A1C6486309CA}"/>
                </a:ext>
              </a:extLst>
            </p:cNvPr>
            <p:cNvGrpSpPr/>
            <p:nvPr/>
          </p:nvGrpSpPr>
          <p:grpSpPr>
            <a:xfrm>
              <a:off x="6400799" y="4398744"/>
              <a:ext cx="1775862" cy="1174284"/>
              <a:chOff x="6400799" y="4398744"/>
              <a:chExt cx="1775862" cy="1174284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BDE310E9-183C-DA2C-29F1-A128DF1B0CFD}"/>
                  </a:ext>
                </a:extLst>
              </p:cNvPr>
              <p:cNvCxnSpPr>
                <a:endCxn id="46" idx="5"/>
              </p:cNvCxnSpPr>
              <p:nvPr/>
            </p:nvCxnSpPr>
            <p:spPr>
              <a:xfrm>
                <a:off x="6400799" y="4985885"/>
                <a:ext cx="1775860" cy="587143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旁门左道出品">
                <a:extLst>
                  <a:ext uri="{FF2B5EF4-FFF2-40B4-BE49-F238E27FC236}">
                    <a16:creationId xmlns:a16="http://schemas.microsoft.com/office/drawing/2014/main" id="{9A503EC1-D0BD-F33A-1563-1F3A0D2C0CE5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DCE2F75-73E2-F3C4-C9CD-F67912021523}"/>
                </a:ext>
              </a:extLst>
            </p:cNvPr>
            <p:cNvGrpSpPr/>
            <p:nvPr/>
          </p:nvGrpSpPr>
          <p:grpSpPr>
            <a:xfrm flipH="1">
              <a:off x="8192861" y="4398744"/>
              <a:ext cx="1775861" cy="1174283"/>
              <a:chOff x="6400800" y="4398744"/>
              <a:chExt cx="1775861" cy="1174283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3E1C60A-5C57-ED73-1332-701053414C1A}"/>
                  </a:ext>
                </a:extLst>
              </p:cNvPr>
              <p:cNvCxnSpPr/>
              <p:nvPr/>
            </p:nvCxnSpPr>
            <p:spPr>
              <a:xfrm>
                <a:off x="6400800" y="4985886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旁门左道出品">
                <a:extLst>
                  <a:ext uri="{FF2B5EF4-FFF2-40B4-BE49-F238E27FC236}">
                    <a16:creationId xmlns:a16="http://schemas.microsoft.com/office/drawing/2014/main" id="{B7FEBD7C-6F7D-4D98-0163-4B20244CCCC3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旁门左道出品">
              <a:extLst>
                <a:ext uri="{FF2B5EF4-FFF2-40B4-BE49-F238E27FC236}">
                  <a16:creationId xmlns:a16="http://schemas.microsoft.com/office/drawing/2014/main" id="{AC8C3E7B-928B-FF37-FC48-C8E14903B02D}"/>
                </a:ext>
              </a:extLst>
            </p:cNvPr>
            <p:cNvSpPr/>
            <p:nvPr/>
          </p:nvSpPr>
          <p:spPr>
            <a:xfrm flipV="1">
              <a:off x="6092530" y="-2563437"/>
              <a:ext cx="4237611" cy="8104596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44000">
                  <a:srgbClr val="4C8EFF">
                    <a:alpha val="0"/>
                  </a:srgbClr>
                </a:gs>
                <a:gs pos="0">
                  <a:srgbClr val="4C8EFF">
                    <a:alpha val="23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29C6A11-85B9-7331-E160-061D300B9548}"/>
              </a:ext>
            </a:extLst>
          </p:cNvPr>
          <p:cNvGrpSpPr/>
          <p:nvPr/>
        </p:nvGrpSpPr>
        <p:grpSpPr>
          <a:xfrm>
            <a:off x="5467052" y="5298518"/>
            <a:ext cx="1011815" cy="1225804"/>
            <a:chOff x="6110158" y="5171574"/>
            <a:chExt cx="1011815" cy="122580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4E3D91-4A39-2487-578D-FFE75C1B629F}"/>
                </a:ext>
              </a:extLst>
            </p:cNvPr>
            <p:cNvSpPr txBox="1"/>
            <p:nvPr/>
          </p:nvSpPr>
          <p:spPr>
            <a:xfrm>
              <a:off x="6110158" y="5171574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占地小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028664-F86D-27D4-8965-32E1982DE8BB}"/>
                </a:ext>
              </a:extLst>
            </p:cNvPr>
            <p:cNvSpPr txBox="1"/>
            <p:nvPr/>
          </p:nvSpPr>
          <p:spPr>
            <a:xfrm>
              <a:off x="6110158" y="5477583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流通快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58A6AEF-E2F7-B036-4F45-54DD7051D7D0}"/>
                </a:ext>
              </a:extLst>
            </p:cNvPr>
            <p:cNvSpPr txBox="1"/>
            <p:nvPr/>
          </p:nvSpPr>
          <p:spPr>
            <a:xfrm>
              <a:off x="6110158" y="5783592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容量大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E33640-0992-B9EA-9E39-9D0DBD7CAA4A}"/>
                </a:ext>
              </a:extLst>
            </p:cNvPr>
            <p:cNvSpPr txBox="1"/>
            <p:nvPr/>
          </p:nvSpPr>
          <p:spPr>
            <a:xfrm>
              <a:off x="6110158" y="6089601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全气候</a:t>
              </a:r>
            </a:p>
          </p:txBody>
        </p:sp>
      </p:grpSp>
      <p:pic>
        <p:nvPicPr>
          <p:cNvPr id="5" name="图片 4" descr="电脑主机&#10;&#10;中度可信度描述已自动生成">
            <a:extLst>
              <a:ext uri="{FF2B5EF4-FFF2-40B4-BE49-F238E27FC236}">
                <a16:creationId xmlns:a16="http://schemas.microsoft.com/office/drawing/2014/main" id="{45055F3C-E820-DEAE-37D3-B5E19C96050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16" y="3078109"/>
            <a:ext cx="2503516" cy="1407810"/>
          </a:xfrm>
          <a:prstGeom prst="rect">
            <a:avLst/>
          </a:prstGeom>
        </p:spPr>
      </p:pic>
      <p:grpSp>
        <p:nvGrpSpPr>
          <p:cNvPr id="2092" name="Group 2+">
            <a:extLst>
              <a:ext uri="{FF2B5EF4-FFF2-40B4-BE49-F238E27FC236}">
                <a16:creationId xmlns:a16="http://schemas.microsoft.com/office/drawing/2014/main" id="{8BA8904C-83A9-1BBD-E65C-3AF21B8001F2}"/>
              </a:ext>
            </a:extLst>
          </p:cNvPr>
          <p:cNvGrpSpPr/>
          <p:nvPr/>
        </p:nvGrpSpPr>
        <p:grpSpPr>
          <a:xfrm>
            <a:off x="5007614" y="4422568"/>
            <a:ext cx="2123254" cy="841138"/>
            <a:chOff x="187133" y="4218485"/>
            <a:chExt cx="4459804" cy="1766775"/>
          </a:xfrm>
        </p:grpSpPr>
        <p:sp>
          <p:nvSpPr>
            <p:cNvPr id="2093" name="弧形 2092">
              <a:extLst>
                <a:ext uri="{FF2B5EF4-FFF2-40B4-BE49-F238E27FC236}">
                  <a16:creationId xmlns:a16="http://schemas.microsoft.com/office/drawing/2014/main" id="{36827D41-9792-852C-60D8-02E70B63A13B}"/>
                </a:ext>
              </a:extLst>
            </p:cNvPr>
            <p:cNvSpPr/>
            <p:nvPr/>
          </p:nvSpPr>
          <p:spPr>
            <a:xfrm flipH="1">
              <a:off x="377489" y="4218485"/>
              <a:ext cx="4079090" cy="1426954"/>
            </a:xfrm>
            <a:prstGeom prst="arc">
              <a:avLst>
                <a:gd name="adj1" fmla="val 20820117"/>
                <a:gd name="adj2" fmla="val 11470424"/>
              </a:avLst>
            </a:pr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2094" name="椭圆 2093">
              <a:extLst>
                <a:ext uri="{FF2B5EF4-FFF2-40B4-BE49-F238E27FC236}">
                  <a16:creationId xmlns:a16="http://schemas.microsoft.com/office/drawing/2014/main" id="{6E6AA52C-A5F7-9AD8-8B39-D803E5B051F4}"/>
                </a:ext>
              </a:extLst>
            </p:cNvPr>
            <p:cNvSpPr/>
            <p:nvPr/>
          </p:nvSpPr>
          <p:spPr>
            <a:xfrm>
              <a:off x="187133" y="4556429"/>
              <a:ext cx="4459804" cy="1428831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accent1"/>
                  </a:gs>
                  <a:gs pos="83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2095" name="弧形 2094">
              <a:extLst>
                <a:ext uri="{FF2B5EF4-FFF2-40B4-BE49-F238E27FC236}">
                  <a16:creationId xmlns:a16="http://schemas.microsoft.com/office/drawing/2014/main" id="{C3C75D0C-25D8-7175-2FA5-38DF45CB69BC}"/>
                </a:ext>
              </a:extLst>
            </p:cNvPr>
            <p:cNvSpPr/>
            <p:nvPr/>
          </p:nvSpPr>
          <p:spPr>
            <a:xfrm flipH="1">
              <a:off x="340474" y="4394864"/>
              <a:ext cx="4153120" cy="1452852"/>
            </a:xfrm>
            <a:prstGeom prst="arc">
              <a:avLst>
                <a:gd name="adj1" fmla="val 20820117"/>
                <a:gd name="adj2" fmla="val 11470424"/>
              </a:avLst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B62796E-E6D3-2695-9D0C-147B9E4D1EC8}"/>
              </a:ext>
            </a:extLst>
          </p:cNvPr>
          <p:cNvSpPr txBox="1"/>
          <p:nvPr/>
        </p:nvSpPr>
        <p:spPr>
          <a:xfrm>
            <a:off x="5615463" y="4822906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快换站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DF69D60-B08A-75EE-0E8F-8A906C14BDC2}"/>
              </a:ext>
            </a:extLst>
          </p:cNvPr>
          <p:cNvGrpSpPr/>
          <p:nvPr/>
        </p:nvGrpSpPr>
        <p:grpSpPr>
          <a:xfrm>
            <a:off x="9704923" y="5297840"/>
            <a:ext cx="1191352" cy="935228"/>
            <a:chOff x="9957334" y="5216815"/>
            <a:chExt cx="1191352" cy="93522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5F97E88-620F-2242-1334-4E44B026A2DD}"/>
                </a:ext>
              </a:extLst>
            </p:cNvPr>
            <p:cNvSpPr txBox="1"/>
            <p:nvPr/>
          </p:nvSpPr>
          <p:spPr>
            <a:xfrm>
              <a:off x="9957334" y="5216815"/>
              <a:ext cx="101181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应用广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F656CE-25EA-F726-A6E2-10D6372F24F4}"/>
                </a:ext>
              </a:extLst>
            </p:cNvPr>
            <p:cNvSpPr txBox="1"/>
            <p:nvPr/>
          </p:nvSpPr>
          <p:spPr>
            <a:xfrm>
              <a:off x="9957334" y="5536269"/>
              <a:ext cx="119135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实时交互</a:t>
              </a:r>
            </a:p>
          </p:txBody>
        </p:sp>
        <p:sp>
          <p:nvSpPr>
            <p:cNvPr id="2048" name="文本框 2047">
              <a:extLst>
                <a:ext uri="{FF2B5EF4-FFF2-40B4-BE49-F238E27FC236}">
                  <a16:creationId xmlns:a16="http://schemas.microsoft.com/office/drawing/2014/main" id="{361AF2B1-DDB0-2E45-350C-75392431D60C}"/>
                </a:ext>
              </a:extLst>
            </p:cNvPr>
            <p:cNvSpPr txBox="1"/>
            <p:nvPr/>
          </p:nvSpPr>
          <p:spPr>
            <a:xfrm>
              <a:off x="9957334" y="5844266"/>
              <a:ext cx="119135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快速连接</a:t>
              </a:r>
            </a:p>
          </p:txBody>
        </p:sp>
      </p:grpSp>
      <p:grpSp>
        <p:nvGrpSpPr>
          <p:cNvPr id="3185" name="组合 3184">
            <a:extLst>
              <a:ext uri="{FF2B5EF4-FFF2-40B4-BE49-F238E27FC236}">
                <a16:creationId xmlns:a16="http://schemas.microsoft.com/office/drawing/2014/main" id="{48A48675-4414-9E5F-65BD-E9A764CBEBFF}"/>
              </a:ext>
            </a:extLst>
          </p:cNvPr>
          <p:cNvGrpSpPr/>
          <p:nvPr/>
        </p:nvGrpSpPr>
        <p:grpSpPr>
          <a:xfrm>
            <a:off x="9042692" y="1303017"/>
            <a:ext cx="2285294" cy="4105438"/>
            <a:chOff x="5403324" y="-2563437"/>
            <a:chExt cx="5553774" cy="9977141"/>
          </a:xfrm>
        </p:grpSpPr>
        <p:sp>
          <p:nvSpPr>
            <p:cNvPr id="3186" name="旁门左道出品">
              <a:extLst>
                <a:ext uri="{FF2B5EF4-FFF2-40B4-BE49-F238E27FC236}">
                  <a16:creationId xmlns:a16="http://schemas.microsoft.com/office/drawing/2014/main" id="{A60E7FF9-4D86-B47A-C515-149ACB105D34}"/>
                </a:ext>
              </a:extLst>
            </p:cNvPr>
            <p:cNvSpPr/>
            <p:nvPr/>
          </p:nvSpPr>
          <p:spPr>
            <a:xfrm>
              <a:off x="6400800" y="4398745"/>
              <a:ext cx="3551722" cy="1174282"/>
            </a:xfrm>
            <a:prstGeom prst="diamond">
              <a:avLst/>
            </a:prstGeom>
            <a:gradFill>
              <a:gsLst>
                <a:gs pos="100000">
                  <a:schemeClr val="accent1"/>
                </a:gs>
                <a:gs pos="58000">
                  <a:schemeClr val="accent1">
                    <a:lumMod val="50000"/>
                  </a:schemeClr>
                </a:gs>
                <a:gs pos="36000">
                  <a:srgbClr val="4C8EFF"/>
                </a:gs>
              </a:gsLst>
              <a:lin ang="162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7" name="旁门左道出品">
              <a:extLst>
                <a:ext uri="{FF2B5EF4-FFF2-40B4-BE49-F238E27FC236}">
                  <a16:creationId xmlns:a16="http://schemas.microsoft.com/office/drawing/2014/main" id="{2DFE367C-6B0F-8A19-99B6-18624CA0253C}"/>
                </a:ext>
              </a:extLst>
            </p:cNvPr>
            <p:cNvSpPr/>
            <p:nvPr/>
          </p:nvSpPr>
          <p:spPr>
            <a:xfrm flipV="1">
              <a:off x="5403324" y="1058778"/>
              <a:ext cx="5553774" cy="5447900"/>
            </a:xfrm>
            <a:prstGeom prst="trapezoid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29000">
                  <a:schemeClr val="accent1">
                    <a:alpha val="61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88" name="图片 3187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828DA4AB-9F1C-3E3C-E4D7-9F5556F7C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95642">
              <a:off x="3647351" y="4697602"/>
              <a:ext cx="5354212" cy="77992"/>
            </a:xfrm>
            <a:prstGeom prst="rect">
              <a:avLst/>
            </a:prstGeom>
          </p:spPr>
        </p:pic>
        <p:pic>
          <p:nvPicPr>
            <p:cNvPr id="3189" name="图片 3188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597342E8-7DD4-2367-2662-FBCF12217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204358" flipH="1">
              <a:off x="7399490" y="4491182"/>
              <a:ext cx="5354212" cy="83109"/>
            </a:xfrm>
            <a:prstGeom prst="rect">
              <a:avLst/>
            </a:prstGeom>
          </p:spPr>
        </p:pic>
        <p:sp>
          <p:nvSpPr>
            <p:cNvPr id="3190" name="旁门左道出品">
              <a:extLst>
                <a:ext uri="{FF2B5EF4-FFF2-40B4-BE49-F238E27FC236}">
                  <a16:creationId xmlns:a16="http://schemas.microsoft.com/office/drawing/2014/main" id="{2DBCDF14-8E89-F55E-64E6-EFA02CF7FDA8}"/>
                </a:ext>
              </a:extLst>
            </p:cNvPr>
            <p:cNvSpPr/>
            <p:nvPr/>
          </p:nvSpPr>
          <p:spPr>
            <a:xfrm flipV="1">
              <a:off x="6996490" y="1058778"/>
              <a:ext cx="2360344" cy="4514248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rgbClr val="4C8EFF">
                    <a:alpha val="49000"/>
                  </a:srgbClr>
                </a:gs>
              </a:gsLst>
              <a:lin ang="5400000" scaled="1"/>
            </a:gradFill>
            <a:ln>
              <a:gradFill>
                <a:gsLst>
                  <a:gs pos="17000">
                    <a:schemeClr val="bg1">
                      <a:alpha val="65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91" name="组合 3190">
              <a:extLst>
                <a:ext uri="{FF2B5EF4-FFF2-40B4-BE49-F238E27FC236}">
                  <a16:creationId xmlns:a16="http://schemas.microsoft.com/office/drawing/2014/main" id="{B5A03485-B094-0206-ACD6-F9114D723E10}"/>
                </a:ext>
              </a:extLst>
            </p:cNvPr>
            <p:cNvGrpSpPr/>
            <p:nvPr/>
          </p:nvGrpSpPr>
          <p:grpSpPr>
            <a:xfrm>
              <a:off x="6400799" y="4398744"/>
              <a:ext cx="1775862" cy="1174284"/>
              <a:chOff x="6400799" y="4398744"/>
              <a:chExt cx="1775862" cy="1174284"/>
            </a:xfrm>
          </p:grpSpPr>
          <p:cxnSp>
            <p:nvCxnSpPr>
              <p:cNvPr id="3196" name="直接连接符 3195">
                <a:extLst>
                  <a:ext uri="{FF2B5EF4-FFF2-40B4-BE49-F238E27FC236}">
                    <a16:creationId xmlns:a16="http://schemas.microsoft.com/office/drawing/2014/main" id="{AB723DBA-1892-D1ED-6498-8B257FFAB925}"/>
                  </a:ext>
                </a:extLst>
              </p:cNvPr>
              <p:cNvCxnSpPr>
                <a:endCxn id="3190" idx="5"/>
              </p:cNvCxnSpPr>
              <p:nvPr/>
            </p:nvCxnSpPr>
            <p:spPr>
              <a:xfrm>
                <a:off x="6400799" y="4985885"/>
                <a:ext cx="1775860" cy="587143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7" name="旁门左道出品">
                <a:extLst>
                  <a:ext uri="{FF2B5EF4-FFF2-40B4-BE49-F238E27FC236}">
                    <a16:creationId xmlns:a16="http://schemas.microsoft.com/office/drawing/2014/main" id="{28172088-3A8D-009D-CE14-24230DAACDBC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2" name="组合 3191">
              <a:extLst>
                <a:ext uri="{FF2B5EF4-FFF2-40B4-BE49-F238E27FC236}">
                  <a16:creationId xmlns:a16="http://schemas.microsoft.com/office/drawing/2014/main" id="{6F900FE7-6007-F1B8-F3CC-ABF2752390B8}"/>
                </a:ext>
              </a:extLst>
            </p:cNvPr>
            <p:cNvGrpSpPr/>
            <p:nvPr/>
          </p:nvGrpSpPr>
          <p:grpSpPr>
            <a:xfrm flipH="1">
              <a:off x="8192861" y="4398744"/>
              <a:ext cx="1775861" cy="1174283"/>
              <a:chOff x="6400800" y="4398744"/>
              <a:chExt cx="1775861" cy="1174283"/>
            </a:xfrm>
          </p:grpSpPr>
          <p:cxnSp>
            <p:nvCxnSpPr>
              <p:cNvPr id="3194" name="直接连接符 3193">
                <a:extLst>
                  <a:ext uri="{FF2B5EF4-FFF2-40B4-BE49-F238E27FC236}">
                    <a16:creationId xmlns:a16="http://schemas.microsoft.com/office/drawing/2014/main" id="{A7EE65F9-9AB7-7E06-7596-AFD9093CD01D}"/>
                  </a:ext>
                </a:extLst>
              </p:cNvPr>
              <p:cNvCxnSpPr/>
              <p:nvPr/>
            </p:nvCxnSpPr>
            <p:spPr>
              <a:xfrm>
                <a:off x="6400800" y="4985886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5" name="旁门左道出品">
                <a:extLst>
                  <a:ext uri="{FF2B5EF4-FFF2-40B4-BE49-F238E27FC236}">
                    <a16:creationId xmlns:a16="http://schemas.microsoft.com/office/drawing/2014/main" id="{1D58F86B-D389-F4D5-E9FD-11F9970136EF}"/>
                  </a:ext>
                </a:extLst>
              </p:cNvPr>
              <p:cNvCxnSpPr/>
              <p:nvPr/>
            </p:nvCxnSpPr>
            <p:spPr>
              <a:xfrm flipV="1">
                <a:off x="6400800" y="4398744"/>
                <a:ext cx="1775861" cy="587141"/>
              </a:xfrm>
              <a:prstGeom prst="line">
                <a:avLst/>
              </a:prstGeom>
              <a:ln w="15875" cap="rnd">
                <a:gradFill>
                  <a:gsLst>
                    <a:gs pos="0">
                      <a:srgbClr val="8F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93" name="旁门左道出品">
              <a:extLst>
                <a:ext uri="{FF2B5EF4-FFF2-40B4-BE49-F238E27FC236}">
                  <a16:creationId xmlns:a16="http://schemas.microsoft.com/office/drawing/2014/main" id="{3FFAA9EB-49FF-06C1-2CC6-D320C098BFC8}"/>
                </a:ext>
              </a:extLst>
            </p:cNvPr>
            <p:cNvSpPr/>
            <p:nvPr/>
          </p:nvSpPr>
          <p:spPr>
            <a:xfrm flipV="1">
              <a:off x="6092530" y="-2563437"/>
              <a:ext cx="4237611" cy="8104596"/>
            </a:xfrm>
            <a:custGeom>
              <a:avLst/>
              <a:gdLst>
                <a:gd name="connsiteX0" fmla="*/ 0 w 2360344"/>
                <a:gd name="connsiteY0" fmla="*/ 4514249 h 4514249"/>
                <a:gd name="connsiteX1" fmla="*/ 2360344 w 2360344"/>
                <a:gd name="connsiteY1" fmla="*/ 4514249 h 4514249"/>
                <a:gd name="connsiteX2" fmla="*/ 1970282 w 2360344"/>
                <a:gd name="connsiteY2" fmla="*/ 913052 h 4514249"/>
                <a:gd name="connsiteX3" fmla="*/ 1970282 w 2360344"/>
                <a:gd name="connsiteY3" fmla="*/ 913052 h 4514249"/>
                <a:gd name="connsiteX4" fmla="*/ 1897058 w 2360344"/>
                <a:gd name="connsiteY4" fmla="*/ 237020 h 4514249"/>
                <a:gd name="connsiteX5" fmla="*/ 1180171 w 2360344"/>
                <a:gd name="connsiteY5" fmla="*/ 0 h 4514249"/>
                <a:gd name="connsiteX6" fmla="*/ 463286 w 2360344"/>
                <a:gd name="connsiteY6" fmla="*/ 237019 h 4514249"/>
                <a:gd name="connsiteX7" fmla="*/ 390062 w 2360344"/>
                <a:gd name="connsiteY7" fmla="*/ 913053 h 4514249"/>
                <a:gd name="connsiteX8" fmla="*/ 390062 w 2360344"/>
                <a:gd name="connsiteY8" fmla="*/ 913053 h 451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0344" h="4514249">
                  <a:moveTo>
                    <a:pt x="0" y="4514249"/>
                  </a:moveTo>
                  <a:lnTo>
                    <a:pt x="2360344" y="4514249"/>
                  </a:lnTo>
                  <a:lnTo>
                    <a:pt x="1970282" y="913052"/>
                  </a:lnTo>
                  <a:lnTo>
                    <a:pt x="1970282" y="913052"/>
                  </a:lnTo>
                  <a:lnTo>
                    <a:pt x="1897058" y="237020"/>
                  </a:lnTo>
                  <a:lnTo>
                    <a:pt x="1180171" y="0"/>
                  </a:lnTo>
                  <a:lnTo>
                    <a:pt x="463286" y="237019"/>
                  </a:lnTo>
                  <a:lnTo>
                    <a:pt x="390062" y="913053"/>
                  </a:lnTo>
                  <a:lnTo>
                    <a:pt x="390062" y="913053"/>
                  </a:lnTo>
                  <a:close/>
                </a:path>
              </a:pathLst>
            </a:custGeom>
            <a:gradFill>
              <a:gsLst>
                <a:gs pos="44000">
                  <a:srgbClr val="4C8EFF">
                    <a:alpha val="0"/>
                  </a:srgbClr>
                </a:gs>
                <a:gs pos="0">
                  <a:srgbClr val="4C8EFF">
                    <a:alpha val="23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图片 3" descr="图形用户界面, 应用程序&#10;&#10;描述已自动生成">
            <a:extLst>
              <a:ext uri="{FF2B5EF4-FFF2-40B4-BE49-F238E27FC236}">
                <a16:creationId xmlns:a16="http://schemas.microsoft.com/office/drawing/2014/main" id="{8C77DC8A-B20E-B153-9A8A-177BCE96949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7617" y="3151409"/>
            <a:ext cx="909351" cy="128650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32E0B61-11B5-4204-EDD1-AD12A8F039FA}"/>
              </a:ext>
            </a:extLst>
          </p:cNvPr>
          <p:cNvSpPr txBox="1"/>
          <p:nvPr/>
        </p:nvSpPr>
        <p:spPr>
          <a:xfrm>
            <a:off x="9939181" y="4804179"/>
            <a:ext cx="63991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APP</a:t>
            </a:r>
            <a:endParaRPr lang="zh-CN" altLang="en-US" dirty="0"/>
          </a:p>
        </p:txBody>
      </p:sp>
      <p:pic>
        <p:nvPicPr>
          <p:cNvPr id="2104" name="图片 2103">
            <a:extLst>
              <a:ext uri="{FF2B5EF4-FFF2-40B4-BE49-F238E27FC236}">
                <a16:creationId xmlns:a16="http://schemas.microsoft.com/office/drawing/2014/main" id="{F4036C90-46F2-408C-0E7C-51890D7273D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8848" y="2415047"/>
            <a:ext cx="8513408" cy="75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70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片占位符 26">
            <a:extLst>
              <a:ext uri="{FF2B5EF4-FFF2-40B4-BE49-F238E27FC236}">
                <a16:creationId xmlns:a16="http://schemas.microsoft.com/office/drawing/2014/main" id="{DA881804-84F9-BC05-A1A5-0182A9A0AB6D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1FD28F9F-2BDC-BE29-42F3-543CB23D8565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0FCD24BE-E385-8918-71B4-D5D98999E27B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83DA372D-DBF9-CCB1-41B4-93A90EA7DFC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259A7E43-6F9C-28C1-32C3-94FB00CED73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0FE94A0C-0140-3D11-ECED-AF5C514D75A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6CB86FD5-4D03-13A4-7BE1-70D31DD1EFC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B6577444-9FCA-30C3-CD31-9DF3D2944C7E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9937E701-1B98-C839-1348-65BA4C8AD74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id="{E0676BF0-56DB-F067-62CE-87BF8CA3410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id="{E969F55F-61E7-0D5D-D76C-F5210E82D24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DBB210ED-E7C1-92F5-4F68-CFEAC829FE6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37E1F8A9-629D-EC4C-861B-4E2FA965AF7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78FADB0B-F040-DFF9-3622-61997339130B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blipFill>
            <a:blip r:embed="rId7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148751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9">
            <a:extLst>
              <a:ext uri="{FF2B5EF4-FFF2-40B4-BE49-F238E27FC236}">
                <a16:creationId xmlns:a16="http://schemas.microsoft.com/office/drawing/2014/main" id="{58372561-113C-F46D-6421-C71EE705B4FD}"/>
              </a:ext>
            </a:extLst>
          </p:cNvPr>
          <p:cNvPicPr>
            <a:picLocks noGrp="1"/>
          </p:cNvPicPr>
          <p:nvPr isPhoto="1"/>
        </p:nvPicPr>
        <p:blipFill>
          <a:blip r:embed="rId3" cstate="screen">
            <a:lum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6061" y="630501"/>
            <a:ext cx="1721625" cy="733471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51</a:t>
            </a:r>
            <a:r>
              <a:rPr lang="en-US" altLang="zh-CN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PPT</a:t>
            </a:r>
            <a:endParaRPr lang="en-US" sz="3600" b="1" kern="0" spc="300" dirty="0">
              <a:gradFill>
                <a:gsLst>
                  <a:gs pos="100000">
                    <a:srgbClr val="FFE38B"/>
                  </a:gs>
                  <a:gs pos="0">
                    <a:srgbClr val="FFCA21"/>
                  </a:gs>
                </a:gsLst>
                <a:lin ang="2700000" scaled="0"/>
              </a:gradFill>
              <a:effectLst>
                <a:outerShdw blurRad="63500" sx="102000" sy="102000" algn="ctr" rotWithShape="0">
                  <a:srgbClr val="FFEEB7">
                    <a:alpha val="9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EEC1E724-D7DC-A93E-B833-E8C5F314B4EA}"/>
              </a:ext>
            </a:extLst>
          </p:cNvPr>
          <p:cNvSpPr txBox="1"/>
          <p:nvPr/>
        </p:nvSpPr>
        <p:spPr>
          <a:xfrm>
            <a:off x="699591" y="1083306"/>
            <a:ext cx="6155531" cy="1222514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ker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期待与您交个朋友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8B2C97-032A-608C-6D24-33BE7058AF59}"/>
              </a:ext>
            </a:extLst>
          </p:cNvPr>
          <p:cNvGrpSpPr/>
          <p:nvPr/>
        </p:nvGrpSpPr>
        <p:grpSpPr>
          <a:xfrm>
            <a:off x="703421" y="3104591"/>
            <a:ext cx="6012475" cy="547915"/>
            <a:chOff x="700037" y="2924944"/>
            <a:chExt cx="6012475" cy="547915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700037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949242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279646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04566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486529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11449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16AF23-3220-1555-B9A6-8B2B4450573A}"/>
                </a:ext>
              </a:extLst>
            </p:cNvPr>
            <p:cNvSpPr txBox="1"/>
            <p:nvPr/>
          </p:nvSpPr>
          <p:spPr>
            <a:xfrm>
              <a:off x="1231936" y="3009217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学习者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41DD7B-8E3F-1D2E-CF4D-3CF6966D9917}"/>
                </a:ext>
              </a:extLst>
            </p:cNvPr>
            <p:cNvSpPr txBox="1"/>
            <p:nvPr/>
          </p:nvSpPr>
          <p:spPr>
            <a:xfrm>
              <a:off x="3328360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爱好者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721667-3E47-3BAA-9FBB-F71091C2813F}"/>
                </a:ext>
              </a:extLst>
            </p:cNvPr>
            <p:cNvSpPr txBox="1"/>
            <p:nvPr/>
          </p:nvSpPr>
          <p:spPr>
            <a:xfrm>
              <a:off x="5374812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追求者</a:t>
              </a:r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-35848" y="4280353"/>
            <a:ext cx="12192000" cy="26619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270000" dist="381000" dir="16200000" sx="98000" sy="98000" algn="ctr" rotWithShape="0">
              <a:srgbClr val="000000">
                <a:alpha val="40000"/>
              </a:srgbClr>
            </a:outerShdw>
          </a:effectLst>
        </p:spPr>
        <p:txBody>
          <a:bodyPr vert="horz" wrap="square" lIns="45720" tIns="22860" rIns="45720" bIns="22860" numCol="1" rtl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5CF4A0D-1729-8342-9A31-7CACF0A55F92}"/>
              </a:ext>
            </a:extLst>
          </p:cNvPr>
          <p:cNvSpPr txBox="1"/>
          <p:nvPr/>
        </p:nvSpPr>
        <p:spPr>
          <a:xfrm>
            <a:off x="703421" y="2338313"/>
            <a:ext cx="5072841" cy="368562"/>
          </a:xfrm>
          <a:prstGeom prst="rect">
            <a:avLst/>
          </a:prstGeom>
          <a:noFill/>
        </p:spPr>
        <p:txBody>
          <a:bodyPr wrap="squar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schemeClr val="bg1">
                    <a:lumMod val="95000"/>
                    <a:alpha val="7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Arial"/>
              </a:rPr>
              <a:t>LOOK FORWARD TO MAKE FRIENDS WITH YOU</a:t>
            </a:r>
            <a:endParaRPr lang="en-US" dirty="0">
              <a:solidFill>
                <a:schemeClr val="bg1">
                  <a:lumMod val="95000"/>
                  <a:alpha val="7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96A064-7672-9DD5-2ECD-ADC4ED0EAE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9404">
            <a:off x="7975713" y="1060995"/>
            <a:ext cx="2477889" cy="360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2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hlinkClick r:id="rId3"/>
              </a:rPr>
              <a:t>讓時間說真話</a:t>
            </a:r>
            <a:r>
              <a:rPr lang="zh-TW" altLang="en-US" sz="2400" b="1" dirty="0"/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+Roboto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390</Words>
  <Application>Microsoft Office PowerPoint</Application>
  <PresentationFormat>宽屏</PresentationFormat>
  <Paragraphs>62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HarmonyOS Sans SC Light</vt:lpstr>
      <vt:lpstr>OPPOSans R</vt:lpstr>
      <vt:lpstr>Prism</vt:lpstr>
      <vt:lpstr>Roboto Regular</vt:lpstr>
      <vt:lpstr>阿里巴巴普惠体 2.0 55 Regular</vt:lpstr>
      <vt:lpstr>阿里巴巴普惠体 2.0 65 Medium</vt:lpstr>
      <vt:lpstr>等线</vt:lpstr>
      <vt:lpstr>思源黑体 CN Bold</vt:lpstr>
      <vt:lpstr>思源黑体 CN Regular</vt:lpstr>
      <vt:lpstr>思源宋体 CN Heavy</vt:lpstr>
      <vt:lpstr>微软雅黑</vt:lpstr>
      <vt:lpstr>Arial</vt:lpstr>
      <vt:lpstr>Calibri</vt:lpstr>
      <vt:lpstr>Roboto</vt:lpstr>
      <vt:lpstr>Roboto Bold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宁德时代科技风ppt模板</dc:title>
  <dc:creator>讓時間說真話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49</cp:revision>
  <dcterms:created xsi:type="dcterms:W3CDTF">2022-07-22T01:43:54Z</dcterms:created>
  <dcterms:modified xsi:type="dcterms:W3CDTF">2023-04-22T14:32:57Z</dcterms:modified>
</cp:coreProperties>
</file>