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81" r:id="rId4"/>
    <p:sldId id="278" r:id="rId5"/>
    <p:sldId id="261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orient="horz" pos="799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438" userDrawn="1">
          <p15:clr>
            <a:srgbClr val="A4A3A4"/>
          </p15:clr>
        </p15:guide>
        <p15:guide id="7" pos="7242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2162" userDrawn="1">
          <p15:clr>
            <a:srgbClr val="A4A3A4"/>
          </p15:clr>
        </p15:guide>
        <p15:guide id="12" pos="55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F1FE"/>
    <a:srgbClr val="01C6D5"/>
    <a:srgbClr val="2A93FA"/>
    <a:srgbClr val="002576"/>
    <a:srgbClr val="04F8FD"/>
    <a:srgbClr val="09F7FB"/>
    <a:srgbClr val="045FD9"/>
    <a:srgbClr val="002665"/>
    <a:srgbClr val="001B4A"/>
    <a:srgbClr val="046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 autoAdjust="0"/>
    <p:restoredTop sz="96596" autoAdjust="0"/>
  </p:normalViewPr>
  <p:slideViewPr>
    <p:cSldViewPr snapToGrid="0" showGuides="1">
      <p:cViewPr varScale="1">
        <p:scale>
          <a:sx n="101" d="100"/>
          <a:sy n="101" d="100"/>
        </p:scale>
        <p:origin x="150" y="612"/>
      </p:cViewPr>
      <p:guideLst>
        <p:guide orient="horz" pos="2387"/>
        <p:guide orient="horz" pos="709"/>
        <p:guide orient="horz" pos="799"/>
        <p:guide orient="horz" pos="3952"/>
        <p:guide pos="438"/>
        <p:guide pos="7242"/>
        <p:guide pos="3840"/>
        <p:guide pos="2162"/>
        <p:guide pos="554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C7390-44FE-4C1F-82F5-8CDB768A532A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5C526-050E-41B9-B414-5F6EB078F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1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 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85C526-050E-41B9-B414-5F6EB078F3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12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6A74BE-BA5D-8915-6E9F-4E432C036A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72E4F9-6F97-A801-7BEB-EA6B9A1970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314ECF-693E-93E6-301D-4525DA7A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7448-777A-4536-8C80-D9425DA75619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62F914-DB84-16EC-0CA0-1C5A69642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66977A-2CDE-D577-34BF-0D854E761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C32F6-ECA9-413C-8B01-53C070F7F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2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DC725F-B33F-9A40-A07B-064F96668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78288-6193-0949-F12B-5B096DBAC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6CA9B3-9852-E4E3-93AC-539B3CA75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7448-777A-4536-8C80-D9425DA75619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C954E1-0156-DCAC-29AA-25CD5289A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114339-0C67-C4CF-FBFA-508566B11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C32F6-ECA9-413C-8B01-53C070F7F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4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5589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FA2794A-45EF-E790-CEE6-05E2BDF7C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BF469A-BABB-C648-788D-9474733D0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D1962-425F-E655-8D31-57AD6A3412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07448-777A-4536-8C80-D9425DA75619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1F5FAC-89C3-DBAC-8B9B-B52AA93AF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C27945-9150-816A-6761-928D85B91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C32F6-ECA9-413C-8B01-53C070F7FB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5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image" Target="../media/image5.sv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jpeg"/><Relationship Id="rId10" Type="http://schemas.openxmlformats.org/officeDocument/2006/relationships/image" Target="../media/image25.png"/><Relationship Id="rId4" Type="http://schemas.openxmlformats.org/officeDocument/2006/relationships/image" Target="../media/image20.sv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png"/><Relationship Id="rId7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sv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查看图片">
            <a:extLst>
              <a:ext uri="{FF2B5EF4-FFF2-40B4-BE49-F238E27FC236}">
                <a16:creationId xmlns:a16="http://schemas.microsoft.com/office/drawing/2014/main" id="{65091296-4A8C-B4B3-A05B-A244EF9EA1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"/>
          <a:stretch/>
        </p:blipFill>
        <p:spPr bwMode="auto">
          <a:xfrm>
            <a:off x="-9144" y="0"/>
            <a:ext cx="122011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5145268-553E-A918-B55B-A5E2B606B60D}"/>
              </a:ext>
            </a:extLst>
          </p:cNvPr>
          <p:cNvSpPr/>
          <p:nvPr/>
        </p:nvSpPr>
        <p:spPr>
          <a:xfrm>
            <a:off x="-9144" y="0"/>
            <a:ext cx="6105144" cy="6858000"/>
          </a:xfrm>
          <a:prstGeom prst="rect">
            <a:avLst/>
          </a:prstGeom>
          <a:gradFill flip="none" rotWithShape="1">
            <a:gsLst>
              <a:gs pos="100000">
                <a:srgbClr val="002665">
                  <a:alpha val="0"/>
                </a:srgbClr>
              </a:gs>
              <a:gs pos="10000">
                <a:srgbClr val="00266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4" name="Picture 6" descr="查看图片">
            <a:extLst>
              <a:ext uri="{FF2B5EF4-FFF2-40B4-BE49-F238E27FC236}">
                <a16:creationId xmlns:a16="http://schemas.microsoft.com/office/drawing/2014/main" id="{BF5CB9E5-7EDE-0055-FF87-EED9A1D83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7253" y="10286"/>
            <a:ext cx="3076261" cy="274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5E9527B-5FDD-13B9-1C43-B0D1FB88A366}"/>
              </a:ext>
            </a:extLst>
          </p:cNvPr>
          <p:cNvSpPr txBox="1"/>
          <p:nvPr/>
        </p:nvSpPr>
        <p:spPr>
          <a:xfrm>
            <a:off x="736756" y="2211178"/>
            <a:ext cx="7346540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6600" dirty="0">
                <a:gradFill>
                  <a:gsLst>
                    <a:gs pos="93000">
                      <a:srgbClr val="04F8FD"/>
                    </a:gs>
                    <a:gs pos="30000">
                      <a:schemeClr val="bg1"/>
                    </a:gs>
                  </a:gsLst>
                  <a:lin ang="2700000" scaled="1"/>
                </a:gradFill>
                <a:latin typeface="金山云技术体" pitchFamily="2" charset="-122"/>
                <a:ea typeface="金山云技术体" pitchFamily="2" charset="-122"/>
              </a:rPr>
              <a:t>功能性</a:t>
            </a:r>
            <a:r>
              <a:rPr lang="zh-CN" altLang="en-US" sz="6600">
                <a:gradFill>
                  <a:gsLst>
                    <a:gs pos="93000">
                      <a:srgbClr val="04F8FD"/>
                    </a:gs>
                    <a:gs pos="30000">
                      <a:schemeClr val="bg1"/>
                    </a:gs>
                  </a:gsLst>
                  <a:lin ang="2700000" scaled="1"/>
                </a:gradFill>
                <a:latin typeface="金山云技术体" pitchFamily="2" charset="-122"/>
                <a:ea typeface="金山云技术体" pitchFamily="2" charset="-122"/>
              </a:rPr>
              <a:t>出生缺陷疾病</a:t>
            </a:r>
            <a:endParaRPr lang="en-US" altLang="zh-CN" sz="6600">
              <a:gradFill>
                <a:gsLst>
                  <a:gs pos="93000">
                    <a:srgbClr val="04F8FD"/>
                  </a:gs>
                  <a:gs pos="30000">
                    <a:schemeClr val="bg1"/>
                  </a:gs>
                </a:gsLst>
                <a:lin ang="2700000" scaled="1"/>
              </a:gradFill>
              <a:latin typeface="金山云技术体" pitchFamily="2" charset="-122"/>
              <a:ea typeface="金山云技术体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696AA3-F2A5-AF8C-A8F6-E9F4926F1E5A}"/>
              </a:ext>
            </a:extLst>
          </p:cNvPr>
          <p:cNvSpPr/>
          <p:nvPr/>
        </p:nvSpPr>
        <p:spPr>
          <a:xfrm>
            <a:off x="709324" y="1268413"/>
            <a:ext cx="2896025" cy="5383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lnSpc>
                <a:spcPts val="2300"/>
              </a:lnSpc>
            </a:pPr>
            <a:r>
              <a:rPr lang="en-US" altLang="zh-CN" sz="1600" kern="1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生育健康及妇女儿童健康保障</a:t>
            </a:r>
            <a:r>
              <a:rPr lang="en-US" altLang="zh-CN" sz="1600" kern="1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》</a:t>
            </a:r>
          </a:p>
          <a:p>
            <a:pPr algn="dist">
              <a:lnSpc>
                <a:spcPts val="2300"/>
              </a:lnSpc>
            </a:pPr>
            <a:r>
              <a:rPr lang="zh-CN" altLang="en-US" sz="1600" kern="1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  重点</a:t>
            </a:r>
            <a:r>
              <a:rPr lang="zh-CN" altLang="en-US" sz="1600" kern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研发计划专项</a:t>
            </a:r>
            <a:r>
              <a:rPr lang="zh-CN" altLang="en-US" sz="1600" kern="1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Times New Roman" panose="02020603050405020304" pitchFamily="18" charset="0"/>
              </a:rPr>
              <a:t>项目申报     </a:t>
            </a:r>
            <a:r>
              <a:rPr lang="zh-CN" altLang="zh-CN" sz="16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 </a:t>
            </a:r>
            <a:endParaRPr lang="zh-CN" altLang="zh-CN" sz="1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C6861E6-4631-F242-3812-1C248B286D17}"/>
              </a:ext>
            </a:extLst>
          </p:cNvPr>
          <p:cNvSpPr/>
          <p:nvPr/>
        </p:nvSpPr>
        <p:spPr>
          <a:xfrm>
            <a:off x="773330" y="3328745"/>
            <a:ext cx="2160000" cy="369178"/>
          </a:xfrm>
          <a:prstGeom prst="rect">
            <a:avLst/>
          </a:prstGeom>
          <a:gradFill flip="none" rotWithShape="1">
            <a:gsLst>
              <a:gs pos="90000">
                <a:srgbClr val="01C6D5"/>
              </a:gs>
              <a:gs pos="10000">
                <a:srgbClr val="2A93FA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D32A3B4-69D0-9EE8-0D32-84D35B11C33E}"/>
              </a:ext>
            </a:extLst>
          </p:cNvPr>
          <p:cNvSpPr txBox="1"/>
          <p:nvPr/>
        </p:nvSpPr>
        <p:spPr>
          <a:xfrm>
            <a:off x="1066946" y="3313279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病因学研究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9F1CF1F-779F-0F67-63EE-C8FF33FFC760}"/>
              </a:ext>
            </a:extLst>
          </p:cNvPr>
          <p:cNvSpPr/>
          <p:nvPr/>
        </p:nvSpPr>
        <p:spPr>
          <a:xfrm>
            <a:off x="3030616" y="3328745"/>
            <a:ext cx="2160000" cy="369178"/>
          </a:xfrm>
          <a:prstGeom prst="rect">
            <a:avLst/>
          </a:prstGeom>
          <a:gradFill flip="none" rotWithShape="1">
            <a:gsLst>
              <a:gs pos="90000">
                <a:srgbClr val="01C6D5"/>
              </a:gs>
              <a:gs pos="10000">
                <a:srgbClr val="2A93FA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11EC18-2CEC-669D-FFB4-D28A78AB824B}"/>
              </a:ext>
            </a:extLst>
          </p:cNvPr>
          <p:cNvSpPr txBox="1"/>
          <p:nvPr/>
        </p:nvSpPr>
        <p:spPr>
          <a:xfrm>
            <a:off x="3324232" y="3313279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精准干预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1021FCC-6312-DD6C-7B27-EEE355E6A4AA}"/>
              </a:ext>
            </a:extLst>
          </p:cNvPr>
          <p:cNvSpPr/>
          <p:nvPr/>
        </p:nvSpPr>
        <p:spPr>
          <a:xfrm>
            <a:off x="5287903" y="3328745"/>
            <a:ext cx="2160000" cy="369178"/>
          </a:xfrm>
          <a:prstGeom prst="rect">
            <a:avLst/>
          </a:prstGeom>
          <a:gradFill flip="none" rotWithShape="1">
            <a:gsLst>
              <a:gs pos="90000">
                <a:srgbClr val="01C6D5"/>
              </a:gs>
              <a:gs pos="10000">
                <a:srgbClr val="2A93FA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B0F5FFD-4972-DF17-6043-26E83A19293D}"/>
              </a:ext>
            </a:extLst>
          </p:cNvPr>
          <p:cNvSpPr txBox="1"/>
          <p:nvPr/>
        </p:nvSpPr>
        <p:spPr>
          <a:xfrm>
            <a:off x="5581519" y="3313279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救助体系构建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C51B55A-96F3-646E-9EF1-CE1C200A4116}"/>
              </a:ext>
            </a:extLst>
          </p:cNvPr>
          <p:cNvSpPr txBox="1"/>
          <p:nvPr/>
        </p:nvSpPr>
        <p:spPr>
          <a:xfrm>
            <a:off x="773330" y="5099465"/>
            <a:ext cx="1783799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项目申请人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AE4C165-6DB6-9209-0DD4-06EAE2BD7B44}"/>
              </a:ext>
            </a:extLst>
          </p:cNvPr>
          <p:cNvSpPr txBox="1"/>
          <p:nvPr/>
        </p:nvSpPr>
        <p:spPr>
          <a:xfrm>
            <a:off x="773330" y="5438019"/>
            <a:ext cx="1783799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0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</a:rPr>
              <a:t>PPT</a:t>
            </a:r>
            <a:r>
              <a:rPr lang="zh-CN" altLang="en-US" sz="20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</a:rPr>
              <a:t>版式库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7D41B97-B0D5-B7DB-3056-4D40909D9040}"/>
              </a:ext>
            </a:extLst>
          </p:cNvPr>
          <p:cNvCxnSpPr>
            <a:cxnSpLocks/>
          </p:cNvCxnSpPr>
          <p:nvPr/>
        </p:nvCxnSpPr>
        <p:spPr>
          <a:xfrm>
            <a:off x="773330" y="4529842"/>
            <a:ext cx="390452" cy="0"/>
          </a:xfrm>
          <a:prstGeom prst="line">
            <a:avLst/>
          </a:prstGeom>
          <a:ln w="28575">
            <a:solidFill>
              <a:srgbClr val="53F1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990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8F856AF3-DA71-BB97-43A0-664B3DCCD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808"/>
            <a:ext cx="12192000" cy="6877807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6D6792B3-970C-996B-7373-F05BCADFC5C7}"/>
              </a:ext>
            </a:extLst>
          </p:cNvPr>
          <p:cNvSpPr/>
          <p:nvPr/>
        </p:nvSpPr>
        <p:spPr>
          <a:xfrm>
            <a:off x="0" y="-19808"/>
            <a:ext cx="12191999" cy="6885251"/>
          </a:xfrm>
          <a:prstGeom prst="rect">
            <a:avLst/>
          </a:prstGeom>
          <a:solidFill>
            <a:srgbClr val="001B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4BADBA78-F37D-3518-2C90-A291CF229D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973" y="4934154"/>
            <a:ext cx="11498053" cy="128027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65A388C-58C7-D5A1-FDF2-FCACCAC0FA8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505" y="1696159"/>
            <a:ext cx="5032690" cy="1932798"/>
          </a:xfrm>
          <a:custGeom>
            <a:avLst/>
            <a:gdLst>
              <a:gd name="connsiteX0" fmla="*/ 0 w 5032690"/>
              <a:gd name="connsiteY0" fmla="*/ 0 h 1932798"/>
              <a:gd name="connsiteX1" fmla="*/ 5032690 w 5032690"/>
              <a:gd name="connsiteY1" fmla="*/ 0 h 1932798"/>
              <a:gd name="connsiteX2" fmla="*/ 5032690 w 5032690"/>
              <a:gd name="connsiteY2" fmla="*/ 1932798 h 1932798"/>
              <a:gd name="connsiteX3" fmla="*/ 0 w 5032690"/>
              <a:gd name="connsiteY3" fmla="*/ 1932798 h 193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690" h="1932798">
                <a:moveTo>
                  <a:pt x="0" y="0"/>
                </a:moveTo>
                <a:lnTo>
                  <a:pt x="5032690" y="0"/>
                </a:lnTo>
                <a:lnTo>
                  <a:pt x="5032690" y="1932798"/>
                </a:lnTo>
                <a:lnTo>
                  <a:pt x="0" y="193279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00EDCFD-12F0-298A-AF75-AC0E93DE3A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892" t="26467" r="7829" b="45350"/>
          <a:stretch>
            <a:fillRect/>
          </a:stretch>
        </p:blipFill>
        <p:spPr>
          <a:xfrm>
            <a:off x="6216607" y="1696159"/>
            <a:ext cx="5032690" cy="1932798"/>
          </a:xfrm>
          <a:custGeom>
            <a:avLst/>
            <a:gdLst>
              <a:gd name="connsiteX0" fmla="*/ 0 w 5032690"/>
              <a:gd name="connsiteY0" fmla="*/ 0 h 1932798"/>
              <a:gd name="connsiteX1" fmla="*/ 5032690 w 5032690"/>
              <a:gd name="connsiteY1" fmla="*/ 0 h 1932798"/>
              <a:gd name="connsiteX2" fmla="*/ 5032690 w 5032690"/>
              <a:gd name="connsiteY2" fmla="*/ 1932798 h 1932798"/>
              <a:gd name="connsiteX3" fmla="*/ 0 w 5032690"/>
              <a:gd name="connsiteY3" fmla="*/ 1932798 h 193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690" h="1932798">
                <a:moveTo>
                  <a:pt x="0" y="0"/>
                </a:moveTo>
                <a:lnTo>
                  <a:pt x="5032690" y="0"/>
                </a:lnTo>
                <a:lnTo>
                  <a:pt x="5032690" y="1932798"/>
                </a:lnTo>
                <a:lnTo>
                  <a:pt x="0" y="1932798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264AE23-077E-2994-B65F-9650117ADCA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892" t="57901" r="7829" b="13916"/>
          <a:stretch>
            <a:fillRect/>
          </a:stretch>
        </p:blipFill>
        <p:spPr>
          <a:xfrm>
            <a:off x="6206333" y="3849805"/>
            <a:ext cx="5032690" cy="1932798"/>
          </a:xfrm>
          <a:custGeom>
            <a:avLst/>
            <a:gdLst>
              <a:gd name="connsiteX0" fmla="*/ 0 w 5032690"/>
              <a:gd name="connsiteY0" fmla="*/ 0 h 1932798"/>
              <a:gd name="connsiteX1" fmla="*/ 5032690 w 5032690"/>
              <a:gd name="connsiteY1" fmla="*/ 0 h 1932798"/>
              <a:gd name="connsiteX2" fmla="*/ 5032690 w 5032690"/>
              <a:gd name="connsiteY2" fmla="*/ 1932798 h 1932798"/>
              <a:gd name="connsiteX3" fmla="*/ 0 w 5032690"/>
              <a:gd name="connsiteY3" fmla="*/ 1932798 h 193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690" h="1932798">
                <a:moveTo>
                  <a:pt x="0" y="0"/>
                </a:moveTo>
                <a:lnTo>
                  <a:pt x="5032690" y="0"/>
                </a:lnTo>
                <a:lnTo>
                  <a:pt x="5032690" y="1932798"/>
                </a:lnTo>
                <a:lnTo>
                  <a:pt x="0" y="1932798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6B76206-920D-B03F-0ECF-ABB9CAFB29A3}"/>
              </a:ext>
            </a:extLst>
          </p:cNvPr>
          <p:cNvSpPr/>
          <p:nvPr/>
        </p:nvSpPr>
        <p:spPr>
          <a:xfrm>
            <a:off x="6206333" y="1696159"/>
            <a:ext cx="5032690" cy="1932798"/>
          </a:xfrm>
          <a:prstGeom prst="rect">
            <a:avLst/>
          </a:prstGeom>
          <a:gradFill>
            <a:gsLst>
              <a:gs pos="100000">
                <a:srgbClr val="009BEE">
                  <a:alpha val="60000"/>
                </a:srgbClr>
              </a:gs>
              <a:gs pos="10000">
                <a:srgbClr val="001B4A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CB369C-2D07-428C-6642-BE631D2C09E5}"/>
              </a:ext>
            </a:extLst>
          </p:cNvPr>
          <p:cNvSpPr/>
          <p:nvPr/>
        </p:nvSpPr>
        <p:spPr>
          <a:xfrm>
            <a:off x="975505" y="1696159"/>
            <a:ext cx="5032690" cy="1932798"/>
          </a:xfrm>
          <a:prstGeom prst="rect">
            <a:avLst/>
          </a:prstGeom>
          <a:gradFill>
            <a:gsLst>
              <a:gs pos="100000">
                <a:srgbClr val="009BEE">
                  <a:alpha val="60000"/>
                </a:srgbClr>
              </a:gs>
              <a:gs pos="10000">
                <a:srgbClr val="001B4A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7FBCAD-48F1-B9C8-3B19-FC6AD6D709B2}"/>
              </a:ext>
            </a:extLst>
          </p:cNvPr>
          <p:cNvSpPr txBox="1"/>
          <p:nvPr/>
        </p:nvSpPr>
        <p:spPr>
          <a:xfrm>
            <a:off x="9196249" y="2512591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熟悉疾病的作用机制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14ED1A-9E06-96DC-10B4-FAE3A6330565}"/>
              </a:ext>
            </a:extLst>
          </p:cNvPr>
          <p:cNvSpPr txBox="1"/>
          <p:nvPr/>
        </p:nvSpPr>
        <p:spPr>
          <a:xfrm>
            <a:off x="8895761" y="2947875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单细胞多组学技术足够成熟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13ED94-8820-DC65-2A12-9C6FAF465326}"/>
              </a:ext>
            </a:extLst>
          </p:cNvPr>
          <p:cNvSpPr txBox="1"/>
          <p:nvPr/>
        </p:nvSpPr>
        <p:spPr>
          <a:xfrm>
            <a:off x="8895762" y="319630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在同一细胞中获取多组层信息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5747A2-7157-05BC-71A6-9DCFE525179E}"/>
              </a:ext>
            </a:extLst>
          </p:cNvPr>
          <p:cNvSpPr txBox="1"/>
          <p:nvPr/>
        </p:nvSpPr>
        <p:spPr>
          <a:xfrm>
            <a:off x="6762837" y="2512591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当下医疗研究情况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2C36A8A-2149-4BD7-8705-CE94B9D6DA86}"/>
              </a:ext>
            </a:extLst>
          </p:cNvPr>
          <p:cNvSpPr txBox="1"/>
          <p:nvPr/>
        </p:nvSpPr>
        <p:spPr>
          <a:xfrm>
            <a:off x="6461225" y="2947875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20</a:t>
            </a:r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个专病数据库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ACFB629-703E-BDAB-C173-DFD2118A0511}"/>
              </a:ext>
            </a:extLst>
          </p:cNvPr>
          <p:cNvSpPr txBox="1"/>
          <p:nvPr/>
        </p:nvSpPr>
        <p:spPr>
          <a:xfrm>
            <a:off x="6461224" y="319630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差异基因表达模式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650DD7-C6E3-CEBC-AC06-B1F55952021D}"/>
              </a:ext>
            </a:extLst>
          </p:cNvPr>
          <p:cNvSpPr txBox="1"/>
          <p:nvPr/>
        </p:nvSpPr>
        <p:spPr>
          <a:xfrm>
            <a:off x="6782742" y="1922854"/>
            <a:ext cx="3921861" cy="461665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4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  <a:cs typeface="Arial" panose="020B0604020202020204" pitchFamily="34" charset="0"/>
              </a:rPr>
              <a:t>数据收集和汇总不完整、不准确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30C1D5A-9475-3961-0986-73AB8E2B7C91}"/>
              </a:ext>
            </a:extLst>
          </p:cNvPr>
          <p:cNvSpPr txBox="1"/>
          <p:nvPr/>
        </p:nvSpPr>
        <p:spPr>
          <a:xfrm>
            <a:off x="3964560" y="2512591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多组学数据分析方法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1CB5CB-739D-10FD-B1B7-24A2C8773A61}"/>
              </a:ext>
            </a:extLst>
          </p:cNvPr>
          <p:cNvSpPr txBox="1"/>
          <p:nvPr/>
        </p:nvSpPr>
        <p:spPr>
          <a:xfrm>
            <a:off x="3666238" y="2947875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转录组学代谢组学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61EEBD5-BD69-54B5-4F19-48D54A7E0A3D}"/>
              </a:ext>
            </a:extLst>
          </p:cNvPr>
          <p:cNvSpPr txBox="1"/>
          <p:nvPr/>
        </p:nvSpPr>
        <p:spPr>
          <a:xfrm>
            <a:off x="3666240" y="319630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潜在诊断和预后生物标记物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971F621-1FBF-C4C4-E532-B8E334CBE0E3}"/>
              </a:ext>
            </a:extLst>
          </p:cNvPr>
          <p:cNvSpPr txBox="1"/>
          <p:nvPr/>
        </p:nvSpPr>
        <p:spPr>
          <a:xfrm>
            <a:off x="1535085" y="2512591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多组学角度考虑问题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7202654-FF45-53EE-BF88-FD77AACFCD37}"/>
              </a:ext>
            </a:extLst>
          </p:cNvPr>
          <p:cNvSpPr txBox="1"/>
          <p:nvPr/>
        </p:nvSpPr>
        <p:spPr>
          <a:xfrm>
            <a:off x="1236766" y="2947875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多组学角度考虑问题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003D37D-39DA-5295-C766-6641F8A9B8B8}"/>
              </a:ext>
            </a:extLst>
          </p:cNvPr>
          <p:cNvSpPr txBox="1"/>
          <p:nvPr/>
        </p:nvSpPr>
        <p:spPr>
          <a:xfrm>
            <a:off x="1236765" y="319630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发现新的标记物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4CEA5F8-7B26-CF73-5869-AD9253015BEF}"/>
              </a:ext>
            </a:extLst>
          </p:cNvPr>
          <p:cNvSpPr txBox="1"/>
          <p:nvPr/>
        </p:nvSpPr>
        <p:spPr>
          <a:xfrm>
            <a:off x="1556956" y="1922854"/>
            <a:ext cx="3921861" cy="461665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4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  <a:cs typeface="Arial" panose="020B0604020202020204" pitchFamily="34" charset="0"/>
              </a:rPr>
              <a:t>研究内容和深度有待加强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65DD91A-B8CB-B2C8-6E92-87D57686EDE8}"/>
              </a:ext>
            </a:extLst>
          </p:cNvPr>
          <p:cNvSpPr txBox="1"/>
          <p:nvPr/>
        </p:nvSpPr>
        <p:spPr>
          <a:xfrm>
            <a:off x="695325" y="626447"/>
            <a:ext cx="147476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b="0" i="0">
                <a:solidFill>
                  <a:srgbClr val="53F1FE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立项依据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FF2A93C-06E8-51B5-9DDB-C258364BF67E}"/>
              </a:ext>
            </a:extLst>
          </p:cNvPr>
          <p:cNvSpPr txBox="1"/>
          <p:nvPr/>
        </p:nvSpPr>
        <p:spPr>
          <a:xfrm>
            <a:off x="2458159" y="706290"/>
            <a:ext cx="538038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0" i="0">
                <a:solidFill>
                  <a:schemeClr val="bg1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对比国外</a:t>
            </a:r>
            <a:r>
              <a:rPr lang="zh-CN" altLang="en-US" sz="28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研究国内</a:t>
            </a:r>
            <a:r>
              <a:rPr lang="zh-CN" altLang="en-US" sz="2800" b="0" i="0">
                <a:solidFill>
                  <a:schemeClr val="bg1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还存在很大差距</a:t>
            </a:r>
            <a:endParaRPr lang="zh-CN" altLang="en-US" sz="2800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9EECFC3C-9FF6-D26E-560A-5FCFD756C03E}"/>
              </a:ext>
            </a:extLst>
          </p:cNvPr>
          <p:cNvCxnSpPr>
            <a:cxnSpLocks/>
          </p:cNvCxnSpPr>
          <p:nvPr/>
        </p:nvCxnSpPr>
        <p:spPr>
          <a:xfrm>
            <a:off x="2314236" y="705420"/>
            <a:ext cx="0" cy="38170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78707F47-7601-A143-BBDF-61EA57B97A9D}"/>
              </a:ext>
            </a:extLst>
          </p:cNvPr>
          <p:cNvCxnSpPr>
            <a:cxnSpLocks/>
          </p:cNvCxnSpPr>
          <p:nvPr/>
        </p:nvCxnSpPr>
        <p:spPr>
          <a:xfrm>
            <a:off x="8895761" y="2897854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95BBC694-2C0F-CD4C-23F3-4E1A86EA4D7D}"/>
              </a:ext>
            </a:extLst>
          </p:cNvPr>
          <p:cNvCxnSpPr>
            <a:cxnSpLocks/>
          </p:cNvCxnSpPr>
          <p:nvPr/>
        </p:nvCxnSpPr>
        <p:spPr>
          <a:xfrm>
            <a:off x="6455163" y="2897854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3E13A4D-B9CD-9CD7-C367-2FFE84EFCD99}"/>
              </a:ext>
            </a:extLst>
          </p:cNvPr>
          <p:cNvCxnSpPr>
            <a:cxnSpLocks/>
          </p:cNvCxnSpPr>
          <p:nvPr/>
        </p:nvCxnSpPr>
        <p:spPr>
          <a:xfrm>
            <a:off x="3677361" y="2897854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直接连接符 2047">
            <a:extLst>
              <a:ext uri="{FF2B5EF4-FFF2-40B4-BE49-F238E27FC236}">
                <a16:creationId xmlns:a16="http://schemas.microsoft.com/office/drawing/2014/main" id="{47B357AE-55A2-B577-D340-9D8AFBF77887}"/>
              </a:ext>
            </a:extLst>
          </p:cNvPr>
          <p:cNvCxnSpPr>
            <a:cxnSpLocks/>
          </p:cNvCxnSpPr>
          <p:nvPr/>
        </p:nvCxnSpPr>
        <p:spPr>
          <a:xfrm>
            <a:off x="1236764" y="2897854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409101C4-E29F-6577-9A4F-EFAF6011B7C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5231" y="3849805"/>
            <a:ext cx="5032690" cy="1932798"/>
          </a:xfrm>
          <a:custGeom>
            <a:avLst/>
            <a:gdLst>
              <a:gd name="connsiteX0" fmla="*/ 0 w 5032690"/>
              <a:gd name="connsiteY0" fmla="*/ 0 h 1932798"/>
              <a:gd name="connsiteX1" fmla="*/ 5032690 w 5032690"/>
              <a:gd name="connsiteY1" fmla="*/ 0 h 1932798"/>
              <a:gd name="connsiteX2" fmla="*/ 5032690 w 5032690"/>
              <a:gd name="connsiteY2" fmla="*/ 1932798 h 1932798"/>
              <a:gd name="connsiteX3" fmla="*/ 0 w 5032690"/>
              <a:gd name="connsiteY3" fmla="*/ 1932798 h 193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690" h="1932798">
                <a:moveTo>
                  <a:pt x="0" y="0"/>
                </a:moveTo>
                <a:lnTo>
                  <a:pt x="5032690" y="0"/>
                </a:lnTo>
                <a:lnTo>
                  <a:pt x="5032690" y="1932798"/>
                </a:lnTo>
                <a:lnTo>
                  <a:pt x="0" y="1932798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9ECD5EA-CBCF-5FFA-061F-A15E87B35A0F}"/>
              </a:ext>
            </a:extLst>
          </p:cNvPr>
          <p:cNvSpPr/>
          <p:nvPr/>
        </p:nvSpPr>
        <p:spPr>
          <a:xfrm>
            <a:off x="965231" y="3849805"/>
            <a:ext cx="5032690" cy="1932798"/>
          </a:xfrm>
          <a:prstGeom prst="rect">
            <a:avLst/>
          </a:prstGeom>
          <a:gradFill>
            <a:gsLst>
              <a:gs pos="100000">
                <a:srgbClr val="009BEE">
                  <a:alpha val="60000"/>
                </a:srgbClr>
              </a:gs>
              <a:gs pos="10000">
                <a:srgbClr val="001B4A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ABCEAAA-D4BD-3E12-D9BC-4F3A82760CC0}"/>
              </a:ext>
            </a:extLst>
          </p:cNvPr>
          <p:cNvSpPr txBox="1"/>
          <p:nvPr/>
        </p:nvSpPr>
        <p:spPr>
          <a:xfrm>
            <a:off x="3954262" y="4656770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开展全球数据资源协作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DEEEEBF-3D7C-289A-B80B-B20DF0A5CD4E}"/>
              </a:ext>
            </a:extLst>
          </p:cNvPr>
          <p:cNvSpPr txBox="1"/>
          <p:nvPr/>
        </p:nvSpPr>
        <p:spPr>
          <a:xfrm>
            <a:off x="3655942" y="509274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建立互助共享联盟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DCFEBC7-D57D-0C57-2DF8-4714EA9DD9F5}"/>
              </a:ext>
            </a:extLst>
          </p:cNvPr>
          <p:cNvSpPr txBox="1"/>
          <p:nvPr/>
        </p:nvSpPr>
        <p:spPr>
          <a:xfrm>
            <a:off x="3655942" y="5338804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数据共享、联合攻关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6558E09-0467-DD79-8488-D3E2C8DF9E2D}"/>
              </a:ext>
            </a:extLst>
          </p:cNvPr>
          <p:cNvSpPr txBox="1"/>
          <p:nvPr/>
        </p:nvSpPr>
        <p:spPr>
          <a:xfrm>
            <a:off x="1524811" y="4656770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全国多中心建设网络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E7C0661-3FB1-978B-7046-9B67C8333DD6}"/>
              </a:ext>
            </a:extLst>
          </p:cNvPr>
          <p:cNvSpPr txBox="1"/>
          <p:nvPr/>
        </p:nvSpPr>
        <p:spPr>
          <a:xfrm>
            <a:off x="1226491" y="509274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30</a:t>
            </a:r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家以上医疗机构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31B16D0-3094-5BD0-5FD1-FD27FAD64241}"/>
              </a:ext>
            </a:extLst>
          </p:cNvPr>
          <p:cNvSpPr txBox="1"/>
          <p:nvPr/>
        </p:nvSpPr>
        <p:spPr>
          <a:xfrm>
            <a:off x="1226491" y="5338804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200</a:t>
            </a:r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名专科医生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8398DC8-A221-516B-AE4C-850D879FF98E}"/>
              </a:ext>
            </a:extLst>
          </p:cNvPr>
          <p:cNvSpPr txBox="1"/>
          <p:nvPr/>
        </p:nvSpPr>
        <p:spPr>
          <a:xfrm>
            <a:off x="1546682" y="4029512"/>
            <a:ext cx="3921861" cy="461665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4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  <a:cs typeface="Arial" panose="020B0604020202020204" pitchFamily="34" charset="0"/>
              </a:rPr>
              <a:t>研究机构和人才资源相对较少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503E332-D401-29E2-8FB2-36EBCDC1C737}"/>
              </a:ext>
            </a:extLst>
          </p:cNvPr>
          <p:cNvCxnSpPr>
            <a:cxnSpLocks/>
          </p:cNvCxnSpPr>
          <p:nvPr/>
        </p:nvCxnSpPr>
        <p:spPr>
          <a:xfrm>
            <a:off x="3677361" y="5052081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直接连接符 2048">
            <a:extLst>
              <a:ext uri="{FF2B5EF4-FFF2-40B4-BE49-F238E27FC236}">
                <a16:creationId xmlns:a16="http://schemas.microsoft.com/office/drawing/2014/main" id="{CA4A18A6-8B2A-4460-3EB6-9EEDD8DCA1EE}"/>
              </a:ext>
            </a:extLst>
          </p:cNvPr>
          <p:cNvCxnSpPr>
            <a:cxnSpLocks/>
          </p:cNvCxnSpPr>
          <p:nvPr/>
        </p:nvCxnSpPr>
        <p:spPr>
          <a:xfrm>
            <a:off x="1236764" y="5052081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0DE81DFF-0217-9A00-07FF-1D3F05BD0F1D}"/>
              </a:ext>
            </a:extLst>
          </p:cNvPr>
          <p:cNvSpPr/>
          <p:nvPr/>
        </p:nvSpPr>
        <p:spPr>
          <a:xfrm>
            <a:off x="6196059" y="3849805"/>
            <a:ext cx="5053238" cy="1932798"/>
          </a:xfrm>
          <a:prstGeom prst="rect">
            <a:avLst/>
          </a:prstGeom>
          <a:gradFill>
            <a:gsLst>
              <a:gs pos="100000">
                <a:srgbClr val="009BEE">
                  <a:alpha val="60000"/>
                </a:srgbClr>
              </a:gs>
              <a:gs pos="10000">
                <a:srgbClr val="001B4A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66704CF-6A28-2EBA-953F-32BA622FD64E}"/>
              </a:ext>
            </a:extLst>
          </p:cNvPr>
          <p:cNvSpPr txBox="1"/>
          <p:nvPr/>
        </p:nvSpPr>
        <p:spPr>
          <a:xfrm>
            <a:off x="9183807" y="4656770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开展信息化系统建设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2069C08-28BD-7810-7DF7-44284E9CD930}"/>
              </a:ext>
            </a:extLst>
          </p:cNvPr>
          <p:cNvSpPr txBox="1"/>
          <p:nvPr/>
        </p:nvSpPr>
        <p:spPr>
          <a:xfrm>
            <a:off x="8885487" y="509274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建设集成平台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09D3FEE-F476-5D45-312E-E44F80CE5DAD}"/>
              </a:ext>
            </a:extLst>
          </p:cNvPr>
          <p:cNvSpPr txBox="1"/>
          <p:nvPr/>
        </p:nvSpPr>
        <p:spPr>
          <a:xfrm>
            <a:off x="8885487" y="5338804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以病人为中心的系统应用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BFC6203-4619-0FA1-7114-9778443078E9}"/>
              </a:ext>
            </a:extLst>
          </p:cNvPr>
          <p:cNvSpPr txBox="1"/>
          <p:nvPr/>
        </p:nvSpPr>
        <p:spPr>
          <a:xfrm>
            <a:off x="6749270" y="4656770"/>
            <a:ext cx="198000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开展实践方面的研究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4811F57-D285-5540-3579-8F99C8B3522E}"/>
              </a:ext>
            </a:extLst>
          </p:cNvPr>
          <p:cNvSpPr txBox="1"/>
          <p:nvPr/>
        </p:nvSpPr>
        <p:spPr>
          <a:xfrm>
            <a:off x="6450950" y="5092749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创建患者安全监督方式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2D08C62-D55F-87AF-9CD7-14ED69D2E833}"/>
              </a:ext>
            </a:extLst>
          </p:cNvPr>
          <p:cNvSpPr txBox="1"/>
          <p:nvPr/>
        </p:nvSpPr>
        <p:spPr>
          <a:xfrm>
            <a:off x="6450950" y="5338804"/>
            <a:ext cx="23400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建立通用的安全指标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FB03B26-CE14-CA5E-9DC8-2B04B18B256A}"/>
              </a:ext>
            </a:extLst>
          </p:cNvPr>
          <p:cNvSpPr txBox="1"/>
          <p:nvPr/>
        </p:nvSpPr>
        <p:spPr>
          <a:xfrm>
            <a:off x="6772468" y="4029512"/>
            <a:ext cx="3921861" cy="461665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ctr"/>
            <a:r>
              <a:rPr lang="zh-CN" altLang="en-US" sz="2400">
                <a:solidFill>
                  <a:srgbClr val="53F1FE"/>
                </a:solidFill>
                <a:latin typeface="金山云技术体" pitchFamily="2" charset="-122"/>
                <a:ea typeface="金山云技术体" pitchFamily="2" charset="-122"/>
                <a:cs typeface="Arial" panose="020B0604020202020204" pitchFamily="34" charset="0"/>
              </a:rPr>
              <a:t>资金投入和政策支持不足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22120BA4-FEA2-DBC3-5D1E-062621A508A2}"/>
              </a:ext>
            </a:extLst>
          </p:cNvPr>
          <p:cNvCxnSpPr>
            <a:cxnSpLocks/>
          </p:cNvCxnSpPr>
          <p:nvPr/>
        </p:nvCxnSpPr>
        <p:spPr>
          <a:xfrm>
            <a:off x="8895761" y="5052081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3DDBC7B6-6C29-6E5E-30F3-8D451D864EEC}"/>
              </a:ext>
            </a:extLst>
          </p:cNvPr>
          <p:cNvCxnSpPr>
            <a:cxnSpLocks/>
          </p:cNvCxnSpPr>
          <p:nvPr/>
        </p:nvCxnSpPr>
        <p:spPr>
          <a:xfrm>
            <a:off x="6455163" y="5052081"/>
            <a:ext cx="1991799" cy="0"/>
          </a:xfrm>
          <a:prstGeom prst="line">
            <a:avLst/>
          </a:prstGeom>
          <a:ln w="31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53F1F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0" name="组合 2079">
            <a:extLst>
              <a:ext uri="{FF2B5EF4-FFF2-40B4-BE49-F238E27FC236}">
                <a16:creationId xmlns:a16="http://schemas.microsoft.com/office/drawing/2014/main" id="{4C3F6C99-55C6-F67D-DBD3-0AE33F3649B2}"/>
              </a:ext>
            </a:extLst>
          </p:cNvPr>
          <p:cNvGrpSpPr/>
          <p:nvPr/>
        </p:nvGrpSpPr>
        <p:grpSpPr>
          <a:xfrm>
            <a:off x="1223593" y="2552118"/>
            <a:ext cx="304480" cy="289612"/>
            <a:chOff x="1223593" y="2552118"/>
            <a:chExt cx="304480" cy="289612"/>
          </a:xfrm>
        </p:grpSpPr>
        <p:grpSp>
          <p:nvGrpSpPr>
            <p:cNvPr id="2074" name="组合 2073">
              <a:extLst>
                <a:ext uri="{FF2B5EF4-FFF2-40B4-BE49-F238E27FC236}">
                  <a16:creationId xmlns:a16="http://schemas.microsoft.com/office/drawing/2014/main" id="{408EA0A0-F9ED-2AB5-343F-6B8C3C0A6C20}"/>
                </a:ext>
              </a:extLst>
            </p:cNvPr>
            <p:cNvGrpSpPr/>
            <p:nvPr/>
          </p:nvGrpSpPr>
          <p:grpSpPr>
            <a:xfrm>
              <a:off x="1223593" y="2552118"/>
              <a:ext cx="304480" cy="289612"/>
              <a:chOff x="278078" y="2487651"/>
              <a:chExt cx="730060" cy="694411"/>
            </a:xfrm>
          </p:grpSpPr>
          <p:pic>
            <p:nvPicPr>
              <p:cNvPr id="1026" name="Picture 2" descr="查看图片">
                <a:extLst>
                  <a:ext uri="{FF2B5EF4-FFF2-40B4-BE49-F238E27FC236}">
                    <a16:creationId xmlns:a16="http://schemas.microsoft.com/office/drawing/2014/main" id="{09EBA5D6-9365-791F-B097-858B671D4E0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73" name="椭圆 2072">
                <a:extLst>
                  <a:ext uri="{FF2B5EF4-FFF2-40B4-BE49-F238E27FC236}">
                    <a16:creationId xmlns:a16="http://schemas.microsoft.com/office/drawing/2014/main" id="{B4B93EBA-8BB0-B959-A356-59960E9131C2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8" name="文本框 2077">
              <a:extLst>
                <a:ext uri="{FF2B5EF4-FFF2-40B4-BE49-F238E27FC236}">
                  <a16:creationId xmlns:a16="http://schemas.microsoft.com/office/drawing/2014/main" id="{91B5A3E2-DFFC-DEB3-8AC7-EB3BCAFA1151}"/>
                </a:ext>
              </a:extLst>
            </p:cNvPr>
            <p:cNvSpPr txBox="1"/>
            <p:nvPr/>
          </p:nvSpPr>
          <p:spPr>
            <a:xfrm>
              <a:off x="1246788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国内</a:t>
              </a:r>
            </a:p>
          </p:txBody>
        </p:sp>
      </p:grpSp>
      <p:grpSp>
        <p:nvGrpSpPr>
          <p:cNvPr id="2081" name="组合 2080">
            <a:extLst>
              <a:ext uri="{FF2B5EF4-FFF2-40B4-BE49-F238E27FC236}">
                <a16:creationId xmlns:a16="http://schemas.microsoft.com/office/drawing/2014/main" id="{5E78C6E7-6970-F0E1-1C0D-708475307FC7}"/>
              </a:ext>
            </a:extLst>
          </p:cNvPr>
          <p:cNvGrpSpPr/>
          <p:nvPr/>
        </p:nvGrpSpPr>
        <p:grpSpPr>
          <a:xfrm>
            <a:off x="3653593" y="2552118"/>
            <a:ext cx="304480" cy="289612"/>
            <a:chOff x="3653593" y="2552118"/>
            <a:chExt cx="304480" cy="289612"/>
          </a:xfrm>
        </p:grpSpPr>
        <p:grpSp>
          <p:nvGrpSpPr>
            <p:cNvPr id="2075" name="组合 2074">
              <a:extLst>
                <a:ext uri="{FF2B5EF4-FFF2-40B4-BE49-F238E27FC236}">
                  <a16:creationId xmlns:a16="http://schemas.microsoft.com/office/drawing/2014/main" id="{65829C49-8237-2727-9453-BBE8BC8C03ED}"/>
                </a:ext>
              </a:extLst>
            </p:cNvPr>
            <p:cNvGrpSpPr/>
            <p:nvPr/>
          </p:nvGrpSpPr>
          <p:grpSpPr>
            <a:xfrm>
              <a:off x="3653593" y="2552118"/>
              <a:ext cx="304480" cy="289612"/>
              <a:chOff x="278078" y="2487651"/>
              <a:chExt cx="730060" cy="694411"/>
            </a:xfrm>
          </p:grpSpPr>
          <p:pic>
            <p:nvPicPr>
              <p:cNvPr id="2076" name="Picture 2" descr="查看图片">
                <a:extLst>
                  <a:ext uri="{FF2B5EF4-FFF2-40B4-BE49-F238E27FC236}">
                    <a16:creationId xmlns:a16="http://schemas.microsoft.com/office/drawing/2014/main" id="{A6BCF891-DE93-92C6-FB9F-A3FEC57192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77" name="椭圆 2076">
                <a:extLst>
                  <a:ext uri="{FF2B5EF4-FFF2-40B4-BE49-F238E27FC236}">
                    <a16:creationId xmlns:a16="http://schemas.microsoft.com/office/drawing/2014/main" id="{9984C8ED-66C2-C72E-8458-247E19090B5C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9" name="文本框 2078">
              <a:extLst>
                <a:ext uri="{FF2B5EF4-FFF2-40B4-BE49-F238E27FC236}">
                  <a16:creationId xmlns:a16="http://schemas.microsoft.com/office/drawing/2014/main" id="{25C8FDA7-CF2C-6F4F-057E-0D3052C274A0}"/>
                </a:ext>
              </a:extLst>
            </p:cNvPr>
            <p:cNvSpPr txBox="1"/>
            <p:nvPr/>
          </p:nvSpPr>
          <p:spPr>
            <a:xfrm>
              <a:off x="3680700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国际</a:t>
              </a:r>
            </a:p>
          </p:txBody>
        </p:sp>
      </p:grpSp>
      <p:grpSp>
        <p:nvGrpSpPr>
          <p:cNvPr id="2082" name="组合 2081">
            <a:extLst>
              <a:ext uri="{FF2B5EF4-FFF2-40B4-BE49-F238E27FC236}">
                <a16:creationId xmlns:a16="http://schemas.microsoft.com/office/drawing/2014/main" id="{3E9DB7DF-05B1-B5A2-2168-B1AD4B661D13}"/>
              </a:ext>
            </a:extLst>
          </p:cNvPr>
          <p:cNvGrpSpPr/>
          <p:nvPr/>
        </p:nvGrpSpPr>
        <p:grpSpPr>
          <a:xfrm>
            <a:off x="1223593" y="4692713"/>
            <a:ext cx="304480" cy="289612"/>
            <a:chOff x="1223593" y="2552118"/>
            <a:chExt cx="304480" cy="289612"/>
          </a:xfrm>
        </p:grpSpPr>
        <p:grpSp>
          <p:nvGrpSpPr>
            <p:cNvPr id="2083" name="组合 2082">
              <a:extLst>
                <a:ext uri="{FF2B5EF4-FFF2-40B4-BE49-F238E27FC236}">
                  <a16:creationId xmlns:a16="http://schemas.microsoft.com/office/drawing/2014/main" id="{BF7BCEA4-4C6B-2F9C-7E63-AD62C7304E1F}"/>
                </a:ext>
              </a:extLst>
            </p:cNvPr>
            <p:cNvGrpSpPr/>
            <p:nvPr/>
          </p:nvGrpSpPr>
          <p:grpSpPr>
            <a:xfrm>
              <a:off x="1223593" y="2552118"/>
              <a:ext cx="304480" cy="289612"/>
              <a:chOff x="278078" y="2487651"/>
              <a:chExt cx="730060" cy="694411"/>
            </a:xfrm>
          </p:grpSpPr>
          <p:pic>
            <p:nvPicPr>
              <p:cNvPr id="2085" name="Picture 2" descr="查看图片">
                <a:extLst>
                  <a:ext uri="{FF2B5EF4-FFF2-40B4-BE49-F238E27FC236}">
                    <a16:creationId xmlns:a16="http://schemas.microsoft.com/office/drawing/2014/main" id="{EBB30B1E-36B3-E51F-1311-750E05F5F5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86" name="椭圆 2085">
                <a:extLst>
                  <a:ext uri="{FF2B5EF4-FFF2-40B4-BE49-F238E27FC236}">
                    <a16:creationId xmlns:a16="http://schemas.microsoft.com/office/drawing/2014/main" id="{EE915D29-12F1-D1C3-5401-40E470701AA3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84" name="文本框 2083">
              <a:extLst>
                <a:ext uri="{FF2B5EF4-FFF2-40B4-BE49-F238E27FC236}">
                  <a16:creationId xmlns:a16="http://schemas.microsoft.com/office/drawing/2014/main" id="{CAA585C6-9C6A-CC96-78D7-A81C0786C249}"/>
                </a:ext>
              </a:extLst>
            </p:cNvPr>
            <p:cNvSpPr txBox="1"/>
            <p:nvPr/>
          </p:nvSpPr>
          <p:spPr>
            <a:xfrm>
              <a:off x="1246788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国内</a:t>
              </a:r>
            </a:p>
          </p:txBody>
        </p:sp>
      </p:grpSp>
      <p:grpSp>
        <p:nvGrpSpPr>
          <p:cNvPr id="2087" name="组合 2086">
            <a:extLst>
              <a:ext uri="{FF2B5EF4-FFF2-40B4-BE49-F238E27FC236}">
                <a16:creationId xmlns:a16="http://schemas.microsoft.com/office/drawing/2014/main" id="{D75568BA-A4C3-4BDD-6EF1-A12D441C4DCD}"/>
              </a:ext>
            </a:extLst>
          </p:cNvPr>
          <p:cNvGrpSpPr/>
          <p:nvPr/>
        </p:nvGrpSpPr>
        <p:grpSpPr>
          <a:xfrm>
            <a:off x="3653593" y="4692713"/>
            <a:ext cx="304480" cy="289612"/>
            <a:chOff x="3653593" y="2552118"/>
            <a:chExt cx="304480" cy="289612"/>
          </a:xfrm>
        </p:grpSpPr>
        <p:grpSp>
          <p:nvGrpSpPr>
            <p:cNvPr id="2088" name="组合 2087">
              <a:extLst>
                <a:ext uri="{FF2B5EF4-FFF2-40B4-BE49-F238E27FC236}">
                  <a16:creationId xmlns:a16="http://schemas.microsoft.com/office/drawing/2014/main" id="{8B75DAC5-3D34-7F9D-FC4C-EC19F79AAA3D}"/>
                </a:ext>
              </a:extLst>
            </p:cNvPr>
            <p:cNvGrpSpPr/>
            <p:nvPr/>
          </p:nvGrpSpPr>
          <p:grpSpPr>
            <a:xfrm>
              <a:off x="3653593" y="2552118"/>
              <a:ext cx="304480" cy="289612"/>
              <a:chOff x="278078" y="2487651"/>
              <a:chExt cx="730060" cy="694411"/>
            </a:xfrm>
          </p:grpSpPr>
          <p:pic>
            <p:nvPicPr>
              <p:cNvPr id="2090" name="Picture 2" descr="查看图片">
                <a:extLst>
                  <a:ext uri="{FF2B5EF4-FFF2-40B4-BE49-F238E27FC236}">
                    <a16:creationId xmlns:a16="http://schemas.microsoft.com/office/drawing/2014/main" id="{9B300834-1C72-7E4E-5C60-9E53785769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91" name="椭圆 2090">
                <a:extLst>
                  <a:ext uri="{FF2B5EF4-FFF2-40B4-BE49-F238E27FC236}">
                    <a16:creationId xmlns:a16="http://schemas.microsoft.com/office/drawing/2014/main" id="{3C0A32A8-12F4-6A62-C2F0-2445BF6AD1C2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89" name="文本框 2088">
              <a:extLst>
                <a:ext uri="{FF2B5EF4-FFF2-40B4-BE49-F238E27FC236}">
                  <a16:creationId xmlns:a16="http://schemas.microsoft.com/office/drawing/2014/main" id="{67A1CAA4-8497-11D3-CBAE-687B448B74E6}"/>
                </a:ext>
              </a:extLst>
            </p:cNvPr>
            <p:cNvSpPr txBox="1"/>
            <p:nvPr/>
          </p:nvSpPr>
          <p:spPr>
            <a:xfrm>
              <a:off x="3680700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国际</a:t>
              </a:r>
            </a:p>
          </p:txBody>
        </p:sp>
      </p:grpSp>
      <p:grpSp>
        <p:nvGrpSpPr>
          <p:cNvPr id="2092" name="组合 2091">
            <a:extLst>
              <a:ext uri="{FF2B5EF4-FFF2-40B4-BE49-F238E27FC236}">
                <a16:creationId xmlns:a16="http://schemas.microsoft.com/office/drawing/2014/main" id="{8CEB80FC-79F2-E439-99AA-7C3C35963DB8}"/>
              </a:ext>
            </a:extLst>
          </p:cNvPr>
          <p:cNvGrpSpPr/>
          <p:nvPr/>
        </p:nvGrpSpPr>
        <p:grpSpPr>
          <a:xfrm>
            <a:off x="6429848" y="2552118"/>
            <a:ext cx="304480" cy="289612"/>
            <a:chOff x="1223593" y="2552118"/>
            <a:chExt cx="304480" cy="289612"/>
          </a:xfrm>
        </p:grpSpPr>
        <p:grpSp>
          <p:nvGrpSpPr>
            <p:cNvPr id="2093" name="组合 2092">
              <a:extLst>
                <a:ext uri="{FF2B5EF4-FFF2-40B4-BE49-F238E27FC236}">
                  <a16:creationId xmlns:a16="http://schemas.microsoft.com/office/drawing/2014/main" id="{DED1BEC8-66A5-C7FA-78F5-7940F6EF8B1F}"/>
                </a:ext>
              </a:extLst>
            </p:cNvPr>
            <p:cNvGrpSpPr/>
            <p:nvPr/>
          </p:nvGrpSpPr>
          <p:grpSpPr>
            <a:xfrm>
              <a:off x="1223593" y="2552118"/>
              <a:ext cx="304480" cy="289612"/>
              <a:chOff x="278078" y="2487651"/>
              <a:chExt cx="730060" cy="694411"/>
            </a:xfrm>
          </p:grpSpPr>
          <p:pic>
            <p:nvPicPr>
              <p:cNvPr id="2095" name="Picture 2" descr="查看图片">
                <a:extLst>
                  <a:ext uri="{FF2B5EF4-FFF2-40B4-BE49-F238E27FC236}">
                    <a16:creationId xmlns:a16="http://schemas.microsoft.com/office/drawing/2014/main" id="{DDD12559-9926-1A70-DC0D-52F8A61B28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96" name="椭圆 2095">
                <a:extLst>
                  <a:ext uri="{FF2B5EF4-FFF2-40B4-BE49-F238E27FC236}">
                    <a16:creationId xmlns:a16="http://schemas.microsoft.com/office/drawing/2014/main" id="{5B000DFA-5BA8-4245-E321-F60557D6C2F0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4" name="文本框 2093">
              <a:extLst>
                <a:ext uri="{FF2B5EF4-FFF2-40B4-BE49-F238E27FC236}">
                  <a16:creationId xmlns:a16="http://schemas.microsoft.com/office/drawing/2014/main" id="{5CA731C8-6079-1312-C172-AC7ED6EAC036}"/>
                </a:ext>
              </a:extLst>
            </p:cNvPr>
            <p:cNvSpPr txBox="1"/>
            <p:nvPr/>
          </p:nvSpPr>
          <p:spPr>
            <a:xfrm>
              <a:off x="1246788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国内</a:t>
              </a:r>
            </a:p>
          </p:txBody>
        </p:sp>
      </p:grpSp>
      <p:grpSp>
        <p:nvGrpSpPr>
          <p:cNvPr id="2097" name="组合 2096">
            <a:extLst>
              <a:ext uri="{FF2B5EF4-FFF2-40B4-BE49-F238E27FC236}">
                <a16:creationId xmlns:a16="http://schemas.microsoft.com/office/drawing/2014/main" id="{316AB7CD-C7F4-8299-C98D-AA17D5EA0672}"/>
              </a:ext>
            </a:extLst>
          </p:cNvPr>
          <p:cNvGrpSpPr/>
          <p:nvPr/>
        </p:nvGrpSpPr>
        <p:grpSpPr>
          <a:xfrm>
            <a:off x="8859848" y="2552118"/>
            <a:ext cx="304480" cy="289612"/>
            <a:chOff x="3653593" y="2552118"/>
            <a:chExt cx="304480" cy="289612"/>
          </a:xfrm>
        </p:grpSpPr>
        <p:grpSp>
          <p:nvGrpSpPr>
            <p:cNvPr id="2098" name="组合 2097">
              <a:extLst>
                <a:ext uri="{FF2B5EF4-FFF2-40B4-BE49-F238E27FC236}">
                  <a16:creationId xmlns:a16="http://schemas.microsoft.com/office/drawing/2014/main" id="{BA92DA02-84E1-A4E2-6BF9-3C2991C600A1}"/>
                </a:ext>
              </a:extLst>
            </p:cNvPr>
            <p:cNvGrpSpPr/>
            <p:nvPr/>
          </p:nvGrpSpPr>
          <p:grpSpPr>
            <a:xfrm>
              <a:off x="3653593" y="2552118"/>
              <a:ext cx="304480" cy="289612"/>
              <a:chOff x="278078" y="2487651"/>
              <a:chExt cx="730060" cy="694411"/>
            </a:xfrm>
          </p:grpSpPr>
          <p:pic>
            <p:nvPicPr>
              <p:cNvPr id="2100" name="Picture 2" descr="查看图片">
                <a:extLst>
                  <a:ext uri="{FF2B5EF4-FFF2-40B4-BE49-F238E27FC236}">
                    <a16:creationId xmlns:a16="http://schemas.microsoft.com/office/drawing/2014/main" id="{2A68B972-57F1-D1AE-4AAB-7E8A5156B3A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01" name="椭圆 2100">
                <a:extLst>
                  <a:ext uri="{FF2B5EF4-FFF2-40B4-BE49-F238E27FC236}">
                    <a16:creationId xmlns:a16="http://schemas.microsoft.com/office/drawing/2014/main" id="{9820308D-B2F1-990E-02D8-617A8ACCFEA8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9" name="文本框 2098">
              <a:extLst>
                <a:ext uri="{FF2B5EF4-FFF2-40B4-BE49-F238E27FC236}">
                  <a16:creationId xmlns:a16="http://schemas.microsoft.com/office/drawing/2014/main" id="{E8D09510-580A-6A5E-A702-662516E0AF3C}"/>
                </a:ext>
              </a:extLst>
            </p:cNvPr>
            <p:cNvSpPr txBox="1"/>
            <p:nvPr/>
          </p:nvSpPr>
          <p:spPr>
            <a:xfrm>
              <a:off x="3680700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国际</a:t>
              </a:r>
            </a:p>
          </p:txBody>
        </p:sp>
      </p:grpSp>
      <p:grpSp>
        <p:nvGrpSpPr>
          <p:cNvPr id="2102" name="组合 2101">
            <a:extLst>
              <a:ext uri="{FF2B5EF4-FFF2-40B4-BE49-F238E27FC236}">
                <a16:creationId xmlns:a16="http://schemas.microsoft.com/office/drawing/2014/main" id="{050C2BED-FA53-EA1D-0C4B-2FA5A6F5680D}"/>
              </a:ext>
            </a:extLst>
          </p:cNvPr>
          <p:cNvGrpSpPr/>
          <p:nvPr/>
        </p:nvGrpSpPr>
        <p:grpSpPr>
          <a:xfrm>
            <a:off x="6429848" y="4692713"/>
            <a:ext cx="304480" cy="289612"/>
            <a:chOff x="1223593" y="2552118"/>
            <a:chExt cx="304480" cy="289612"/>
          </a:xfrm>
        </p:grpSpPr>
        <p:grpSp>
          <p:nvGrpSpPr>
            <p:cNvPr id="2103" name="组合 2102">
              <a:extLst>
                <a:ext uri="{FF2B5EF4-FFF2-40B4-BE49-F238E27FC236}">
                  <a16:creationId xmlns:a16="http://schemas.microsoft.com/office/drawing/2014/main" id="{83CD47D4-0889-650E-D1F9-24A0A2410CB4}"/>
                </a:ext>
              </a:extLst>
            </p:cNvPr>
            <p:cNvGrpSpPr/>
            <p:nvPr/>
          </p:nvGrpSpPr>
          <p:grpSpPr>
            <a:xfrm>
              <a:off x="1223593" y="2552118"/>
              <a:ext cx="304480" cy="289612"/>
              <a:chOff x="278078" y="2487651"/>
              <a:chExt cx="730060" cy="694411"/>
            </a:xfrm>
          </p:grpSpPr>
          <p:pic>
            <p:nvPicPr>
              <p:cNvPr id="2105" name="Picture 2" descr="查看图片">
                <a:extLst>
                  <a:ext uri="{FF2B5EF4-FFF2-40B4-BE49-F238E27FC236}">
                    <a16:creationId xmlns:a16="http://schemas.microsoft.com/office/drawing/2014/main" id="{4143A470-4EF1-959E-D13B-EBED9B0857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06" name="椭圆 2105">
                <a:extLst>
                  <a:ext uri="{FF2B5EF4-FFF2-40B4-BE49-F238E27FC236}">
                    <a16:creationId xmlns:a16="http://schemas.microsoft.com/office/drawing/2014/main" id="{304BD1E3-1CE9-840A-A553-0AC452E2D226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4" name="文本框 2103">
              <a:extLst>
                <a:ext uri="{FF2B5EF4-FFF2-40B4-BE49-F238E27FC236}">
                  <a16:creationId xmlns:a16="http://schemas.microsoft.com/office/drawing/2014/main" id="{1B7C81D8-18F0-13E0-630A-FEF94898500F}"/>
                </a:ext>
              </a:extLst>
            </p:cNvPr>
            <p:cNvSpPr txBox="1"/>
            <p:nvPr/>
          </p:nvSpPr>
          <p:spPr>
            <a:xfrm>
              <a:off x="1246788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国内</a:t>
              </a:r>
            </a:p>
          </p:txBody>
        </p:sp>
      </p:grpSp>
      <p:grpSp>
        <p:nvGrpSpPr>
          <p:cNvPr id="2107" name="组合 2106">
            <a:extLst>
              <a:ext uri="{FF2B5EF4-FFF2-40B4-BE49-F238E27FC236}">
                <a16:creationId xmlns:a16="http://schemas.microsoft.com/office/drawing/2014/main" id="{F97747AA-63E0-CC13-2053-EDB9B7F6E2A7}"/>
              </a:ext>
            </a:extLst>
          </p:cNvPr>
          <p:cNvGrpSpPr/>
          <p:nvPr/>
        </p:nvGrpSpPr>
        <p:grpSpPr>
          <a:xfrm>
            <a:off x="8859848" y="4692713"/>
            <a:ext cx="304480" cy="289612"/>
            <a:chOff x="3653593" y="2552118"/>
            <a:chExt cx="304480" cy="289612"/>
          </a:xfrm>
        </p:grpSpPr>
        <p:grpSp>
          <p:nvGrpSpPr>
            <p:cNvPr id="2108" name="组合 2107">
              <a:extLst>
                <a:ext uri="{FF2B5EF4-FFF2-40B4-BE49-F238E27FC236}">
                  <a16:creationId xmlns:a16="http://schemas.microsoft.com/office/drawing/2014/main" id="{16F38FBD-8DF0-518D-EC25-347F940A5C5C}"/>
                </a:ext>
              </a:extLst>
            </p:cNvPr>
            <p:cNvGrpSpPr/>
            <p:nvPr/>
          </p:nvGrpSpPr>
          <p:grpSpPr>
            <a:xfrm>
              <a:off x="3653593" y="2552118"/>
              <a:ext cx="304480" cy="289612"/>
              <a:chOff x="278078" y="2487651"/>
              <a:chExt cx="730060" cy="694411"/>
            </a:xfrm>
          </p:grpSpPr>
          <p:pic>
            <p:nvPicPr>
              <p:cNvPr id="2110" name="Picture 2" descr="查看图片">
                <a:extLst>
                  <a:ext uri="{FF2B5EF4-FFF2-40B4-BE49-F238E27FC236}">
                    <a16:creationId xmlns:a16="http://schemas.microsoft.com/office/drawing/2014/main" id="{ADA4C375-A3AA-9C2A-749B-67D9204A11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78078" y="2487651"/>
                <a:ext cx="730060" cy="6944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11" name="椭圆 2110">
                <a:extLst>
                  <a:ext uri="{FF2B5EF4-FFF2-40B4-BE49-F238E27FC236}">
                    <a16:creationId xmlns:a16="http://schemas.microsoft.com/office/drawing/2014/main" id="{770C3172-4553-EB9C-8F0E-055A755DC1E3}"/>
                  </a:ext>
                </a:extLst>
              </p:cNvPr>
              <p:cNvSpPr/>
              <p:nvPr/>
            </p:nvSpPr>
            <p:spPr>
              <a:xfrm>
                <a:off x="327523" y="2521566"/>
                <a:ext cx="612000" cy="612000"/>
              </a:xfrm>
              <a:prstGeom prst="ellipse">
                <a:avLst/>
              </a:prstGeom>
              <a:solidFill>
                <a:srgbClr val="01C6D5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9" name="文本框 2108">
              <a:extLst>
                <a:ext uri="{FF2B5EF4-FFF2-40B4-BE49-F238E27FC236}">
                  <a16:creationId xmlns:a16="http://schemas.microsoft.com/office/drawing/2014/main" id="{443AAF64-7306-9800-CCC1-6D20E69E3D33}"/>
                </a:ext>
              </a:extLst>
            </p:cNvPr>
            <p:cNvSpPr txBox="1"/>
            <p:nvPr/>
          </p:nvSpPr>
          <p:spPr>
            <a:xfrm>
              <a:off x="3680700" y="2632328"/>
              <a:ext cx="252349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国际</a:t>
              </a:r>
            </a:p>
          </p:txBody>
        </p:sp>
      </p:grpSp>
      <p:pic>
        <p:nvPicPr>
          <p:cNvPr id="1024" name="Picture 6" descr="查看图片">
            <a:extLst>
              <a:ext uri="{FF2B5EF4-FFF2-40B4-BE49-F238E27FC236}">
                <a16:creationId xmlns:a16="http://schemas.microsoft.com/office/drawing/2014/main" id="{0D7194DA-E2FB-3130-CFA7-7B3F9BE4E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828" y="958272"/>
            <a:ext cx="3219732" cy="146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6" descr="查看图片">
            <a:extLst>
              <a:ext uri="{FF2B5EF4-FFF2-40B4-BE49-F238E27FC236}">
                <a16:creationId xmlns:a16="http://schemas.microsoft.com/office/drawing/2014/main" id="{8663D030-9AA0-5FFA-E843-F53834AE1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5218" y="5361532"/>
            <a:ext cx="3219732" cy="146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任意多边形: 形状 1026">
            <a:extLst>
              <a:ext uri="{FF2B5EF4-FFF2-40B4-BE49-F238E27FC236}">
                <a16:creationId xmlns:a16="http://schemas.microsoft.com/office/drawing/2014/main" id="{4AE84B77-A95E-03A0-F04A-10EB75E6526F}"/>
              </a:ext>
            </a:extLst>
          </p:cNvPr>
          <p:cNvSpPr/>
          <p:nvPr/>
        </p:nvSpPr>
        <p:spPr>
          <a:xfrm rot="16200000" flipH="1">
            <a:off x="1398763" y="2719762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8" name="任意多边形: 形状 1027">
            <a:extLst>
              <a:ext uri="{FF2B5EF4-FFF2-40B4-BE49-F238E27FC236}">
                <a16:creationId xmlns:a16="http://schemas.microsoft.com/office/drawing/2014/main" id="{47DF694E-D61D-BFC1-11C1-462EDD3C7642}"/>
              </a:ext>
            </a:extLst>
          </p:cNvPr>
          <p:cNvSpPr/>
          <p:nvPr/>
        </p:nvSpPr>
        <p:spPr>
          <a:xfrm rot="16200000" flipH="1">
            <a:off x="3836215" y="2719762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9" name="任意多边形: 形状 1028">
            <a:extLst>
              <a:ext uri="{FF2B5EF4-FFF2-40B4-BE49-F238E27FC236}">
                <a16:creationId xmlns:a16="http://schemas.microsoft.com/office/drawing/2014/main" id="{AA2E522A-8CDF-D115-AC6A-39D72BDA211C}"/>
              </a:ext>
            </a:extLst>
          </p:cNvPr>
          <p:cNvSpPr/>
          <p:nvPr/>
        </p:nvSpPr>
        <p:spPr>
          <a:xfrm rot="16200000" flipH="1">
            <a:off x="1398763" y="487227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0" name="任意多边形: 形状 1029">
            <a:extLst>
              <a:ext uri="{FF2B5EF4-FFF2-40B4-BE49-F238E27FC236}">
                <a16:creationId xmlns:a16="http://schemas.microsoft.com/office/drawing/2014/main" id="{B7FDB368-7ABA-E4AB-E3AB-C875FD4FF786}"/>
              </a:ext>
            </a:extLst>
          </p:cNvPr>
          <p:cNvSpPr/>
          <p:nvPr/>
        </p:nvSpPr>
        <p:spPr>
          <a:xfrm rot="16200000" flipH="1">
            <a:off x="3836215" y="487227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1" name="任意多边形: 形状 1030">
            <a:extLst>
              <a:ext uri="{FF2B5EF4-FFF2-40B4-BE49-F238E27FC236}">
                <a16:creationId xmlns:a16="http://schemas.microsoft.com/office/drawing/2014/main" id="{DCF5CB81-2D4A-2795-7EE0-FF45C449B58B}"/>
              </a:ext>
            </a:extLst>
          </p:cNvPr>
          <p:cNvSpPr/>
          <p:nvPr/>
        </p:nvSpPr>
        <p:spPr>
          <a:xfrm rot="16200000" flipH="1">
            <a:off x="6615847" y="2719762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2" name="任意多边形: 形状 1031">
            <a:extLst>
              <a:ext uri="{FF2B5EF4-FFF2-40B4-BE49-F238E27FC236}">
                <a16:creationId xmlns:a16="http://schemas.microsoft.com/office/drawing/2014/main" id="{A466643E-120D-BB99-8295-CB9BA2F0C53E}"/>
              </a:ext>
            </a:extLst>
          </p:cNvPr>
          <p:cNvSpPr/>
          <p:nvPr/>
        </p:nvSpPr>
        <p:spPr>
          <a:xfrm rot="16200000" flipH="1">
            <a:off x="9053299" y="2719762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3" name="任意多边形: 形状 1032">
            <a:extLst>
              <a:ext uri="{FF2B5EF4-FFF2-40B4-BE49-F238E27FC236}">
                <a16:creationId xmlns:a16="http://schemas.microsoft.com/office/drawing/2014/main" id="{2FBE6CC9-DBEA-1680-D68E-87A607B0213F}"/>
              </a:ext>
            </a:extLst>
          </p:cNvPr>
          <p:cNvSpPr/>
          <p:nvPr/>
        </p:nvSpPr>
        <p:spPr>
          <a:xfrm rot="16200000" flipH="1">
            <a:off x="6615847" y="487227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4" name="任意多边形: 形状 1033">
            <a:extLst>
              <a:ext uri="{FF2B5EF4-FFF2-40B4-BE49-F238E27FC236}">
                <a16:creationId xmlns:a16="http://schemas.microsoft.com/office/drawing/2014/main" id="{E950FAFA-7D02-A8F7-EA5C-4742F062791F}"/>
              </a:ext>
            </a:extLst>
          </p:cNvPr>
          <p:cNvSpPr/>
          <p:nvPr/>
        </p:nvSpPr>
        <p:spPr>
          <a:xfrm rot="16200000" flipH="1">
            <a:off x="9053299" y="487227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39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" descr="查看图片">
            <a:extLst>
              <a:ext uri="{FF2B5EF4-FFF2-40B4-BE49-F238E27FC236}">
                <a16:creationId xmlns:a16="http://schemas.microsoft.com/office/drawing/2014/main" id="{8CDBD138-B5CF-B180-794B-A2BF0E20B3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" name="矩形 209">
            <a:extLst>
              <a:ext uri="{FF2B5EF4-FFF2-40B4-BE49-F238E27FC236}">
                <a16:creationId xmlns:a16="http://schemas.microsoft.com/office/drawing/2014/main" id="{E67E844B-783B-ED2A-0C90-8304A4CC77FB}"/>
              </a:ext>
            </a:extLst>
          </p:cNvPr>
          <p:cNvSpPr/>
          <p:nvPr/>
        </p:nvSpPr>
        <p:spPr>
          <a:xfrm>
            <a:off x="0" y="0"/>
            <a:ext cx="12191999" cy="6865443"/>
          </a:xfrm>
          <a:prstGeom prst="rect">
            <a:avLst/>
          </a:prstGeom>
          <a:solidFill>
            <a:srgbClr val="001B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3" name="图片 202">
            <a:extLst>
              <a:ext uri="{FF2B5EF4-FFF2-40B4-BE49-F238E27FC236}">
                <a16:creationId xmlns:a16="http://schemas.microsoft.com/office/drawing/2014/main" id="{910C4642-A41D-148A-599B-692DD74F4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17647" y="-402958"/>
            <a:ext cx="15084250" cy="7726384"/>
          </a:xfrm>
          <a:prstGeom prst="rect">
            <a:avLst/>
          </a:prstGeom>
        </p:spPr>
      </p:pic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E5BB314F-E1F3-51B7-D24D-F87A38199E72}"/>
              </a:ext>
            </a:extLst>
          </p:cNvPr>
          <p:cNvSpPr/>
          <p:nvPr/>
        </p:nvSpPr>
        <p:spPr>
          <a:xfrm rot="2688706">
            <a:off x="702455" y="-1813022"/>
            <a:ext cx="10857442" cy="10463432"/>
          </a:xfrm>
          <a:custGeom>
            <a:avLst/>
            <a:gdLst>
              <a:gd name="connsiteX0" fmla="*/ 2849224 w 10580214"/>
              <a:gd name="connsiteY0" fmla="*/ 2292277 h 10196264"/>
              <a:gd name="connsiteX1" fmla="*/ 10580214 w 10580214"/>
              <a:gd name="connsiteY1" fmla="*/ 0 h 10196264"/>
              <a:gd name="connsiteX2" fmla="*/ 7690502 w 10580214"/>
              <a:gd name="connsiteY2" fmla="*/ 7869748 h 10196264"/>
              <a:gd name="connsiteX3" fmla="*/ 0 w 10580214"/>
              <a:gd name="connsiteY3" fmla="*/ 10196264 h 1019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80214" h="10196264">
                <a:moveTo>
                  <a:pt x="2849224" y="2292277"/>
                </a:moveTo>
                <a:lnTo>
                  <a:pt x="10580214" y="0"/>
                </a:lnTo>
                <a:lnTo>
                  <a:pt x="7690502" y="7869748"/>
                </a:lnTo>
                <a:lnTo>
                  <a:pt x="0" y="10196264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C063E6E1-18AD-6149-7315-F38B65F17460}"/>
              </a:ext>
            </a:extLst>
          </p:cNvPr>
          <p:cNvSpPr/>
          <p:nvPr/>
        </p:nvSpPr>
        <p:spPr>
          <a:xfrm rot="2688706">
            <a:off x="702454" y="-1813022"/>
            <a:ext cx="10857442" cy="10463432"/>
          </a:xfrm>
          <a:custGeom>
            <a:avLst/>
            <a:gdLst>
              <a:gd name="connsiteX0" fmla="*/ 2849224 w 10580214"/>
              <a:gd name="connsiteY0" fmla="*/ 2292277 h 10196264"/>
              <a:gd name="connsiteX1" fmla="*/ 10580214 w 10580214"/>
              <a:gd name="connsiteY1" fmla="*/ 0 h 10196264"/>
              <a:gd name="connsiteX2" fmla="*/ 7690502 w 10580214"/>
              <a:gd name="connsiteY2" fmla="*/ 7869748 h 10196264"/>
              <a:gd name="connsiteX3" fmla="*/ 0 w 10580214"/>
              <a:gd name="connsiteY3" fmla="*/ 10196264 h 1019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80214" h="10196264">
                <a:moveTo>
                  <a:pt x="2849224" y="2292277"/>
                </a:moveTo>
                <a:lnTo>
                  <a:pt x="10580214" y="0"/>
                </a:lnTo>
                <a:lnTo>
                  <a:pt x="7690502" y="7869748"/>
                </a:lnTo>
                <a:lnTo>
                  <a:pt x="0" y="10196264"/>
                </a:lnTo>
                <a:close/>
              </a:path>
            </a:pathLst>
          </a:custGeom>
          <a:gradFill flip="none" rotWithShape="1">
            <a:gsLst>
              <a:gs pos="0">
                <a:srgbClr val="001F48">
                  <a:alpha val="70000"/>
                </a:srgbClr>
              </a:gs>
              <a:gs pos="88000">
                <a:srgbClr val="001F48">
                  <a:alpha val="80000"/>
                </a:srgbClr>
              </a:gs>
            </a:gsLst>
            <a:lin ang="8100000" scaled="1"/>
            <a:tileRect/>
          </a:gra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05B4950-13CE-4D0B-27E3-B4607B1552EE}"/>
              </a:ext>
            </a:extLst>
          </p:cNvPr>
          <p:cNvGrpSpPr/>
          <p:nvPr/>
        </p:nvGrpSpPr>
        <p:grpSpPr>
          <a:xfrm flipV="1">
            <a:off x="6504170" y="1463899"/>
            <a:ext cx="2738304" cy="1069674"/>
            <a:chOff x="6504170" y="3533950"/>
            <a:chExt cx="2738304" cy="1069674"/>
          </a:xfrm>
          <a:scene3d>
            <a:camera prst="orthographicFront">
              <a:rot lat="300000" lon="0" rev="0"/>
            </a:camera>
            <a:lightRig rig="threePt" dir="t"/>
          </a:scene3d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52E0D2E9-2872-DFDA-4BA5-06A2757A7957}"/>
                </a:ext>
              </a:extLst>
            </p:cNvPr>
            <p:cNvGrpSpPr/>
            <p:nvPr/>
          </p:nvGrpSpPr>
          <p:grpSpPr>
            <a:xfrm flipH="1">
              <a:off x="6529468" y="3533950"/>
              <a:ext cx="1810563" cy="576245"/>
              <a:chOff x="3851969" y="3538803"/>
              <a:chExt cx="1810563" cy="586199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5E979BAA-44E6-43FB-8585-E43E6EECE6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4125002"/>
                <a:ext cx="1810563" cy="0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2AF447AF-5DEC-9380-9564-8DDAE7F946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51969" y="3538803"/>
                <a:ext cx="0" cy="582497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F3F2469D-C4A7-317C-1432-8F4EF5A113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04170" y="4603624"/>
              <a:ext cx="2738304" cy="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40486A8E-A28D-D3FE-F7FB-3A2504E4D273}"/>
                </a:ext>
              </a:extLst>
            </p:cNvPr>
            <p:cNvCxnSpPr>
              <a:cxnSpLocks/>
            </p:cNvCxnSpPr>
            <p:nvPr/>
          </p:nvCxnSpPr>
          <p:spPr>
            <a:xfrm>
              <a:off x="9242474" y="3562094"/>
              <a:ext cx="0" cy="104153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3E808D2-BEEB-F89D-2654-6B4E02BB3299}"/>
              </a:ext>
            </a:extLst>
          </p:cNvPr>
          <p:cNvGrpSpPr/>
          <p:nvPr/>
        </p:nvGrpSpPr>
        <p:grpSpPr>
          <a:xfrm flipV="1">
            <a:off x="2949526" y="1463899"/>
            <a:ext cx="2738304" cy="1041530"/>
            <a:chOff x="2949526" y="3562094"/>
            <a:chExt cx="2738304" cy="1041530"/>
          </a:xfrm>
          <a:scene3d>
            <a:camera prst="orthographicFront">
              <a:rot lat="300000" lon="0" rev="0"/>
            </a:camera>
            <a:lightRig rig="threePt" dir="t"/>
          </a:scene3d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276EF092-D8E7-8599-54B4-2680E3BC85CB}"/>
                </a:ext>
              </a:extLst>
            </p:cNvPr>
            <p:cNvGrpSpPr/>
            <p:nvPr/>
          </p:nvGrpSpPr>
          <p:grpSpPr>
            <a:xfrm>
              <a:off x="3851969" y="3562094"/>
              <a:ext cx="1810563" cy="548100"/>
              <a:chOff x="3851969" y="3567434"/>
              <a:chExt cx="1810563" cy="557568"/>
            </a:xfrm>
          </p:grpSpPr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0027B81D-3911-23DD-B783-D75E5D09C3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4125002"/>
                <a:ext cx="1810563" cy="0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E2A43219-3A4B-E89B-E9A7-42B39414D4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3567434"/>
                <a:ext cx="0" cy="553866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FA3591CD-8AB0-417B-EF3C-CC005EEC974C}"/>
                </a:ext>
              </a:extLst>
            </p:cNvPr>
            <p:cNvCxnSpPr>
              <a:cxnSpLocks/>
            </p:cNvCxnSpPr>
            <p:nvPr/>
          </p:nvCxnSpPr>
          <p:spPr>
            <a:xfrm>
              <a:off x="2949526" y="4603624"/>
              <a:ext cx="2738304" cy="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2E6E95D5-9079-0777-303B-756733611BA4}"/>
                </a:ext>
              </a:extLst>
            </p:cNvPr>
            <p:cNvCxnSpPr>
              <a:cxnSpLocks/>
            </p:cNvCxnSpPr>
            <p:nvPr/>
          </p:nvCxnSpPr>
          <p:spPr>
            <a:xfrm>
              <a:off x="2949526" y="3562094"/>
              <a:ext cx="0" cy="104153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7BE16745-49F2-2D9D-3183-811404EFC5F7}"/>
              </a:ext>
            </a:extLst>
          </p:cNvPr>
          <p:cNvGrpSpPr/>
          <p:nvPr/>
        </p:nvGrpSpPr>
        <p:grpSpPr>
          <a:xfrm>
            <a:off x="2949526" y="2993972"/>
            <a:ext cx="2738304" cy="1279943"/>
            <a:chOff x="2949526" y="2954216"/>
            <a:chExt cx="2738304" cy="1279943"/>
          </a:xfrm>
          <a:scene3d>
            <a:camera prst="orthographicFront">
              <a:rot lat="300000" lon="0" rev="0"/>
            </a:camera>
            <a:lightRig rig="threePt" dir="t"/>
          </a:scene3d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D3CFBEB9-2447-226C-DE48-64AAFF9CDBAA}"/>
                </a:ext>
              </a:extLst>
            </p:cNvPr>
            <p:cNvGrpSpPr/>
            <p:nvPr/>
          </p:nvGrpSpPr>
          <p:grpSpPr>
            <a:xfrm>
              <a:off x="3851969" y="2954217"/>
              <a:ext cx="1810563" cy="786515"/>
              <a:chOff x="3851969" y="3324901"/>
              <a:chExt cx="1810563" cy="800101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47D35E5C-DE77-F3A9-CF3B-C7D90804D9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4125002"/>
                <a:ext cx="1810563" cy="0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33FC2213-CD30-6DBA-E731-DCA3D52176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3324901"/>
                <a:ext cx="0" cy="796399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DB2FD6C0-300F-3D0B-C8B4-4C3DC0D9E211}"/>
                </a:ext>
              </a:extLst>
            </p:cNvPr>
            <p:cNvCxnSpPr>
              <a:cxnSpLocks/>
            </p:cNvCxnSpPr>
            <p:nvPr/>
          </p:nvCxnSpPr>
          <p:spPr>
            <a:xfrm>
              <a:off x="2949526" y="4234159"/>
              <a:ext cx="2738304" cy="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A2FA7D1C-A355-F1A2-48F7-078218973B0A}"/>
                </a:ext>
              </a:extLst>
            </p:cNvPr>
            <p:cNvCxnSpPr>
              <a:cxnSpLocks/>
            </p:cNvCxnSpPr>
            <p:nvPr/>
          </p:nvCxnSpPr>
          <p:spPr>
            <a:xfrm>
              <a:off x="2949526" y="2954216"/>
              <a:ext cx="0" cy="1279943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DE23431-F9C4-2649-664D-01A744AB6821}"/>
              </a:ext>
            </a:extLst>
          </p:cNvPr>
          <p:cNvCxnSpPr>
            <a:cxnSpLocks/>
          </p:cNvCxnSpPr>
          <p:nvPr/>
        </p:nvCxnSpPr>
        <p:spPr>
          <a:xfrm>
            <a:off x="5687830" y="4278269"/>
            <a:ext cx="0" cy="1087401"/>
          </a:xfrm>
          <a:prstGeom prst="line">
            <a:avLst/>
          </a:prstGeom>
          <a:ln w="3175">
            <a:solidFill>
              <a:srgbClr val="53F1FE">
                <a:alpha val="90000"/>
              </a:srgbClr>
            </a:solidFill>
          </a:ln>
          <a:scene3d>
            <a:camera prst="orthographicFront">
              <a:rot lat="30000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D3241EF-B397-4395-5450-1677259CD5C0}"/>
              </a:ext>
            </a:extLst>
          </p:cNvPr>
          <p:cNvGrpSpPr/>
          <p:nvPr/>
        </p:nvGrpSpPr>
        <p:grpSpPr>
          <a:xfrm>
            <a:off x="5460359" y="3374908"/>
            <a:ext cx="1297785" cy="1297785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186E65F3-5F64-9006-7B53-4FE53AA15FE7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F8CA8962-AC40-902D-7D1C-EA0EF0DFC5EE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01226F8B-6E3B-C213-6882-6265BB4888CB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246879C-D0C3-3C01-BE1A-509F81A2C768}"/>
              </a:ext>
            </a:extLst>
          </p:cNvPr>
          <p:cNvGrpSpPr/>
          <p:nvPr/>
        </p:nvGrpSpPr>
        <p:grpSpPr>
          <a:xfrm>
            <a:off x="5460359" y="4971080"/>
            <a:ext cx="1297785" cy="1297785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75C40EB7-B3D8-85FD-6FFA-CB5602AD73AD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1D4618C3-14EE-98C8-F30B-FF0828DC2BEC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B8EBD395-E7A4-D8F2-C98F-08E6188E1B7C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0766852-7DA6-550F-FDA6-0702E4B5095C}"/>
              </a:ext>
            </a:extLst>
          </p:cNvPr>
          <p:cNvGrpSpPr/>
          <p:nvPr/>
        </p:nvGrpSpPr>
        <p:grpSpPr>
          <a:xfrm>
            <a:off x="5453733" y="1080781"/>
            <a:ext cx="1297785" cy="1297785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1E2F59FD-57BF-B679-0BA2-1326AB70C852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26D3DB09-1502-E260-4038-8EA65810A550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id="{0879327F-595C-9CBD-A118-105BB5F629E7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F2119AC-D7E8-BB95-A011-F4EC1ACA0701}"/>
              </a:ext>
            </a:extLst>
          </p:cNvPr>
          <p:cNvGrpSpPr/>
          <p:nvPr/>
        </p:nvGrpSpPr>
        <p:grpSpPr>
          <a:xfrm>
            <a:off x="2754748" y="2111761"/>
            <a:ext cx="1297785" cy="1297785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871916A2-09CB-4C08-1684-6E8B5FE50AE9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E7DC0A95-A348-71AB-A159-8935D2C087AE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40B887CD-0C3F-F46A-AF79-B645AC22B3FC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BBA3E83-CB30-6885-0986-E8A013EBCD51}"/>
              </a:ext>
            </a:extLst>
          </p:cNvPr>
          <p:cNvGrpSpPr/>
          <p:nvPr/>
        </p:nvGrpSpPr>
        <p:grpSpPr>
          <a:xfrm>
            <a:off x="8155339" y="2111761"/>
            <a:ext cx="1297785" cy="1297785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B065CF09-8707-07B1-EA87-17A9D3CADC8E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6CF89E08-20BB-D286-AC0A-9D183E926A49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3887ACE0-6F94-7F13-9594-2E34A16D24F3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803B410-140A-4B9C-80E8-ABBCA45BF272}"/>
              </a:ext>
            </a:extLst>
          </p:cNvPr>
          <p:cNvGrpSpPr/>
          <p:nvPr/>
        </p:nvGrpSpPr>
        <p:grpSpPr>
          <a:xfrm>
            <a:off x="3083956" y="2003423"/>
            <a:ext cx="627579" cy="1030070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46" name="Picture 6" descr="查看图片">
              <a:extLst>
                <a:ext uri="{FF2B5EF4-FFF2-40B4-BE49-F238E27FC236}">
                  <a16:creationId xmlns:a16="http://schemas.microsoft.com/office/drawing/2014/main" id="{E47957CC-45D5-D433-9E80-FAA4229050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2486557-AA10-59B7-9D35-0E66A9E6A4CC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FC49286F-F00B-029D-6368-0A9153016DA8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95AD83C-44F6-1FCE-156F-4FD697024A8C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44CCF11C-FC77-5809-FB10-BC715AC78C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C054E8C5-4D7E-4E08-C9CC-ABB02D0CE60D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8DC9CF5E-B2DB-F688-A7B0-AA517E6EFF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BFAD921-E491-92B5-C511-CCE244A2102B}"/>
              </a:ext>
            </a:extLst>
          </p:cNvPr>
          <p:cNvGrpSpPr/>
          <p:nvPr/>
        </p:nvGrpSpPr>
        <p:grpSpPr>
          <a:xfrm>
            <a:off x="8491173" y="2003423"/>
            <a:ext cx="627579" cy="1030070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54" name="Picture 6" descr="查看图片">
              <a:extLst>
                <a:ext uri="{FF2B5EF4-FFF2-40B4-BE49-F238E27FC236}">
                  <a16:creationId xmlns:a16="http://schemas.microsoft.com/office/drawing/2014/main" id="{09CF620E-9648-D4EB-A00E-5A48750948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566F5301-706C-C7F5-9B03-BFCF076628B2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4996290F-3AE3-385A-C2D0-23FF5214CCF0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248F12E-5DEC-2FEB-FA99-EB01B4FAF88F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5BA5916F-3ED1-D3FE-D3E7-98FA8B247B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FCFA8B97-9697-8CF5-95C5-AB2EDCF28BCD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A4B66AEC-AEB8-C31F-1267-A2992EB1E6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FB42E8F-EC71-4240-3247-14B3B4AEE922}"/>
              </a:ext>
            </a:extLst>
          </p:cNvPr>
          <p:cNvGrpSpPr/>
          <p:nvPr/>
        </p:nvGrpSpPr>
        <p:grpSpPr>
          <a:xfrm>
            <a:off x="5786756" y="3271257"/>
            <a:ext cx="627579" cy="1030070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38" name="Picture 6" descr="查看图片">
              <a:extLst>
                <a:ext uri="{FF2B5EF4-FFF2-40B4-BE49-F238E27FC236}">
                  <a16:creationId xmlns:a16="http://schemas.microsoft.com/office/drawing/2014/main" id="{074389CA-E363-43BB-401C-C1B146BF9B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F021DF6-CF9A-42C8-1464-902E21C744B3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8DEDA783-56E4-92C2-3A02-865C91BC5EBF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F2140368-98B9-B92C-888E-4268F548F818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5A4EDA0F-F54B-0F17-8314-493FBD0070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3C00A7C6-B84A-8722-639C-33E1F56EE157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5BB37ED8-4889-FE6B-5F64-E39EDB8E06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783C09A-D4FA-53B2-0793-7C346C3640C3}"/>
              </a:ext>
            </a:extLst>
          </p:cNvPr>
          <p:cNvGrpSpPr/>
          <p:nvPr/>
        </p:nvGrpSpPr>
        <p:grpSpPr>
          <a:xfrm>
            <a:off x="5776936" y="975622"/>
            <a:ext cx="627579" cy="1030070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30" name="Picture 6" descr="查看图片">
              <a:extLst>
                <a:ext uri="{FF2B5EF4-FFF2-40B4-BE49-F238E27FC236}">
                  <a16:creationId xmlns:a16="http://schemas.microsoft.com/office/drawing/2014/main" id="{7867CC2C-1B63-26F0-75E0-E593CCDC37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1DCEDC7-AC51-EFBD-35E7-5676DC8E561E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A17F65F4-3778-EA75-5276-806763FA53E0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2DC0AEB8-31DD-CC95-2902-EF0BF8B887A0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39ABF54D-FF82-55BE-DF05-7A307ECE05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2136DCBC-DFA0-0D35-EAA7-8EC99DF88F45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80F64A4C-FC57-9B1E-48F0-B1EDE3EC92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15DE49A-B230-9C99-EA6B-EF43CA79A6C8}"/>
              </a:ext>
            </a:extLst>
          </p:cNvPr>
          <p:cNvGrpSpPr/>
          <p:nvPr/>
        </p:nvGrpSpPr>
        <p:grpSpPr>
          <a:xfrm>
            <a:off x="5790919" y="4866733"/>
            <a:ext cx="627579" cy="1030070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21" name="Picture 6" descr="查看图片">
              <a:extLst>
                <a:ext uri="{FF2B5EF4-FFF2-40B4-BE49-F238E27FC236}">
                  <a16:creationId xmlns:a16="http://schemas.microsoft.com/office/drawing/2014/main" id="{C2D1B084-1CF9-5ECA-2EDE-47306E6D46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9DAC8E5-B3BE-50BB-A379-D71A45666327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4A9C97A1-49F8-ADBC-5EC6-6F53E6FD40DC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D44F8AB7-BA55-75E2-D95C-E8D312CAABFB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ACDF8E43-C6F1-885E-3C18-23D5E8FDC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FBFC27EB-020E-584F-FD15-0E2BC9CE1B38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F99F3A4E-7B82-E1F9-A946-126DE53A3C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F7DAE41-F4BA-B92C-CFF6-5BD467B7AEE1}"/>
              </a:ext>
            </a:extLst>
          </p:cNvPr>
          <p:cNvSpPr/>
          <p:nvPr/>
        </p:nvSpPr>
        <p:spPr>
          <a:xfrm>
            <a:off x="5127782" y="2283076"/>
            <a:ext cx="2613320" cy="360000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多</a:t>
            </a:r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组学在药物</a:t>
            </a:r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机制解析</a:t>
            </a:r>
            <a:endParaRPr lang="en-US" altLang="zh-CN" sz="20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网络模型的研究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D0C1EE6-8527-DDB1-CA9E-29D5A6287437}"/>
              </a:ext>
            </a:extLst>
          </p:cNvPr>
          <p:cNvSpPr/>
          <p:nvPr/>
        </p:nvSpPr>
        <p:spPr>
          <a:xfrm rot="10800000">
            <a:off x="5671247" y="4893083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0ECAAE6-D9EC-6843-1E88-9F23F9496C89}"/>
              </a:ext>
            </a:extLst>
          </p:cNvPr>
          <p:cNvSpPr txBox="1"/>
          <p:nvPr/>
        </p:nvSpPr>
        <p:spPr>
          <a:xfrm flipH="1">
            <a:off x="8505079" y="1546705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成果转化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52B4EE-AD77-0BF6-D210-A87E81B91277}"/>
              </a:ext>
            </a:extLst>
          </p:cNvPr>
          <p:cNvSpPr txBox="1"/>
          <p:nvPr/>
        </p:nvSpPr>
        <p:spPr>
          <a:xfrm flipH="1">
            <a:off x="7718967" y="1763048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效果反馈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A3334BF-E670-2EF4-D222-AEB1746A6D8A}"/>
              </a:ext>
            </a:extLst>
          </p:cNvPr>
          <p:cNvSpPr/>
          <p:nvPr/>
        </p:nvSpPr>
        <p:spPr>
          <a:xfrm rot="16200000" flipH="1" flipV="1">
            <a:off x="8762755" y="1288629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271BB5E-3D53-0F32-EBA8-3494E3F58F35}"/>
              </a:ext>
            </a:extLst>
          </p:cNvPr>
          <p:cNvSpPr/>
          <p:nvPr/>
        </p:nvSpPr>
        <p:spPr>
          <a:xfrm rot="16200000" flipH="1">
            <a:off x="8005749" y="1782444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46B800C-11A3-45CF-5C44-8AEBEB3765ED}"/>
              </a:ext>
            </a:extLst>
          </p:cNvPr>
          <p:cNvCxnSpPr>
            <a:cxnSpLocks/>
          </p:cNvCxnSpPr>
          <p:nvPr/>
        </p:nvCxnSpPr>
        <p:spPr>
          <a:xfrm>
            <a:off x="6526361" y="4278269"/>
            <a:ext cx="0" cy="1087401"/>
          </a:xfrm>
          <a:prstGeom prst="line">
            <a:avLst/>
          </a:prstGeom>
          <a:ln w="3175">
            <a:solidFill>
              <a:srgbClr val="53F1FE">
                <a:alpha val="90000"/>
              </a:srgbClr>
            </a:solidFill>
          </a:ln>
          <a:scene3d>
            <a:camera prst="orthographicFront">
              <a:rot lat="300000" lon="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BD208934-3960-91CC-1019-A7B0CE3C198F}"/>
              </a:ext>
            </a:extLst>
          </p:cNvPr>
          <p:cNvSpPr txBox="1"/>
          <p:nvPr/>
        </p:nvSpPr>
        <p:spPr>
          <a:xfrm>
            <a:off x="5071523" y="5051733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专员质控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AEA444F-6CD2-CB80-9502-599B0C271E0C}"/>
              </a:ext>
            </a:extLst>
          </p:cNvPr>
          <p:cNvSpPr txBox="1"/>
          <p:nvPr/>
        </p:nvSpPr>
        <p:spPr>
          <a:xfrm>
            <a:off x="6535827" y="5051733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建设推广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6BC6CCF2-F456-D347-955B-BD3BD8AD7451}"/>
              </a:ext>
            </a:extLst>
          </p:cNvPr>
          <p:cNvSpPr/>
          <p:nvPr/>
        </p:nvSpPr>
        <p:spPr>
          <a:xfrm rot="10800000">
            <a:off x="6511601" y="4893083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FB61853D-7768-3813-1D2B-7B5F2DB28114}"/>
              </a:ext>
            </a:extLst>
          </p:cNvPr>
          <p:cNvSpPr txBox="1"/>
          <p:nvPr/>
        </p:nvSpPr>
        <p:spPr>
          <a:xfrm>
            <a:off x="3103150" y="1546705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成功转化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04DC0438-FF91-435C-5EC0-AAB03CA9D775}"/>
              </a:ext>
            </a:extLst>
          </p:cNvPr>
          <p:cNvSpPr txBox="1"/>
          <p:nvPr/>
        </p:nvSpPr>
        <p:spPr>
          <a:xfrm>
            <a:off x="3889262" y="1763048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效果反馈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3B7C647-758A-3C8B-D18F-45083B4FDA83}"/>
              </a:ext>
            </a:extLst>
          </p:cNvPr>
          <p:cNvSpPr/>
          <p:nvPr/>
        </p:nvSpPr>
        <p:spPr>
          <a:xfrm rot="5400000">
            <a:off x="4151506" y="1782444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2C17B862-03D1-CB50-378F-133B6A9EC7E8}"/>
              </a:ext>
            </a:extLst>
          </p:cNvPr>
          <p:cNvSpPr/>
          <p:nvPr/>
        </p:nvSpPr>
        <p:spPr>
          <a:xfrm rot="5400000" flipV="1">
            <a:off x="3375357" y="1288629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41196896-096D-A23E-7E0A-AFEBA62AB5DC}"/>
              </a:ext>
            </a:extLst>
          </p:cNvPr>
          <p:cNvGrpSpPr/>
          <p:nvPr/>
        </p:nvGrpSpPr>
        <p:grpSpPr>
          <a:xfrm>
            <a:off x="6518799" y="2993972"/>
            <a:ext cx="2738304" cy="1279943"/>
            <a:chOff x="6518799" y="2954216"/>
            <a:chExt cx="2738304" cy="1279943"/>
          </a:xfrm>
          <a:scene3d>
            <a:camera prst="orthographicFront">
              <a:rot lat="300000" lon="0" rev="0"/>
            </a:camera>
            <a:lightRig rig="threePt" dir="t"/>
          </a:scene3d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774EDBBB-C7A1-60B6-2A3B-383C9C201C70}"/>
                </a:ext>
              </a:extLst>
            </p:cNvPr>
            <p:cNvGrpSpPr/>
            <p:nvPr/>
          </p:nvGrpSpPr>
          <p:grpSpPr>
            <a:xfrm flipH="1">
              <a:off x="6544097" y="2954217"/>
              <a:ext cx="1810563" cy="786515"/>
              <a:chOff x="3851969" y="3324901"/>
              <a:chExt cx="1810563" cy="800101"/>
            </a:xfrm>
          </p:grpSpPr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D26BEA1F-81D4-BA0C-E976-68E809C472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4125002"/>
                <a:ext cx="1810563" cy="0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2081B80B-8FC5-B845-B92A-AB23071CBC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69" y="3324901"/>
                <a:ext cx="0" cy="796399"/>
              </a:xfrm>
              <a:prstGeom prst="line">
                <a:avLst/>
              </a:prstGeom>
              <a:ln w="3175">
                <a:solidFill>
                  <a:srgbClr val="53F1FE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AF739607-F1C3-2933-1D5F-7E2231AA56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18799" y="4234159"/>
              <a:ext cx="2738304" cy="0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3FB37EB1-EA9F-64AB-599A-ADD544C5F3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57103" y="2954216"/>
              <a:ext cx="0" cy="1279943"/>
            </a:xfrm>
            <a:prstGeom prst="line">
              <a:avLst/>
            </a:prstGeom>
            <a:ln w="3175">
              <a:solidFill>
                <a:srgbClr val="53F1FE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79727339-C96C-5A12-2169-1329D9A288A1}"/>
              </a:ext>
            </a:extLst>
          </p:cNvPr>
          <p:cNvSpPr txBox="1"/>
          <p:nvPr/>
        </p:nvSpPr>
        <p:spPr>
          <a:xfrm flipH="1">
            <a:off x="8505079" y="4049482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应用实践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21C8AA32-5943-D1E0-9701-2DCE2496F455}"/>
              </a:ext>
            </a:extLst>
          </p:cNvPr>
          <p:cNvSpPr txBox="1"/>
          <p:nvPr/>
        </p:nvSpPr>
        <p:spPr>
          <a:xfrm flipH="1">
            <a:off x="7718967" y="3833139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验证优化</a:t>
            </a: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EA49E901-570C-887A-A5B2-A17DCE86FF92}"/>
              </a:ext>
            </a:extLst>
          </p:cNvPr>
          <p:cNvSpPr/>
          <p:nvPr/>
        </p:nvSpPr>
        <p:spPr>
          <a:xfrm rot="5400000" flipV="1">
            <a:off x="8762755" y="409679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7596B7DE-8CD9-01D9-66D9-662A6ACC2B15}"/>
              </a:ext>
            </a:extLst>
          </p:cNvPr>
          <p:cNvSpPr/>
          <p:nvPr/>
        </p:nvSpPr>
        <p:spPr>
          <a:xfrm rot="5400000">
            <a:off x="8005749" y="3602981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39326F81-EE3E-1700-6B9F-E0A4BF16ABDD}"/>
              </a:ext>
            </a:extLst>
          </p:cNvPr>
          <p:cNvSpPr txBox="1"/>
          <p:nvPr/>
        </p:nvSpPr>
        <p:spPr>
          <a:xfrm>
            <a:off x="3103150" y="4049482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应用实践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71BE0629-647F-EAB0-DFC2-3FD7F3FF52D0}"/>
              </a:ext>
            </a:extLst>
          </p:cNvPr>
          <p:cNvSpPr txBox="1"/>
          <p:nvPr/>
        </p:nvSpPr>
        <p:spPr>
          <a:xfrm>
            <a:off x="3889262" y="3833139"/>
            <a:ext cx="585026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验证优化</a:t>
            </a:r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3A39EDF6-2451-590C-17B1-E2DBB2CEE886}"/>
              </a:ext>
            </a:extLst>
          </p:cNvPr>
          <p:cNvSpPr/>
          <p:nvPr/>
        </p:nvSpPr>
        <p:spPr>
          <a:xfrm rot="16200000" flipH="1">
            <a:off x="4151506" y="3602981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8E03BE1D-CB94-5420-4A74-44AD6D286A7F}"/>
              </a:ext>
            </a:extLst>
          </p:cNvPr>
          <p:cNvSpPr/>
          <p:nvPr/>
        </p:nvSpPr>
        <p:spPr>
          <a:xfrm rot="16200000" flipH="1" flipV="1">
            <a:off x="3375357" y="409679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E7C7DF76-9BE5-F1C5-5DEA-932392F284F1}"/>
              </a:ext>
            </a:extLst>
          </p:cNvPr>
          <p:cNvSpPr txBox="1"/>
          <p:nvPr/>
        </p:nvSpPr>
        <p:spPr>
          <a:xfrm>
            <a:off x="4683895" y="1955215"/>
            <a:ext cx="371349" cy="70788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900002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/>
          </a:p>
          <a:p>
            <a:r>
              <a:rPr lang="zh-CN" altLang="en-US"/>
              <a:t>课题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F2651818-A913-06E1-9EF7-056C22A0DE11}"/>
              </a:ext>
            </a:extLst>
          </p:cNvPr>
          <p:cNvSpPr txBox="1"/>
          <p:nvPr/>
        </p:nvSpPr>
        <p:spPr>
          <a:xfrm>
            <a:off x="4914999" y="2179846"/>
            <a:ext cx="371349" cy="4001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3600"/>
              <a:t>1</a:t>
            </a:r>
            <a:endParaRPr lang="zh-CN" altLang="en-US" sz="3600"/>
          </a:p>
        </p:txBody>
      </p:sp>
      <p:sp>
        <p:nvSpPr>
          <p:cNvPr id="174" name="矩形: 圆角 173">
            <a:extLst>
              <a:ext uri="{FF2B5EF4-FFF2-40B4-BE49-F238E27FC236}">
                <a16:creationId xmlns:a16="http://schemas.microsoft.com/office/drawing/2014/main" id="{D07EA5FD-951A-2962-8B4D-2A458B4F3F96}"/>
              </a:ext>
            </a:extLst>
          </p:cNvPr>
          <p:cNvSpPr/>
          <p:nvPr/>
        </p:nvSpPr>
        <p:spPr>
          <a:xfrm>
            <a:off x="2406343" y="3293199"/>
            <a:ext cx="2613320" cy="360000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系统全程闭环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质量评价持续改进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F3A07B4A-ED0A-73C2-628C-1C9AC93B1394}"/>
              </a:ext>
            </a:extLst>
          </p:cNvPr>
          <p:cNvSpPr txBox="1"/>
          <p:nvPr/>
        </p:nvSpPr>
        <p:spPr>
          <a:xfrm>
            <a:off x="2186384" y="2965338"/>
            <a:ext cx="371349" cy="70788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900002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/>
          </a:p>
          <a:p>
            <a:r>
              <a:rPr lang="zh-CN" altLang="en-US"/>
              <a:t>课题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E20FA06C-FD74-6A29-ADA4-9E4C9149E089}"/>
              </a:ext>
            </a:extLst>
          </p:cNvPr>
          <p:cNvSpPr txBox="1"/>
          <p:nvPr/>
        </p:nvSpPr>
        <p:spPr>
          <a:xfrm>
            <a:off x="2417488" y="3189969"/>
            <a:ext cx="371349" cy="4001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3600"/>
              <a:t>2</a:t>
            </a:r>
            <a:endParaRPr lang="zh-CN" altLang="en-US" sz="3600"/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FDEA6F58-10A1-BCF3-745D-AFDE47913C5D}"/>
              </a:ext>
            </a:extLst>
          </p:cNvPr>
          <p:cNvSpPr/>
          <p:nvPr/>
        </p:nvSpPr>
        <p:spPr>
          <a:xfrm>
            <a:off x="7741102" y="3293199"/>
            <a:ext cx="2613320" cy="360000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有效性评价</a:t>
            </a:r>
          </a:p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及全程质量指标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99AD2899-BE8E-3EA0-6F3C-4CFEF66345D1}"/>
              </a:ext>
            </a:extLst>
          </p:cNvPr>
          <p:cNvSpPr txBox="1"/>
          <p:nvPr/>
        </p:nvSpPr>
        <p:spPr>
          <a:xfrm>
            <a:off x="7662771" y="2965338"/>
            <a:ext cx="371349" cy="70788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900002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/>
          </a:p>
          <a:p>
            <a:r>
              <a:rPr lang="zh-CN" altLang="en-US"/>
              <a:t>课题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806F3AD5-C049-2CE4-E659-3F5A963AEF18}"/>
              </a:ext>
            </a:extLst>
          </p:cNvPr>
          <p:cNvSpPr txBox="1"/>
          <p:nvPr/>
        </p:nvSpPr>
        <p:spPr>
          <a:xfrm>
            <a:off x="7893875" y="3189969"/>
            <a:ext cx="371349" cy="4001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3600"/>
              <a:t>3</a:t>
            </a:r>
            <a:endParaRPr lang="zh-CN" altLang="en-US" sz="3600"/>
          </a:p>
        </p:txBody>
      </p:sp>
      <p:sp>
        <p:nvSpPr>
          <p:cNvPr id="182" name="矩形: 圆角 181">
            <a:extLst>
              <a:ext uri="{FF2B5EF4-FFF2-40B4-BE49-F238E27FC236}">
                <a16:creationId xmlns:a16="http://schemas.microsoft.com/office/drawing/2014/main" id="{20B5E178-06A4-11C4-364D-9CE0949CAFCC}"/>
              </a:ext>
            </a:extLst>
          </p:cNvPr>
          <p:cNvSpPr/>
          <p:nvPr/>
        </p:nvSpPr>
        <p:spPr>
          <a:xfrm>
            <a:off x="5055244" y="4570873"/>
            <a:ext cx="2613320" cy="360000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医学自然语言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结构化处理系统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80595AD8-4567-A9E0-DF7F-9AD90A2798D3}"/>
              </a:ext>
            </a:extLst>
          </p:cNvPr>
          <p:cNvSpPr txBox="1"/>
          <p:nvPr/>
        </p:nvSpPr>
        <p:spPr>
          <a:xfrm>
            <a:off x="4976913" y="4243012"/>
            <a:ext cx="371349" cy="70788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900002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/>
          </a:p>
          <a:p>
            <a:r>
              <a:rPr lang="zh-CN" altLang="en-US"/>
              <a:t>课题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020CABF4-F03F-B3F9-3A8E-AAA5A1D37693}"/>
              </a:ext>
            </a:extLst>
          </p:cNvPr>
          <p:cNvSpPr txBox="1"/>
          <p:nvPr/>
        </p:nvSpPr>
        <p:spPr>
          <a:xfrm>
            <a:off x="5208017" y="4467643"/>
            <a:ext cx="371349" cy="4001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3600"/>
              <a:t>4</a:t>
            </a:r>
            <a:endParaRPr lang="zh-CN" altLang="en-US" sz="3600"/>
          </a:p>
        </p:txBody>
      </p:sp>
      <p:sp>
        <p:nvSpPr>
          <p:cNvPr id="186" name="矩形: 圆角 185">
            <a:extLst>
              <a:ext uri="{FF2B5EF4-FFF2-40B4-BE49-F238E27FC236}">
                <a16:creationId xmlns:a16="http://schemas.microsoft.com/office/drawing/2014/main" id="{32513366-A8BF-412B-66AD-2BC4F894CC6C}"/>
              </a:ext>
            </a:extLst>
          </p:cNvPr>
          <p:cNvSpPr/>
          <p:nvPr/>
        </p:nvSpPr>
        <p:spPr>
          <a:xfrm>
            <a:off x="5141823" y="6154420"/>
            <a:ext cx="2613320" cy="360000"/>
          </a:xfrm>
          <a:prstGeom prst="round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综合服务数据库</a:t>
            </a:r>
            <a:endParaRPr kumimoji="0" lang="en-US" altLang="zh-CN" sz="20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  <a:p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云平台建设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E43BD79D-8A4B-226D-839E-DE89A2FFBF2B}"/>
              </a:ext>
            </a:extLst>
          </p:cNvPr>
          <p:cNvSpPr txBox="1"/>
          <p:nvPr/>
        </p:nvSpPr>
        <p:spPr>
          <a:xfrm>
            <a:off x="5063492" y="5826559"/>
            <a:ext cx="371349" cy="70788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900002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/>
          </a:p>
          <a:p>
            <a:r>
              <a:rPr lang="zh-CN" altLang="en-US"/>
              <a:t>课题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6935370D-D916-8CDE-C23B-817FC5364038}"/>
              </a:ext>
            </a:extLst>
          </p:cNvPr>
          <p:cNvSpPr txBox="1"/>
          <p:nvPr/>
        </p:nvSpPr>
        <p:spPr>
          <a:xfrm>
            <a:off x="5294596" y="6051190"/>
            <a:ext cx="371349" cy="40011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3600"/>
              <a:t>5</a:t>
            </a:r>
            <a:endParaRPr lang="zh-CN" altLang="en-US" sz="3600"/>
          </a:p>
        </p:txBody>
      </p:sp>
      <p:pic>
        <p:nvPicPr>
          <p:cNvPr id="215" name="Picture 6" descr="查看图片">
            <a:extLst>
              <a:ext uri="{FF2B5EF4-FFF2-40B4-BE49-F238E27FC236}">
                <a16:creationId xmlns:a16="http://schemas.microsoft.com/office/drawing/2014/main" id="{1B97E036-F574-B662-8A64-50B454490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18799">
            <a:off x="-529299" y="1096669"/>
            <a:ext cx="3841205" cy="174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6" name="Picture 6" descr="查看图片">
            <a:extLst>
              <a:ext uri="{FF2B5EF4-FFF2-40B4-BE49-F238E27FC236}">
                <a16:creationId xmlns:a16="http://schemas.microsoft.com/office/drawing/2014/main" id="{A8D8939A-3B6E-C7FE-2691-018BDC884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18799">
            <a:off x="9122195" y="3874108"/>
            <a:ext cx="3841205" cy="174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1166AB55-98F0-BC5C-9B7C-034A5EDA7929}"/>
              </a:ext>
            </a:extLst>
          </p:cNvPr>
          <p:cNvCxnSpPr>
            <a:cxnSpLocks/>
          </p:cNvCxnSpPr>
          <p:nvPr/>
        </p:nvCxnSpPr>
        <p:spPr>
          <a:xfrm flipV="1">
            <a:off x="5656549" y="2643076"/>
            <a:ext cx="0" cy="1133727"/>
          </a:xfrm>
          <a:prstGeom prst="line">
            <a:avLst/>
          </a:prstGeom>
          <a:ln>
            <a:gradFill flip="none" rotWithShape="1">
              <a:gsLst>
                <a:gs pos="0">
                  <a:srgbClr val="53F1FE"/>
                </a:gs>
                <a:gs pos="50000">
                  <a:srgbClr val="01C6D5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>
            <a:extLst>
              <a:ext uri="{FF2B5EF4-FFF2-40B4-BE49-F238E27FC236}">
                <a16:creationId xmlns:a16="http://schemas.microsoft.com/office/drawing/2014/main" id="{0600CDC5-BB62-5DA7-3CB8-445AB905AAC5}"/>
              </a:ext>
            </a:extLst>
          </p:cNvPr>
          <p:cNvCxnSpPr>
            <a:cxnSpLocks/>
          </p:cNvCxnSpPr>
          <p:nvPr/>
        </p:nvCxnSpPr>
        <p:spPr>
          <a:xfrm flipV="1">
            <a:off x="6525854" y="2643076"/>
            <a:ext cx="0" cy="1133727"/>
          </a:xfrm>
          <a:prstGeom prst="line">
            <a:avLst/>
          </a:prstGeom>
          <a:ln>
            <a:gradFill flip="none" rotWithShape="1">
              <a:gsLst>
                <a:gs pos="0">
                  <a:srgbClr val="53F1FE"/>
                </a:gs>
                <a:gs pos="50000">
                  <a:srgbClr val="01C6D5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文本框 230">
            <a:extLst>
              <a:ext uri="{FF2B5EF4-FFF2-40B4-BE49-F238E27FC236}">
                <a16:creationId xmlns:a16="http://schemas.microsoft.com/office/drawing/2014/main" id="{2A39B939-9129-9D33-BE40-0066377AA65D}"/>
              </a:ext>
            </a:extLst>
          </p:cNvPr>
          <p:cNvSpPr txBox="1"/>
          <p:nvPr/>
        </p:nvSpPr>
        <p:spPr>
          <a:xfrm>
            <a:off x="4937129" y="2878477"/>
            <a:ext cx="648000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列队数据库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1B1D4CB6-2F58-15C3-CAD1-45AB65B404AE}"/>
              </a:ext>
            </a:extLst>
          </p:cNvPr>
          <p:cNvSpPr txBox="1"/>
          <p:nvPr/>
        </p:nvSpPr>
        <p:spPr>
          <a:xfrm>
            <a:off x="6587543" y="2878477"/>
            <a:ext cx="648000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多组学数据库</a:t>
            </a:r>
            <a:endParaRPr lang="zh-CN" altLang="en-US" sz="8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0F2A4693-B3A9-1207-98CE-95E96D203139}"/>
              </a:ext>
            </a:extLst>
          </p:cNvPr>
          <p:cNvSpPr/>
          <p:nvPr/>
        </p:nvSpPr>
        <p:spPr>
          <a:xfrm>
            <a:off x="5460219" y="5701756"/>
            <a:ext cx="1276996" cy="320939"/>
          </a:xfrm>
          <a:prstGeom prst="rect">
            <a:avLst/>
          </a:pr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DC264BC4-2C77-A29A-8A04-56E49330212F}"/>
              </a:ext>
            </a:extLst>
          </p:cNvPr>
          <p:cNvSpPr/>
          <p:nvPr/>
        </p:nvSpPr>
        <p:spPr>
          <a:xfrm>
            <a:off x="5457502" y="4112732"/>
            <a:ext cx="1276996" cy="320939"/>
          </a:xfrm>
          <a:prstGeom prst="rect">
            <a:avLst/>
          </a:pr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44D293-F055-C0D0-CB2D-9FAAD8653F6F}"/>
              </a:ext>
            </a:extLst>
          </p:cNvPr>
          <p:cNvSpPr txBox="1"/>
          <p:nvPr/>
        </p:nvSpPr>
        <p:spPr>
          <a:xfrm>
            <a:off x="5453998" y="5670149"/>
            <a:ext cx="1296000" cy="400110"/>
          </a:xfrm>
          <a:prstGeom prst="rect">
            <a:avLst/>
          </a:prstGeom>
          <a:noFill/>
          <a:scene3d>
            <a:camera prst="orthographicFront">
              <a:rot lat="19199996" lon="0" rev="0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defRPr>
            </a:lvl1pPr>
          </a:lstStyle>
          <a:p>
            <a:r>
              <a:rPr lang="zh-CN" altLang="en-US" sz="2000" dirty="0"/>
              <a:t>平台建设</a:t>
            </a: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C2ED4BA3-397D-4952-2244-4B0C328479DC}"/>
              </a:ext>
            </a:extLst>
          </p:cNvPr>
          <p:cNvSpPr/>
          <p:nvPr/>
        </p:nvSpPr>
        <p:spPr>
          <a:xfrm>
            <a:off x="2768417" y="2812505"/>
            <a:ext cx="1276996" cy="320939"/>
          </a:xfrm>
          <a:prstGeom prst="rect">
            <a:avLst/>
          </a:pr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39AF71-8D75-151C-8729-0927EA3B478F}"/>
              </a:ext>
            </a:extLst>
          </p:cNvPr>
          <p:cNvSpPr txBox="1"/>
          <p:nvPr/>
        </p:nvSpPr>
        <p:spPr>
          <a:xfrm>
            <a:off x="5456344" y="4088440"/>
            <a:ext cx="1296000" cy="400110"/>
          </a:xfrm>
          <a:prstGeom prst="rect">
            <a:avLst/>
          </a:prstGeom>
          <a:noFill/>
          <a:scene3d>
            <a:camera prst="orthographicFront">
              <a:rot lat="19199996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技术研发</a:t>
            </a:r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74C79A02-BB9E-EA0A-1FE4-6B3A4CA576FC}"/>
              </a:ext>
            </a:extLst>
          </p:cNvPr>
          <p:cNvSpPr/>
          <p:nvPr/>
        </p:nvSpPr>
        <p:spPr>
          <a:xfrm>
            <a:off x="8160268" y="2817058"/>
            <a:ext cx="1276996" cy="320939"/>
          </a:xfrm>
          <a:prstGeom prst="rect">
            <a:avLst/>
          </a:pr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46052BEA-06B9-393C-575A-0C5B2D15C79D}"/>
              </a:ext>
            </a:extLst>
          </p:cNvPr>
          <p:cNvSpPr/>
          <p:nvPr/>
        </p:nvSpPr>
        <p:spPr>
          <a:xfrm>
            <a:off x="5459416" y="1813940"/>
            <a:ext cx="1276996" cy="320939"/>
          </a:xfrm>
          <a:prstGeom prst="rect">
            <a:avLst/>
          </a:pr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E7D693-2A92-BD50-B61C-A99D3D0719CD}"/>
              </a:ext>
            </a:extLst>
          </p:cNvPr>
          <p:cNvSpPr txBox="1"/>
          <p:nvPr/>
        </p:nvSpPr>
        <p:spPr>
          <a:xfrm>
            <a:off x="2755610" y="2782897"/>
            <a:ext cx="1296000" cy="400110"/>
          </a:xfrm>
          <a:prstGeom prst="rect">
            <a:avLst/>
          </a:prstGeom>
          <a:noFill/>
          <a:scene3d>
            <a:camera prst="orthographicFront">
              <a:rot lat="19199996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主要环节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B2E1CF-AE98-BC2B-A5E1-2E137E65A228}"/>
              </a:ext>
            </a:extLst>
          </p:cNvPr>
          <p:cNvSpPr txBox="1"/>
          <p:nvPr/>
        </p:nvSpPr>
        <p:spPr>
          <a:xfrm>
            <a:off x="8149356" y="2785210"/>
            <a:ext cx="1296000" cy="400110"/>
          </a:xfrm>
          <a:prstGeom prst="rect">
            <a:avLst/>
          </a:prstGeom>
          <a:noFill/>
          <a:scene3d>
            <a:camera prst="orthographicFront">
              <a:rot lat="19199996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反馈控制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2AE9A8-1E60-0620-B3F1-538B5240370E}"/>
              </a:ext>
            </a:extLst>
          </p:cNvPr>
          <p:cNvSpPr txBox="1"/>
          <p:nvPr/>
        </p:nvSpPr>
        <p:spPr>
          <a:xfrm>
            <a:off x="5456344" y="1778883"/>
            <a:ext cx="1296000" cy="400110"/>
          </a:xfrm>
          <a:prstGeom prst="rect">
            <a:avLst/>
          </a:prstGeom>
          <a:noFill/>
          <a:scene3d>
            <a:camera prst="orthographicFront">
              <a:rot lat="19199996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靶点发现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06C102A1-8900-6FFC-5E41-9058C50AC0A8}"/>
              </a:ext>
            </a:extLst>
          </p:cNvPr>
          <p:cNvSpPr txBox="1"/>
          <p:nvPr/>
        </p:nvSpPr>
        <p:spPr>
          <a:xfrm>
            <a:off x="695325" y="626447"/>
            <a:ext cx="147476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b="0" i="0">
                <a:solidFill>
                  <a:srgbClr val="53F1FE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研究课题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AA74556C-09C4-4150-42A8-AA52B4745F59}"/>
              </a:ext>
            </a:extLst>
          </p:cNvPr>
          <p:cNvSpPr txBox="1"/>
          <p:nvPr/>
        </p:nvSpPr>
        <p:spPr>
          <a:xfrm>
            <a:off x="2458159" y="706290"/>
            <a:ext cx="538038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五大课题之间关系</a:t>
            </a:r>
            <a:endParaRPr lang="zh-CN" altLang="en-US" sz="2800"/>
          </a:p>
        </p:txBody>
      </p: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23935E68-E231-7CAC-C90F-36A151B7D227}"/>
              </a:ext>
            </a:extLst>
          </p:cNvPr>
          <p:cNvCxnSpPr>
            <a:cxnSpLocks/>
          </p:cNvCxnSpPr>
          <p:nvPr/>
        </p:nvCxnSpPr>
        <p:spPr>
          <a:xfrm>
            <a:off x="2314236" y="705420"/>
            <a:ext cx="0" cy="38170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EF2B5DA1-7BDD-853D-E240-FEEAC4C117A6}"/>
              </a:ext>
            </a:extLst>
          </p:cNvPr>
          <p:cNvSpPr/>
          <p:nvPr/>
        </p:nvSpPr>
        <p:spPr>
          <a:xfrm flipH="1">
            <a:off x="5639734" y="2634398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3" name="任意多边形: 形状 242">
            <a:extLst>
              <a:ext uri="{FF2B5EF4-FFF2-40B4-BE49-F238E27FC236}">
                <a16:creationId xmlns:a16="http://schemas.microsoft.com/office/drawing/2014/main" id="{2218712B-4075-1C37-3E77-F81562CE3865}"/>
              </a:ext>
            </a:extLst>
          </p:cNvPr>
          <p:cNvSpPr/>
          <p:nvPr/>
        </p:nvSpPr>
        <p:spPr>
          <a:xfrm flipH="1">
            <a:off x="6508448" y="2634398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8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查看图片">
            <a:extLst>
              <a:ext uri="{FF2B5EF4-FFF2-40B4-BE49-F238E27FC236}">
                <a16:creationId xmlns:a16="http://schemas.microsoft.com/office/drawing/2014/main" id="{D30C7C05-C20D-E3C3-BCFD-AA747F3426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>
            <a:off x="0" y="-12367"/>
            <a:ext cx="12192000" cy="687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BA7409F-418F-CAB4-BA60-A714878F2846}"/>
              </a:ext>
            </a:extLst>
          </p:cNvPr>
          <p:cNvSpPr/>
          <p:nvPr/>
        </p:nvSpPr>
        <p:spPr>
          <a:xfrm>
            <a:off x="0" y="-12364"/>
            <a:ext cx="12191999" cy="6877807"/>
          </a:xfrm>
          <a:prstGeom prst="rect">
            <a:avLst/>
          </a:prstGeom>
          <a:solidFill>
            <a:srgbClr val="001B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A1B0AF9-104E-3502-53B1-232E64F908FA}"/>
              </a:ext>
            </a:extLst>
          </p:cNvPr>
          <p:cNvGrpSpPr/>
          <p:nvPr/>
        </p:nvGrpSpPr>
        <p:grpSpPr>
          <a:xfrm>
            <a:off x="-1655760" y="1004788"/>
            <a:ext cx="16628400" cy="5812323"/>
            <a:chOff x="-2503624" y="603094"/>
            <a:chExt cx="16628400" cy="581232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D828437B-8A3C-B9F1-690F-6854DEBA0A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503624" y="603094"/>
              <a:ext cx="16628400" cy="5812323"/>
            </a:xfrm>
            <a:prstGeom prst="rect">
              <a:avLst/>
            </a:prstGeom>
          </p:spPr>
        </p:pic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B8F7405D-C279-662D-02F8-5CA54DB0A9ED}"/>
                </a:ext>
              </a:extLst>
            </p:cNvPr>
            <p:cNvSpPr/>
            <p:nvPr/>
          </p:nvSpPr>
          <p:spPr>
            <a:xfrm rot="21043889" flipV="1">
              <a:off x="-2177658" y="831326"/>
              <a:ext cx="16004147" cy="5195750"/>
            </a:xfrm>
            <a:prstGeom prst="parallelogram">
              <a:avLst>
                <a:gd name="adj" fmla="val 121646"/>
              </a:avLst>
            </a:prstGeom>
            <a:gradFill flip="none" rotWithShape="1">
              <a:gsLst>
                <a:gs pos="81000">
                  <a:srgbClr val="001F48">
                    <a:alpha val="80000"/>
                  </a:srgbClr>
                </a:gs>
                <a:gs pos="12000">
                  <a:srgbClr val="001F48">
                    <a:alpha val="60000"/>
                  </a:srgbClr>
                </a:gs>
              </a:gsLst>
              <a:lin ang="8100000" scaled="1"/>
              <a:tileRect/>
            </a:gra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E63148EC-5C05-56F4-077B-8D04963A59AD}"/>
              </a:ext>
            </a:extLst>
          </p:cNvPr>
          <p:cNvSpPr/>
          <p:nvPr/>
        </p:nvSpPr>
        <p:spPr>
          <a:xfrm rot="21043889" flipV="1">
            <a:off x="6932897" y="1833277"/>
            <a:ext cx="6161232" cy="3566573"/>
          </a:xfrm>
          <a:prstGeom prst="parallelogram">
            <a:avLst>
              <a:gd name="adj" fmla="val 121646"/>
            </a:avLst>
          </a:prstGeom>
          <a:solidFill>
            <a:srgbClr val="53F1FE">
              <a:alpha val="10000"/>
            </a:srgbClr>
          </a:solidFill>
          <a:ln w="6350">
            <a:solidFill>
              <a:srgbClr val="53F1FE">
                <a:alpha val="5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F5E368AD-5BD3-1FB6-8285-ACBBF9C3A861}"/>
              </a:ext>
            </a:extLst>
          </p:cNvPr>
          <p:cNvSpPr/>
          <p:nvPr/>
        </p:nvSpPr>
        <p:spPr>
          <a:xfrm rot="21043889" flipV="1">
            <a:off x="2757893" y="2371921"/>
            <a:ext cx="8004058" cy="3544045"/>
          </a:xfrm>
          <a:prstGeom prst="parallelogram">
            <a:avLst>
              <a:gd name="adj" fmla="val 121646"/>
            </a:avLst>
          </a:prstGeom>
          <a:solidFill>
            <a:srgbClr val="53F1FE">
              <a:alpha val="10000"/>
            </a:srgbClr>
          </a:solidFill>
          <a:ln w="6350">
            <a:solidFill>
              <a:srgbClr val="53F1FE">
                <a:alpha val="5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181A9B12-9569-E4ED-82C2-492B2BAD44A1}"/>
              </a:ext>
            </a:extLst>
          </p:cNvPr>
          <p:cNvSpPr/>
          <p:nvPr/>
        </p:nvSpPr>
        <p:spPr>
          <a:xfrm rot="21043889" flipV="1">
            <a:off x="1144995" y="2831903"/>
            <a:ext cx="5416226" cy="3560838"/>
          </a:xfrm>
          <a:prstGeom prst="parallelogram">
            <a:avLst>
              <a:gd name="adj" fmla="val 121646"/>
            </a:avLst>
          </a:prstGeom>
          <a:solidFill>
            <a:srgbClr val="53F1FE">
              <a:alpha val="10000"/>
            </a:srgbClr>
          </a:solidFill>
          <a:ln w="6350">
            <a:solidFill>
              <a:srgbClr val="53F1FE">
                <a:alpha val="5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B16D296-A6B5-5A2F-7ADA-B98007C41AF8}"/>
              </a:ext>
            </a:extLst>
          </p:cNvPr>
          <p:cNvSpPr/>
          <p:nvPr/>
        </p:nvSpPr>
        <p:spPr>
          <a:xfrm rot="21041929">
            <a:off x="2471038" y="2431485"/>
            <a:ext cx="3792027" cy="294620"/>
          </a:xfrm>
          <a:custGeom>
            <a:avLst/>
            <a:gdLst>
              <a:gd name="connsiteX0" fmla="*/ 3792027 w 3792027"/>
              <a:gd name="connsiteY0" fmla="*/ 0 h 461842"/>
              <a:gd name="connsiteX1" fmla="*/ 3716388 w 3792027"/>
              <a:gd name="connsiteY1" fmla="*/ 461842 h 461842"/>
              <a:gd name="connsiteX2" fmla="*/ 0 w 3792027"/>
              <a:gd name="connsiteY2" fmla="*/ 461842 h 461842"/>
              <a:gd name="connsiteX3" fmla="*/ 0 w 3792027"/>
              <a:gd name="connsiteY3" fmla="*/ 459475 h 461842"/>
              <a:gd name="connsiteX4" fmla="*/ 75252 w 3792027"/>
              <a:gd name="connsiteY4" fmla="*/ 0 h 46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2027" h="461842">
                <a:moveTo>
                  <a:pt x="3792027" y="0"/>
                </a:moveTo>
                <a:lnTo>
                  <a:pt x="3716388" y="461842"/>
                </a:lnTo>
                <a:lnTo>
                  <a:pt x="0" y="461842"/>
                </a:lnTo>
                <a:lnTo>
                  <a:pt x="0" y="459475"/>
                </a:lnTo>
                <a:lnTo>
                  <a:pt x="75252" y="0"/>
                </a:lnTo>
                <a:close/>
              </a:path>
            </a:pathLst>
          </a:cu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35F4C21-30F6-66A4-6ACB-C50D29E6EBB6}"/>
              </a:ext>
            </a:extLst>
          </p:cNvPr>
          <p:cNvSpPr txBox="1"/>
          <p:nvPr/>
        </p:nvSpPr>
        <p:spPr>
          <a:xfrm rot="21056724">
            <a:off x="3474032" y="2399977"/>
            <a:ext cx="1759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i="1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功能模块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B406475-380E-0FAC-A908-E869AC1DD36F}"/>
              </a:ext>
            </a:extLst>
          </p:cNvPr>
          <p:cNvSpPr/>
          <p:nvPr/>
        </p:nvSpPr>
        <p:spPr>
          <a:xfrm rot="21041929">
            <a:off x="6634069" y="1872078"/>
            <a:ext cx="1931354" cy="334765"/>
          </a:xfrm>
          <a:custGeom>
            <a:avLst/>
            <a:gdLst>
              <a:gd name="connsiteX0" fmla="*/ 1931354 w 1931354"/>
              <a:gd name="connsiteY0" fmla="*/ 0 h 461842"/>
              <a:gd name="connsiteX1" fmla="*/ 1855715 w 1931354"/>
              <a:gd name="connsiteY1" fmla="*/ 461842 h 461842"/>
              <a:gd name="connsiteX2" fmla="*/ 0 w 1931354"/>
              <a:gd name="connsiteY2" fmla="*/ 461842 h 461842"/>
              <a:gd name="connsiteX3" fmla="*/ 0 w 1931354"/>
              <a:gd name="connsiteY3" fmla="*/ 459475 h 461842"/>
              <a:gd name="connsiteX4" fmla="*/ 75252 w 1931354"/>
              <a:gd name="connsiteY4" fmla="*/ 0 h 46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354" h="461842">
                <a:moveTo>
                  <a:pt x="1931354" y="0"/>
                </a:moveTo>
                <a:lnTo>
                  <a:pt x="1855715" y="461842"/>
                </a:lnTo>
                <a:lnTo>
                  <a:pt x="0" y="461842"/>
                </a:lnTo>
                <a:lnTo>
                  <a:pt x="0" y="459475"/>
                </a:lnTo>
                <a:lnTo>
                  <a:pt x="75252" y="0"/>
                </a:lnTo>
                <a:close/>
              </a:path>
            </a:pathLst>
          </a:cu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8AA930-E750-1A93-6E87-10705BE3DA03}"/>
              </a:ext>
            </a:extLst>
          </p:cNvPr>
          <p:cNvSpPr txBox="1"/>
          <p:nvPr/>
        </p:nvSpPr>
        <p:spPr>
          <a:xfrm rot="21056724">
            <a:off x="7000017" y="1889607"/>
            <a:ext cx="1170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i="1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云平台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E72727F-AF0E-C0AE-597D-CD57BEF568DC}"/>
              </a:ext>
            </a:extLst>
          </p:cNvPr>
          <p:cNvGrpSpPr/>
          <p:nvPr/>
        </p:nvGrpSpPr>
        <p:grpSpPr>
          <a:xfrm>
            <a:off x="1445854" y="2878463"/>
            <a:ext cx="4454766" cy="2877517"/>
            <a:chOff x="1419001" y="3132902"/>
            <a:chExt cx="4454766" cy="2877517"/>
          </a:xfrm>
        </p:grpSpPr>
        <p:grpSp>
          <p:nvGrpSpPr>
            <p:cNvPr id="1269" name="组合 1268">
              <a:extLst>
                <a:ext uri="{FF2B5EF4-FFF2-40B4-BE49-F238E27FC236}">
                  <a16:creationId xmlns:a16="http://schemas.microsoft.com/office/drawing/2014/main" id="{49BB3CC3-3869-3052-AD20-35E8D47F1E55}"/>
                </a:ext>
              </a:extLst>
            </p:cNvPr>
            <p:cNvGrpSpPr/>
            <p:nvPr/>
          </p:nvGrpSpPr>
          <p:grpSpPr>
            <a:xfrm>
              <a:off x="1419001" y="3132902"/>
              <a:ext cx="842373" cy="809569"/>
              <a:chOff x="618426" y="3434035"/>
              <a:chExt cx="842373" cy="809569"/>
            </a:xfrm>
          </p:grpSpPr>
          <p:sp>
            <p:nvSpPr>
              <p:cNvPr id="1202" name="文本框 1201">
                <a:extLst>
                  <a:ext uri="{FF2B5EF4-FFF2-40B4-BE49-F238E27FC236}">
                    <a16:creationId xmlns:a16="http://schemas.microsoft.com/office/drawing/2014/main" id="{585DF1B1-6108-4486-93F3-68D3E6F13517}"/>
                  </a:ext>
                </a:extLst>
              </p:cNvPr>
              <p:cNvSpPr txBox="1"/>
              <p:nvPr/>
            </p:nvSpPr>
            <p:spPr>
              <a:xfrm rot="1748089">
                <a:off x="618426" y="4112278"/>
                <a:ext cx="842373" cy="108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prstTxWarp prst="textPlain">
                  <a:avLst>
                    <a:gd name="adj" fmla="val 52955"/>
                  </a:avLst>
                </a:prstTxWarp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u="none" strike="noStrike" kern="0" cap="none" spc="0" normalizeH="0" baseline="0" noProof="0" dirty="0">
                    <a:ln>
                      <a:noFill/>
                    </a:ln>
                    <a:solidFill>
                      <a:srgbClr val="53F1FE"/>
                    </a:solidFill>
                    <a:effectLst/>
                    <a:uLnTx/>
                    <a:uFillTx/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数据支撑</a:t>
                </a:r>
              </a:p>
            </p:txBody>
          </p:sp>
          <p:grpSp>
            <p:nvGrpSpPr>
              <p:cNvPr id="1207" name="组合 1206">
                <a:extLst>
                  <a:ext uri="{FF2B5EF4-FFF2-40B4-BE49-F238E27FC236}">
                    <a16:creationId xmlns:a16="http://schemas.microsoft.com/office/drawing/2014/main" id="{AEC7AE4C-7F7F-0F76-9F6C-5AA64D750119}"/>
                  </a:ext>
                </a:extLst>
              </p:cNvPr>
              <p:cNvGrpSpPr/>
              <p:nvPr/>
            </p:nvGrpSpPr>
            <p:grpSpPr>
              <a:xfrm>
                <a:off x="939762" y="3434035"/>
                <a:ext cx="493237" cy="809569"/>
                <a:chOff x="5011079" y="0"/>
                <a:chExt cx="2968006" cy="4871503"/>
              </a:xfrm>
            </p:grpSpPr>
            <p:pic>
              <p:nvPicPr>
                <p:cNvPr id="1208" name="Picture 6" descr="查看图片">
                  <a:extLst>
                    <a:ext uri="{FF2B5EF4-FFF2-40B4-BE49-F238E27FC236}">
                      <a16:creationId xmlns:a16="http://schemas.microsoft.com/office/drawing/2014/main" id="{E325E519-2775-7ACC-1D17-B8FDB085A52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11079" y="0"/>
                  <a:ext cx="2968006" cy="487150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09" name="组合 1208">
                  <a:extLst>
                    <a:ext uri="{FF2B5EF4-FFF2-40B4-BE49-F238E27FC236}">
                      <a16:creationId xmlns:a16="http://schemas.microsoft.com/office/drawing/2014/main" id="{10A336BC-04A1-10A2-474C-6C338EFB800F}"/>
                    </a:ext>
                  </a:extLst>
                </p:cNvPr>
                <p:cNvGrpSpPr/>
                <p:nvPr/>
              </p:nvGrpSpPr>
              <p:grpSpPr>
                <a:xfrm>
                  <a:off x="5908059" y="1525775"/>
                  <a:ext cx="1174045" cy="848361"/>
                  <a:chOff x="2328901" y="1998857"/>
                  <a:chExt cx="1174045" cy="848361"/>
                </a:xfrm>
              </p:grpSpPr>
              <p:sp>
                <p:nvSpPr>
                  <p:cNvPr id="1210" name="矩形: 圆角 1209">
                    <a:extLst>
                      <a:ext uri="{FF2B5EF4-FFF2-40B4-BE49-F238E27FC236}">
                        <a16:creationId xmlns:a16="http://schemas.microsoft.com/office/drawing/2014/main" id="{8445D6BA-3C18-B1BF-A1CC-8FC13BDDC6E6}"/>
                      </a:ext>
                    </a:extLst>
                  </p:cNvPr>
                  <p:cNvSpPr/>
                  <p:nvPr/>
                </p:nvSpPr>
                <p:spPr>
                  <a:xfrm>
                    <a:off x="2328901" y="1998857"/>
                    <a:ext cx="1174045" cy="848361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34E3D4"/>
                      </a:gs>
                      <a:gs pos="79000">
                        <a:srgbClr val="154DF9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solidFill>
                        <a:srgbClr val="53F1FE"/>
                      </a:solidFill>
                    </a:endParaRPr>
                  </a:p>
                </p:txBody>
              </p:sp>
              <p:grpSp>
                <p:nvGrpSpPr>
                  <p:cNvPr id="1211" name="组合 1210">
                    <a:extLst>
                      <a:ext uri="{FF2B5EF4-FFF2-40B4-BE49-F238E27FC236}">
                        <a16:creationId xmlns:a16="http://schemas.microsoft.com/office/drawing/2014/main" id="{B1242796-3156-BECF-AEE9-41964A0B6A1E}"/>
                      </a:ext>
                    </a:extLst>
                  </p:cNvPr>
                  <p:cNvGrpSpPr/>
                  <p:nvPr/>
                </p:nvGrpSpPr>
                <p:grpSpPr>
                  <a:xfrm>
                    <a:off x="2472312" y="2241446"/>
                    <a:ext cx="887222" cy="424181"/>
                    <a:chOff x="9961516" y="1846340"/>
                    <a:chExt cx="611563" cy="292388"/>
                  </a:xfrm>
                </p:grpSpPr>
                <p:cxnSp>
                  <p:nvCxnSpPr>
                    <p:cNvPr id="1212" name="直接连接符 1211">
                      <a:extLst>
                        <a:ext uri="{FF2B5EF4-FFF2-40B4-BE49-F238E27FC236}">
                          <a16:creationId xmlns:a16="http://schemas.microsoft.com/office/drawing/2014/main" id="{4E337FA5-066F-A994-9CD9-20AE634D88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9961516" y="1966279"/>
                      <a:ext cx="187846" cy="172449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3" name="直接连接符 1212">
                      <a:extLst>
                        <a:ext uri="{FF2B5EF4-FFF2-40B4-BE49-F238E27FC236}">
                          <a16:creationId xmlns:a16="http://schemas.microsoft.com/office/drawing/2014/main" id="{74DF6210-87F8-CBAC-D574-199B05766D4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43318" y="1966279"/>
                      <a:ext cx="148653" cy="112807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4" name="直接连接符 1213">
                      <a:extLst>
                        <a:ext uri="{FF2B5EF4-FFF2-40B4-BE49-F238E27FC236}">
                          <a16:creationId xmlns:a16="http://schemas.microsoft.com/office/drawing/2014/main" id="{9A105ED2-F9FE-A050-ED1F-32EFA79DD8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0291970" y="1846340"/>
                      <a:ext cx="281109" cy="232746"/>
                    </a:xfrm>
                    <a:prstGeom prst="line">
                      <a:avLst/>
                    </a:prstGeom>
                    <a:ln w="9525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270" name="组合 1269">
              <a:extLst>
                <a:ext uri="{FF2B5EF4-FFF2-40B4-BE49-F238E27FC236}">
                  <a16:creationId xmlns:a16="http://schemas.microsoft.com/office/drawing/2014/main" id="{ACB2213D-422E-5087-135D-B68132BFADDE}"/>
                </a:ext>
              </a:extLst>
            </p:cNvPr>
            <p:cNvGrpSpPr/>
            <p:nvPr/>
          </p:nvGrpSpPr>
          <p:grpSpPr>
            <a:xfrm>
              <a:off x="2322099" y="3649889"/>
              <a:ext cx="842373" cy="809569"/>
              <a:chOff x="618426" y="3954983"/>
              <a:chExt cx="842373" cy="809569"/>
            </a:xfrm>
          </p:grpSpPr>
          <p:grpSp>
            <p:nvGrpSpPr>
              <p:cNvPr id="1215" name="组合 1214">
                <a:extLst>
                  <a:ext uri="{FF2B5EF4-FFF2-40B4-BE49-F238E27FC236}">
                    <a16:creationId xmlns:a16="http://schemas.microsoft.com/office/drawing/2014/main" id="{70534CB1-A6AE-C7AF-9921-4FADE4DAD1DC}"/>
                  </a:ext>
                </a:extLst>
              </p:cNvPr>
              <p:cNvGrpSpPr/>
              <p:nvPr/>
            </p:nvGrpSpPr>
            <p:grpSpPr>
              <a:xfrm>
                <a:off x="926842" y="3954983"/>
                <a:ext cx="493237" cy="809569"/>
                <a:chOff x="5024742" y="0"/>
                <a:chExt cx="2968006" cy="4871503"/>
              </a:xfrm>
            </p:grpSpPr>
            <p:pic>
              <p:nvPicPr>
                <p:cNvPr id="1216" name="Picture 6" descr="查看图片">
                  <a:extLst>
                    <a:ext uri="{FF2B5EF4-FFF2-40B4-BE49-F238E27FC236}">
                      <a16:creationId xmlns:a16="http://schemas.microsoft.com/office/drawing/2014/main" id="{3B64B9AF-3458-72B3-9DB2-BAA3908888B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4742" y="0"/>
                  <a:ext cx="2968006" cy="487150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17" name="组合 1216">
                  <a:extLst>
                    <a:ext uri="{FF2B5EF4-FFF2-40B4-BE49-F238E27FC236}">
                      <a16:creationId xmlns:a16="http://schemas.microsoft.com/office/drawing/2014/main" id="{83FD714E-1140-2F59-4C97-1D894FFDB445}"/>
                    </a:ext>
                  </a:extLst>
                </p:cNvPr>
                <p:cNvGrpSpPr/>
                <p:nvPr/>
              </p:nvGrpSpPr>
              <p:grpSpPr>
                <a:xfrm>
                  <a:off x="5902058" y="1525774"/>
                  <a:ext cx="1174045" cy="848361"/>
                  <a:chOff x="2328901" y="3057437"/>
                  <a:chExt cx="1174045" cy="848361"/>
                </a:xfrm>
              </p:grpSpPr>
              <p:sp>
                <p:nvSpPr>
                  <p:cNvPr id="1218" name="矩形: 圆角 1217">
                    <a:extLst>
                      <a:ext uri="{FF2B5EF4-FFF2-40B4-BE49-F238E27FC236}">
                        <a16:creationId xmlns:a16="http://schemas.microsoft.com/office/drawing/2014/main" id="{28381D7F-11B9-C7BE-4AB2-5459745EBA6B}"/>
                      </a:ext>
                    </a:extLst>
                  </p:cNvPr>
                  <p:cNvSpPr/>
                  <p:nvPr/>
                </p:nvSpPr>
                <p:spPr>
                  <a:xfrm>
                    <a:off x="2328901" y="3057437"/>
                    <a:ext cx="1174045" cy="848361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34E3D4"/>
                      </a:gs>
                      <a:gs pos="79000">
                        <a:srgbClr val="154DF9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19" name="直接连接符 1218">
                    <a:extLst>
                      <a:ext uri="{FF2B5EF4-FFF2-40B4-BE49-F238E27FC236}">
                        <a16:creationId xmlns:a16="http://schemas.microsoft.com/office/drawing/2014/main" id="{3909EA2C-3D20-6E81-FE68-8DC7D3B4FEB0}"/>
                      </a:ext>
                    </a:extLst>
                  </p:cNvPr>
                  <p:cNvCxnSpPr/>
                  <p:nvPr/>
                </p:nvCxnSpPr>
                <p:spPr>
                  <a:xfrm>
                    <a:off x="2472312" y="3297152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0" name="直接连接符 1219">
                    <a:extLst>
                      <a:ext uri="{FF2B5EF4-FFF2-40B4-BE49-F238E27FC236}">
                        <a16:creationId xmlns:a16="http://schemas.microsoft.com/office/drawing/2014/main" id="{4FDC721F-8FA1-CF1E-F5AE-F196D0A5F2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3421412"/>
                    <a:ext cx="88722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1" name="直接连接符 1220">
                    <a:extLst>
                      <a:ext uri="{FF2B5EF4-FFF2-40B4-BE49-F238E27FC236}">
                        <a16:creationId xmlns:a16="http://schemas.microsoft.com/office/drawing/2014/main" id="{4A69BF55-3B02-63B3-7B81-76BC3ED19B7E}"/>
                      </a:ext>
                    </a:extLst>
                  </p:cNvPr>
                  <p:cNvCxnSpPr/>
                  <p:nvPr/>
                </p:nvCxnSpPr>
                <p:spPr>
                  <a:xfrm>
                    <a:off x="2472312" y="3612070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2" name="直接连接符 1221">
                    <a:extLst>
                      <a:ext uri="{FF2B5EF4-FFF2-40B4-BE49-F238E27FC236}">
                        <a16:creationId xmlns:a16="http://schemas.microsoft.com/office/drawing/2014/main" id="{C58B368F-4514-2322-F1BE-7ABE918D85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3736330"/>
                    <a:ext cx="88722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64" name="文本框 1263">
                <a:extLst>
                  <a:ext uri="{FF2B5EF4-FFF2-40B4-BE49-F238E27FC236}">
                    <a16:creationId xmlns:a16="http://schemas.microsoft.com/office/drawing/2014/main" id="{14386E00-1795-64BB-7DE2-D35D0D93C9A8}"/>
                  </a:ext>
                </a:extLst>
              </p:cNvPr>
              <p:cNvSpPr txBox="1"/>
              <p:nvPr/>
            </p:nvSpPr>
            <p:spPr>
              <a:xfrm rot="1748089">
                <a:off x="618426" y="4634411"/>
                <a:ext cx="842373" cy="108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prstTxWarp prst="textPlain">
                  <a:avLst>
                    <a:gd name="adj" fmla="val 52955"/>
                  </a:avLst>
                </a:prstTxWarp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u="none" strike="noStrike" kern="0" cap="none" spc="0" normalizeH="0" baseline="0" noProof="0">
                    <a:ln>
                      <a:noFill/>
                    </a:ln>
                    <a:solidFill>
                      <a:srgbClr val="53F1FE"/>
                    </a:solidFill>
                    <a:effectLst/>
                    <a:uLnTx/>
                    <a:uFillTx/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检索系统</a:t>
                </a:r>
                <a:endParaRPr kumimoji="0" lang="zh-CN" altLang="en-US" u="none" strike="noStrike" kern="0" cap="none" spc="0" normalizeH="0" baseline="0" noProof="0" dirty="0">
                  <a:ln>
                    <a:noFill/>
                  </a:ln>
                  <a:solidFill>
                    <a:srgbClr val="53F1FE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72" name="组合 1271">
              <a:extLst>
                <a:ext uri="{FF2B5EF4-FFF2-40B4-BE49-F238E27FC236}">
                  <a16:creationId xmlns:a16="http://schemas.microsoft.com/office/drawing/2014/main" id="{EDEEAFD6-74B0-BDEB-84DB-0D596DF5E438}"/>
                </a:ext>
              </a:extLst>
            </p:cNvPr>
            <p:cNvGrpSpPr/>
            <p:nvPr/>
          </p:nvGrpSpPr>
          <p:grpSpPr>
            <a:xfrm>
              <a:off x="4128295" y="4683863"/>
              <a:ext cx="842373" cy="809569"/>
              <a:chOff x="618425" y="5051326"/>
              <a:chExt cx="842373" cy="809569"/>
            </a:xfrm>
          </p:grpSpPr>
          <p:grpSp>
            <p:nvGrpSpPr>
              <p:cNvPr id="1232" name="组合 1231">
                <a:extLst>
                  <a:ext uri="{FF2B5EF4-FFF2-40B4-BE49-F238E27FC236}">
                    <a16:creationId xmlns:a16="http://schemas.microsoft.com/office/drawing/2014/main" id="{4C0269D3-742D-9990-834A-F379A2BAC9A1}"/>
                  </a:ext>
                </a:extLst>
              </p:cNvPr>
              <p:cNvGrpSpPr/>
              <p:nvPr/>
            </p:nvGrpSpPr>
            <p:grpSpPr>
              <a:xfrm>
                <a:off x="937805" y="5051326"/>
                <a:ext cx="493237" cy="809569"/>
                <a:chOff x="4990403" y="0"/>
                <a:chExt cx="2968006" cy="4871503"/>
              </a:xfrm>
            </p:grpSpPr>
            <p:pic>
              <p:nvPicPr>
                <p:cNvPr id="1233" name="Picture 6" descr="查看图片">
                  <a:extLst>
                    <a:ext uri="{FF2B5EF4-FFF2-40B4-BE49-F238E27FC236}">
                      <a16:creationId xmlns:a16="http://schemas.microsoft.com/office/drawing/2014/main" id="{1EA984A0-0ECA-50FF-DE89-2DCBC0CA027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0403" y="0"/>
                  <a:ext cx="2968006" cy="487150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34" name="组合 1233">
                  <a:extLst>
                    <a:ext uri="{FF2B5EF4-FFF2-40B4-BE49-F238E27FC236}">
                      <a16:creationId xmlns:a16="http://schemas.microsoft.com/office/drawing/2014/main" id="{4E0365C3-DB2D-28E4-FDFE-57634AAF691C}"/>
                    </a:ext>
                  </a:extLst>
                </p:cNvPr>
                <p:cNvGrpSpPr/>
                <p:nvPr/>
              </p:nvGrpSpPr>
              <p:grpSpPr>
                <a:xfrm>
                  <a:off x="5858562" y="1525775"/>
                  <a:ext cx="1174045" cy="848361"/>
                  <a:chOff x="2328901" y="5161766"/>
                  <a:chExt cx="1174045" cy="848361"/>
                </a:xfrm>
              </p:grpSpPr>
              <p:sp>
                <p:nvSpPr>
                  <p:cNvPr id="1235" name="矩形: 圆角 1234">
                    <a:extLst>
                      <a:ext uri="{FF2B5EF4-FFF2-40B4-BE49-F238E27FC236}">
                        <a16:creationId xmlns:a16="http://schemas.microsoft.com/office/drawing/2014/main" id="{38EC1D0D-2039-B984-E6B4-CE3CFBF7EFE2}"/>
                      </a:ext>
                    </a:extLst>
                  </p:cNvPr>
                  <p:cNvSpPr/>
                  <p:nvPr/>
                </p:nvSpPr>
                <p:spPr>
                  <a:xfrm>
                    <a:off x="2328901" y="5161766"/>
                    <a:ext cx="1174045" cy="848361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34E3D4"/>
                      </a:gs>
                      <a:gs pos="79000">
                        <a:srgbClr val="154DF9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36" name="直接连接符 1235">
                    <a:extLst>
                      <a:ext uri="{FF2B5EF4-FFF2-40B4-BE49-F238E27FC236}">
                        <a16:creationId xmlns:a16="http://schemas.microsoft.com/office/drawing/2014/main" id="{AD615D29-9056-8211-D47E-421036D790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5400790"/>
                    <a:ext cx="17982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7" name="直接连接符 1236">
                    <a:extLst>
                      <a:ext uri="{FF2B5EF4-FFF2-40B4-BE49-F238E27FC236}">
                        <a16:creationId xmlns:a16="http://schemas.microsoft.com/office/drawing/2014/main" id="{90657D40-B543-E065-788E-6B7E9325CD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5600934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8" name="直接连接符 1237">
                    <a:extLst>
                      <a:ext uri="{FF2B5EF4-FFF2-40B4-BE49-F238E27FC236}">
                        <a16:creationId xmlns:a16="http://schemas.microsoft.com/office/drawing/2014/main" id="{3CD3D556-0F88-1AE2-94F3-46BF3F6E9A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5712213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9" name="直接连接符 1238">
                    <a:extLst>
                      <a:ext uri="{FF2B5EF4-FFF2-40B4-BE49-F238E27FC236}">
                        <a16:creationId xmlns:a16="http://schemas.microsoft.com/office/drawing/2014/main" id="{C3BD4DE0-A08C-763C-27DE-0C51010370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5823492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0" name="直接连接符 1239">
                    <a:extLst>
                      <a:ext uri="{FF2B5EF4-FFF2-40B4-BE49-F238E27FC236}">
                        <a16:creationId xmlns:a16="http://schemas.microsoft.com/office/drawing/2014/main" id="{DB0E85EA-EB3C-9DBE-81BF-DAC6A5E336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39322" y="5400790"/>
                    <a:ext cx="17982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1" name="直接连接符 1240">
                    <a:extLst>
                      <a:ext uri="{FF2B5EF4-FFF2-40B4-BE49-F238E27FC236}">
                        <a16:creationId xmlns:a16="http://schemas.microsoft.com/office/drawing/2014/main" id="{DCF88AC9-8BCF-A570-5025-F06CD3DE9C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39322" y="5600934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2" name="直接连接符 1241">
                    <a:extLst>
                      <a:ext uri="{FF2B5EF4-FFF2-40B4-BE49-F238E27FC236}">
                        <a16:creationId xmlns:a16="http://schemas.microsoft.com/office/drawing/2014/main" id="{46830D7A-9801-C48C-5E10-C7598920C7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39322" y="5712213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3" name="直接连接符 1242">
                    <a:extLst>
                      <a:ext uri="{FF2B5EF4-FFF2-40B4-BE49-F238E27FC236}">
                        <a16:creationId xmlns:a16="http://schemas.microsoft.com/office/drawing/2014/main" id="{18F411EB-74DB-F0E9-729F-F4CD669FE8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39322" y="5823492"/>
                    <a:ext cx="32021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66" name="文本框 1265">
                <a:extLst>
                  <a:ext uri="{FF2B5EF4-FFF2-40B4-BE49-F238E27FC236}">
                    <a16:creationId xmlns:a16="http://schemas.microsoft.com/office/drawing/2014/main" id="{452F67C5-053E-642E-7847-174F4A811378}"/>
                  </a:ext>
                </a:extLst>
              </p:cNvPr>
              <p:cNvSpPr txBox="1"/>
              <p:nvPr/>
            </p:nvSpPr>
            <p:spPr>
              <a:xfrm rot="1748089">
                <a:off x="618425" y="5724681"/>
                <a:ext cx="842373" cy="108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prstTxWarp prst="textPlain">
                  <a:avLst>
                    <a:gd name="adj" fmla="val 52955"/>
                  </a:avLst>
                </a:prstTxWarp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u="none" strike="noStrike" kern="0" cap="none" spc="0" normalizeH="0" baseline="0" noProof="0">
                    <a:ln>
                      <a:noFill/>
                    </a:ln>
                    <a:solidFill>
                      <a:srgbClr val="53F1FE"/>
                    </a:solidFill>
                    <a:effectLst/>
                    <a:uLnTx/>
                    <a:uFillTx/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结构系统</a:t>
                </a:r>
                <a:endParaRPr kumimoji="0" lang="zh-CN" altLang="en-US" u="none" strike="noStrike" kern="0" cap="none" spc="0" normalizeH="0" baseline="0" noProof="0" dirty="0">
                  <a:ln>
                    <a:noFill/>
                  </a:ln>
                  <a:solidFill>
                    <a:srgbClr val="53F1FE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73" name="组合 1272">
              <a:extLst>
                <a:ext uri="{FF2B5EF4-FFF2-40B4-BE49-F238E27FC236}">
                  <a16:creationId xmlns:a16="http://schemas.microsoft.com/office/drawing/2014/main" id="{43EE0632-8E4C-17A3-CD6B-FD3684F9AA0D}"/>
                </a:ext>
              </a:extLst>
            </p:cNvPr>
            <p:cNvGrpSpPr/>
            <p:nvPr/>
          </p:nvGrpSpPr>
          <p:grpSpPr>
            <a:xfrm>
              <a:off x="5031394" y="5200850"/>
              <a:ext cx="842373" cy="809569"/>
              <a:chOff x="618426" y="5683997"/>
              <a:chExt cx="842373" cy="809569"/>
            </a:xfrm>
          </p:grpSpPr>
          <p:grpSp>
            <p:nvGrpSpPr>
              <p:cNvPr id="1244" name="组合 1243">
                <a:extLst>
                  <a:ext uri="{FF2B5EF4-FFF2-40B4-BE49-F238E27FC236}">
                    <a16:creationId xmlns:a16="http://schemas.microsoft.com/office/drawing/2014/main" id="{266CE593-C87D-FB04-D1F8-47D877B94FE6}"/>
                  </a:ext>
                </a:extLst>
              </p:cNvPr>
              <p:cNvGrpSpPr/>
              <p:nvPr/>
            </p:nvGrpSpPr>
            <p:grpSpPr>
              <a:xfrm>
                <a:off x="944291" y="5683997"/>
                <a:ext cx="493237" cy="809569"/>
                <a:chOff x="4409959" y="0"/>
                <a:chExt cx="2968006" cy="4871503"/>
              </a:xfrm>
            </p:grpSpPr>
            <p:pic>
              <p:nvPicPr>
                <p:cNvPr id="1245" name="Picture 6" descr="查看图片">
                  <a:extLst>
                    <a:ext uri="{FF2B5EF4-FFF2-40B4-BE49-F238E27FC236}">
                      <a16:creationId xmlns:a16="http://schemas.microsoft.com/office/drawing/2014/main" id="{7C083338-CB05-7696-0A73-19D7FDDB01B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9959" y="0"/>
                  <a:ext cx="2968006" cy="487150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46" name="组合 1245">
                  <a:extLst>
                    <a:ext uri="{FF2B5EF4-FFF2-40B4-BE49-F238E27FC236}">
                      <a16:creationId xmlns:a16="http://schemas.microsoft.com/office/drawing/2014/main" id="{B7CCAE57-8B4E-905F-F488-E9C1351B6228}"/>
                    </a:ext>
                  </a:extLst>
                </p:cNvPr>
                <p:cNvGrpSpPr/>
                <p:nvPr/>
              </p:nvGrpSpPr>
              <p:grpSpPr>
                <a:xfrm>
                  <a:off x="5292979" y="1525775"/>
                  <a:ext cx="1174045" cy="848361"/>
                  <a:chOff x="4047005" y="5153321"/>
                  <a:chExt cx="1174045" cy="848361"/>
                </a:xfrm>
              </p:grpSpPr>
              <p:sp>
                <p:nvSpPr>
                  <p:cNvPr id="1247" name="矩形: 圆角 1246">
                    <a:extLst>
                      <a:ext uri="{FF2B5EF4-FFF2-40B4-BE49-F238E27FC236}">
                        <a16:creationId xmlns:a16="http://schemas.microsoft.com/office/drawing/2014/main" id="{8E75C66D-9604-4311-DC52-3138610D0C25}"/>
                      </a:ext>
                    </a:extLst>
                  </p:cNvPr>
                  <p:cNvSpPr/>
                  <p:nvPr/>
                </p:nvSpPr>
                <p:spPr>
                  <a:xfrm>
                    <a:off x="4047005" y="5153321"/>
                    <a:ext cx="1174045" cy="848361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34E3D4"/>
                      </a:gs>
                      <a:gs pos="79000">
                        <a:srgbClr val="154DF9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48" name="直接连接符 1247">
                    <a:extLst>
                      <a:ext uri="{FF2B5EF4-FFF2-40B4-BE49-F238E27FC236}">
                        <a16:creationId xmlns:a16="http://schemas.microsoft.com/office/drawing/2014/main" id="{24A5BBA5-F08D-76BF-A89E-650B770F541A}"/>
                      </a:ext>
                    </a:extLst>
                  </p:cNvPr>
                  <p:cNvCxnSpPr/>
                  <p:nvPr/>
                </p:nvCxnSpPr>
                <p:spPr>
                  <a:xfrm>
                    <a:off x="4190416" y="5393036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9" name="直接连接符 1248">
                    <a:extLst>
                      <a:ext uri="{FF2B5EF4-FFF2-40B4-BE49-F238E27FC236}">
                        <a16:creationId xmlns:a16="http://schemas.microsoft.com/office/drawing/2014/main" id="{68B7C29F-228A-3E7B-BABC-25AA48250AAF}"/>
                      </a:ext>
                    </a:extLst>
                  </p:cNvPr>
                  <p:cNvCxnSpPr/>
                  <p:nvPr/>
                </p:nvCxnSpPr>
                <p:spPr>
                  <a:xfrm>
                    <a:off x="4190416" y="5536985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50" name="任意多边形: 形状 1249">
                    <a:extLst>
                      <a:ext uri="{FF2B5EF4-FFF2-40B4-BE49-F238E27FC236}">
                        <a16:creationId xmlns:a16="http://schemas.microsoft.com/office/drawing/2014/main" id="{66ECFCDE-EC3F-6203-C59C-7B01DEEC100B}"/>
                      </a:ext>
                    </a:extLst>
                  </p:cNvPr>
                  <p:cNvSpPr/>
                  <p:nvPr/>
                </p:nvSpPr>
                <p:spPr>
                  <a:xfrm>
                    <a:off x="4664940" y="5357559"/>
                    <a:ext cx="438903" cy="486749"/>
                  </a:xfrm>
                  <a:custGeom>
                    <a:avLst/>
                    <a:gdLst>
                      <a:gd name="connsiteX0" fmla="*/ 306912 w 613821"/>
                      <a:gd name="connsiteY0" fmla="*/ 0 h 680735"/>
                      <a:gd name="connsiteX1" fmla="*/ 500416 w 613821"/>
                      <a:gd name="connsiteY1" fmla="*/ 193504 h 680735"/>
                      <a:gd name="connsiteX2" fmla="*/ 382233 w 613821"/>
                      <a:gd name="connsiteY2" fmla="*/ 371801 h 680735"/>
                      <a:gd name="connsiteX3" fmla="*/ 368139 w 613821"/>
                      <a:gd name="connsiteY3" fmla="*/ 374647 h 680735"/>
                      <a:gd name="connsiteX4" fmla="*/ 613250 w 613821"/>
                      <a:gd name="connsiteY4" fmla="*/ 542804 h 680735"/>
                      <a:gd name="connsiteX5" fmla="*/ 613821 w 613821"/>
                      <a:gd name="connsiteY5" fmla="*/ 542804 h 680735"/>
                      <a:gd name="connsiteX6" fmla="*/ 613821 w 613821"/>
                      <a:gd name="connsiteY6" fmla="*/ 543196 h 680735"/>
                      <a:gd name="connsiteX7" fmla="*/ 613821 w 613821"/>
                      <a:gd name="connsiteY7" fmla="*/ 680735 h 680735"/>
                      <a:gd name="connsiteX8" fmla="*/ 0 w 613821"/>
                      <a:gd name="connsiteY8" fmla="*/ 680735 h 680735"/>
                      <a:gd name="connsiteX9" fmla="*/ 0 w 613821"/>
                      <a:gd name="connsiteY9" fmla="*/ 543196 h 680735"/>
                      <a:gd name="connsiteX10" fmla="*/ 0 w 613821"/>
                      <a:gd name="connsiteY10" fmla="*/ 542804 h 680735"/>
                      <a:gd name="connsiteX11" fmla="*/ 572 w 613821"/>
                      <a:gd name="connsiteY11" fmla="*/ 542804 h 680735"/>
                      <a:gd name="connsiteX12" fmla="*/ 245683 w 613821"/>
                      <a:gd name="connsiteY12" fmla="*/ 374646 h 680735"/>
                      <a:gd name="connsiteX13" fmla="*/ 231592 w 613821"/>
                      <a:gd name="connsiteY13" fmla="*/ 371801 h 680735"/>
                      <a:gd name="connsiteX14" fmla="*/ 113408 w 613821"/>
                      <a:gd name="connsiteY14" fmla="*/ 193504 h 680735"/>
                      <a:gd name="connsiteX15" fmla="*/ 306912 w 613821"/>
                      <a:gd name="connsiteY15" fmla="*/ 0 h 680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3821" h="680735">
                        <a:moveTo>
                          <a:pt x="306912" y="0"/>
                        </a:moveTo>
                        <a:cubicBezTo>
                          <a:pt x="413781" y="0"/>
                          <a:pt x="500416" y="86635"/>
                          <a:pt x="500416" y="193504"/>
                        </a:cubicBezTo>
                        <a:cubicBezTo>
                          <a:pt x="500416" y="273656"/>
                          <a:pt x="451684" y="342426"/>
                          <a:pt x="382233" y="371801"/>
                        </a:cubicBezTo>
                        <a:lnTo>
                          <a:pt x="368139" y="374647"/>
                        </a:lnTo>
                        <a:lnTo>
                          <a:pt x="613250" y="542804"/>
                        </a:lnTo>
                        <a:lnTo>
                          <a:pt x="613821" y="542804"/>
                        </a:lnTo>
                        <a:lnTo>
                          <a:pt x="613821" y="543196"/>
                        </a:lnTo>
                        <a:lnTo>
                          <a:pt x="613821" y="680735"/>
                        </a:lnTo>
                        <a:lnTo>
                          <a:pt x="0" y="680735"/>
                        </a:lnTo>
                        <a:lnTo>
                          <a:pt x="0" y="543196"/>
                        </a:lnTo>
                        <a:lnTo>
                          <a:pt x="0" y="542804"/>
                        </a:lnTo>
                        <a:lnTo>
                          <a:pt x="572" y="542804"/>
                        </a:lnTo>
                        <a:lnTo>
                          <a:pt x="245683" y="374646"/>
                        </a:lnTo>
                        <a:lnTo>
                          <a:pt x="231592" y="371801"/>
                        </a:lnTo>
                        <a:cubicBezTo>
                          <a:pt x="162140" y="342426"/>
                          <a:pt x="113408" y="273656"/>
                          <a:pt x="113408" y="193504"/>
                        </a:cubicBezTo>
                        <a:cubicBezTo>
                          <a:pt x="113408" y="86635"/>
                          <a:pt x="200043" y="0"/>
                          <a:pt x="306912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51" name="直接连接符 1250">
                    <a:extLst>
                      <a:ext uri="{FF2B5EF4-FFF2-40B4-BE49-F238E27FC236}">
                        <a16:creationId xmlns:a16="http://schemas.microsoft.com/office/drawing/2014/main" id="{6D7EE973-0A56-9F97-5C0E-44F81B07E4DC}"/>
                      </a:ext>
                    </a:extLst>
                  </p:cNvPr>
                  <p:cNvCxnSpPr/>
                  <p:nvPr/>
                </p:nvCxnSpPr>
                <p:spPr>
                  <a:xfrm>
                    <a:off x="4190416" y="5680934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2" name="直接连接符 1251">
                    <a:extLst>
                      <a:ext uri="{FF2B5EF4-FFF2-40B4-BE49-F238E27FC236}">
                        <a16:creationId xmlns:a16="http://schemas.microsoft.com/office/drawing/2014/main" id="{CFB50240-7D68-E27F-A90A-8866719C860C}"/>
                      </a:ext>
                    </a:extLst>
                  </p:cNvPr>
                  <p:cNvCxnSpPr/>
                  <p:nvPr/>
                </p:nvCxnSpPr>
                <p:spPr>
                  <a:xfrm>
                    <a:off x="4190416" y="5824883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67" name="文本框 1266">
                <a:extLst>
                  <a:ext uri="{FF2B5EF4-FFF2-40B4-BE49-F238E27FC236}">
                    <a16:creationId xmlns:a16="http://schemas.microsoft.com/office/drawing/2014/main" id="{C23D5016-47D9-9C19-E886-641A16AA9142}"/>
                  </a:ext>
                </a:extLst>
              </p:cNvPr>
              <p:cNvSpPr txBox="1"/>
              <p:nvPr/>
            </p:nvSpPr>
            <p:spPr>
              <a:xfrm rot="1748089">
                <a:off x="618426" y="6350267"/>
                <a:ext cx="842373" cy="108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prstTxWarp prst="textPlain">
                  <a:avLst>
                    <a:gd name="adj" fmla="val 52955"/>
                  </a:avLst>
                </a:prstTxWarp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u="none" strike="noStrike" kern="0" cap="none" spc="0" normalizeH="0" baseline="0" noProof="0">
                    <a:ln>
                      <a:noFill/>
                    </a:ln>
                    <a:solidFill>
                      <a:srgbClr val="53F1FE"/>
                    </a:solidFill>
                    <a:effectLst/>
                    <a:uLnTx/>
                    <a:uFillTx/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去隐系统</a:t>
                </a:r>
                <a:endParaRPr kumimoji="0" lang="zh-CN" altLang="en-US" u="none" strike="noStrike" kern="0" cap="none" spc="0" normalizeH="0" baseline="0" noProof="0" dirty="0">
                  <a:ln>
                    <a:noFill/>
                  </a:ln>
                  <a:solidFill>
                    <a:srgbClr val="53F1FE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71" name="组合 1270">
              <a:extLst>
                <a:ext uri="{FF2B5EF4-FFF2-40B4-BE49-F238E27FC236}">
                  <a16:creationId xmlns:a16="http://schemas.microsoft.com/office/drawing/2014/main" id="{FED94D62-DAC9-DE5C-17CB-0E03E70C684D}"/>
                </a:ext>
              </a:extLst>
            </p:cNvPr>
            <p:cNvGrpSpPr/>
            <p:nvPr/>
          </p:nvGrpSpPr>
          <p:grpSpPr>
            <a:xfrm>
              <a:off x="3225197" y="4166876"/>
              <a:ext cx="842373" cy="809569"/>
              <a:chOff x="618425" y="4133953"/>
              <a:chExt cx="842373" cy="809569"/>
            </a:xfrm>
          </p:grpSpPr>
          <p:grpSp>
            <p:nvGrpSpPr>
              <p:cNvPr id="1223" name="组合 1222">
                <a:extLst>
                  <a:ext uri="{FF2B5EF4-FFF2-40B4-BE49-F238E27FC236}">
                    <a16:creationId xmlns:a16="http://schemas.microsoft.com/office/drawing/2014/main" id="{CDF5C6C9-FB60-88C2-B5F4-28E93FFB6EBB}"/>
                  </a:ext>
                </a:extLst>
              </p:cNvPr>
              <p:cNvGrpSpPr/>
              <p:nvPr/>
            </p:nvGrpSpPr>
            <p:grpSpPr>
              <a:xfrm>
                <a:off x="947868" y="4133953"/>
                <a:ext cx="493237" cy="809569"/>
                <a:chOff x="3049508" y="2573905"/>
                <a:chExt cx="844645" cy="1386348"/>
              </a:xfrm>
            </p:grpSpPr>
            <p:pic>
              <p:nvPicPr>
                <p:cNvPr id="1224" name="Picture 6" descr="查看图片">
                  <a:extLst>
                    <a:ext uri="{FF2B5EF4-FFF2-40B4-BE49-F238E27FC236}">
                      <a16:creationId xmlns:a16="http://schemas.microsoft.com/office/drawing/2014/main" id="{F3EFB5A3-CC54-7909-E666-88478077C18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49508" y="2573905"/>
                  <a:ext cx="844645" cy="13863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25" name="组合 1224">
                  <a:extLst>
                    <a:ext uri="{FF2B5EF4-FFF2-40B4-BE49-F238E27FC236}">
                      <a16:creationId xmlns:a16="http://schemas.microsoft.com/office/drawing/2014/main" id="{2A5B87BA-6093-71B7-6CA1-5C6EA5A907EF}"/>
                    </a:ext>
                  </a:extLst>
                </p:cNvPr>
                <p:cNvGrpSpPr/>
                <p:nvPr/>
              </p:nvGrpSpPr>
              <p:grpSpPr>
                <a:xfrm>
                  <a:off x="3299177" y="3008115"/>
                  <a:ext cx="334114" cy="241429"/>
                  <a:chOff x="2328901" y="4145513"/>
                  <a:chExt cx="1174045" cy="848361"/>
                </a:xfrm>
              </p:grpSpPr>
              <p:sp>
                <p:nvSpPr>
                  <p:cNvPr id="1226" name="矩形: 圆角 1225">
                    <a:extLst>
                      <a:ext uri="{FF2B5EF4-FFF2-40B4-BE49-F238E27FC236}">
                        <a16:creationId xmlns:a16="http://schemas.microsoft.com/office/drawing/2014/main" id="{BEEBAD83-4A28-3508-0296-6644CE096B2A}"/>
                      </a:ext>
                    </a:extLst>
                  </p:cNvPr>
                  <p:cNvSpPr/>
                  <p:nvPr/>
                </p:nvSpPr>
                <p:spPr>
                  <a:xfrm>
                    <a:off x="2328901" y="4145513"/>
                    <a:ext cx="1174045" cy="848361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34E3D4"/>
                      </a:gs>
                      <a:gs pos="79000">
                        <a:srgbClr val="154DF9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27" name="直接连接符 1226">
                    <a:extLst>
                      <a:ext uri="{FF2B5EF4-FFF2-40B4-BE49-F238E27FC236}">
                        <a16:creationId xmlns:a16="http://schemas.microsoft.com/office/drawing/2014/main" id="{E239D4B4-85ED-FA1A-383F-805506B6F364}"/>
                      </a:ext>
                    </a:extLst>
                  </p:cNvPr>
                  <p:cNvCxnSpPr/>
                  <p:nvPr/>
                </p:nvCxnSpPr>
                <p:spPr>
                  <a:xfrm>
                    <a:off x="2472312" y="4385228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8" name="直接连接符 1227">
                    <a:extLst>
                      <a:ext uri="{FF2B5EF4-FFF2-40B4-BE49-F238E27FC236}">
                        <a16:creationId xmlns:a16="http://schemas.microsoft.com/office/drawing/2014/main" id="{AF5C353C-C051-CF8E-1D78-62E85612F4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2" y="4697300"/>
                    <a:ext cx="88722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29" name="任意多边形: 形状 1228">
                    <a:extLst>
                      <a:ext uri="{FF2B5EF4-FFF2-40B4-BE49-F238E27FC236}">
                        <a16:creationId xmlns:a16="http://schemas.microsoft.com/office/drawing/2014/main" id="{920AF0C3-715C-FE7D-581B-A37CC365886C}"/>
                      </a:ext>
                    </a:extLst>
                  </p:cNvPr>
                  <p:cNvSpPr/>
                  <p:nvPr/>
                </p:nvSpPr>
                <p:spPr>
                  <a:xfrm>
                    <a:off x="3087019" y="4325035"/>
                    <a:ext cx="272517" cy="302221"/>
                  </a:xfrm>
                  <a:custGeom>
                    <a:avLst/>
                    <a:gdLst>
                      <a:gd name="connsiteX0" fmla="*/ 306912 w 613821"/>
                      <a:gd name="connsiteY0" fmla="*/ 0 h 680735"/>
                      <a:gd name="connsiteX1" fmla="*/ 500416 w 613821"/>
                      <a:gd name="connsiteY1" fmla="*/ 193504 h 680735"/>
                      <a:gd name="connsiteX2" fmla="*/ 382233 w 613821"/>
                      <a:gd name="connsiteY2" fmla="*/ 371801 h 680735"/>
                      <a:gd name="connsiteX3" fmla="*/ 368139 w 613821"/>
                      <a:gd name="connsiteY3" fmla="*/ 374647 h 680735"/>
                      <a:gd name="connsiteX4" fmla="*/ 613250 w 613821"/>
                      <a:gd name="connsiteY4" fmla="*/ 542804 h 680735"/>
                      <a:gd name="connsiteX5" fmla="*/ 613821 w 613821"/>
                      <a:gd name="connsiteY5" fmla="*/ 542804 h 680735"/>
                      <a:gd name="connsiteX6" fmla="*/ 613821 w 613821"/>
                      <a:gd name="connsiteY6" fmla="*/ 543196 h 680735"/>
                      <a:gd name="connsiteX7" fmla="*/ 613821 w 613821"/>
                      <a:gd name="connsiteY7" fmla="*/ 680735 h 680735"/>
                      <a:gd name="connsiteX8" fmla="*/ 0 w 613821"/>
                      <a:gd name="connsiteY8" fmla="*/ 680735 h 680735"/>
                      <a:gd name="connsiteX9" fmla="*/ 0 w 613821"/>
                      <a:gd name="connsiteY9" fmla="*/ 543196 h 680735"/>
                      <a:gd name="connsiteX10" fmla="*/ 0 w 613821"/>
                      <a:gd name="connsiteY10" fmla="*/ 542804 h 680735"/>
                      <a:gd name="connsiteX11" fmla="*/ 572 w 613821"/>
                      <a:gd name="connsiteY11" fmla="*/ 542804 h 680735"/>
                      <a:gd name="connsiteX12" fmla="*/ 245683 w 613821"/>
                      <a:gd name="connsiteY12" fmla="*/ 374646 h 680735"/>
                      <a:gd name="connsiteX13" fmla="*/ 231592 w 613821"/>
                      <a:gd name="connsiteY13" fmla="*/ 371801 h 680735"/>
                      <a:gd name="connsiteX14" fmla="*/ 113408 w 613821"/>
                      <a:gd name="connsiteY14" fmla="*/ 193504 h 680735"/>
                      <a:gd name="connsiteX15" fmla="*/ 306912 w 613821"/>
                      <a:gd name="connsiteY15" fmla="*/ 0 h 6807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13821" h="680735">
                        <a:moveTo>
                          <a:pt x="306912" y="0"/>
                        </a:moveTo>
                        <a:cubicBezTo>
                          <a:pt x="413781" y="0"/>
                          <a:pt x="500416" y="86635"/>
                          <a:pt x="500416" y="193504"/>
                        </a:cubicBezTo>
                        <a:cubicBezTo>
                          <a:pt x="500416" y="273656"/>
                          <a:pt x="451684" y="342426"/>
                          <a:pt x="382233" y="371801"/>
                        </a:cubicBezTo>
                        <a:lnTo>
                          <a:pt x="368139" y="374647"/>
                        </a:lnTo>
                        <a:lnTo>
                          <a:pt x="613250" y="542804"/>
                        </a:lnTo>
                        <a:lnTo>
                          <a:pt x="613821" y="542804"/>
                        </a:lnTo>
                        <a:lnTo>
                          <a:pt x="613821" y="543196"/>
                        </a:lnTo>
                        <a:lnTo>
                          <a:pt x="613821" y="680735"/>
                        </a:lnTo>
                        <a:lnTo>
                          <a:pt x="0" y="680735"/>
                        </a:lnTo>
                        <a:lnTo>
                          <a:pt x="0" y="543196"/>
                        </a:lnTo>
                        <a:lnTo>
                          <a:pt x="0" y="542804"/>
                        </a:lnTo>
                        <a:lnTo>
                          <a:pt x="572" y="542804"/>
                        </a:lnTo>
                        <a:lnTo>
                          <a:pt x="245683" y="374646"/>
                        </a:lnTo>
                        <a:lnTo>
                          <a:pt x="231592" y="371801"/>
                        </a:lnTo>
                        <a:cubicBezTo>
                          <a:pt x="162140" y="342426"/>
                          <a:pt x="113408" y="273656"/>
                          <a:pt x="113408" y="193504"/>
                        </a:cubicBezTo>
                        <a:cubicBezTo>
                          <a:pt x="113408" y="86635"/>
                          <a:pt x="200043" y="0"/>
                          <a:pt x="306912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  <p:cxnSp>
                <p:nvCxnSpPr>
                  <p:cNvPr id="1230" name="直接连接符 1229">
                    <a:extLst>
                      <a:ext uri="{FF2B5EF4-FFF2-40B4-BE49-F238E27FC236}">
                        <a16:creationId xmlns:a16="http://schemas.microsoft.com/office/drawing/2014/main" id="{88AC6014-ED63-0015-1AAA-D57F31A99B98}"/>
                      </a:ext>
                    </a:extLst>
                  </p:cNvPr>
                  <p:cNvCxnSpPr/>
                  <p:nvPr/>
                </p:nvCxnSpPr>
                <p:spPr>
                  <a:xfrm>
                    <a:off x="2472311" y="4534967"/>
                    <a:ext cx="272517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1" name="直接连接符 1230">
                    <a:extLst>
                      <a:ext uri="{FF2B5EF4-FFF2-40B4-BE49-F238E27FC236}">
                        <a16:creationId xmlns:a16="http://schemas.microsoft.com/office/drawing/2014/main" id="{A30A0E11-9646-FA6A-4ACE-D215573A4D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311" y="4784645"/>
                    <a:ext cx="887222" cy="0"/>
                  </a:xfrm>
                  <a:prstGeom prst="line">
                    <a:avLst/>
                  </a:prstGeom>
                  <a:ln w="63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68" name="文本框 1267">
                <a:extLst>
                  <a:ext uri="{FF2B5EF4-FFF2-40B4-BE49-F238E27FC236}">
                    <a16:creationId xmlns:a16="http://schemas.microsoft.com/office/drawing/2014/main" id="{76750099-5CB8-1AEF-9443-17C87A8ED503}"/>
                  </a:ext>
                </a:extLst>
              </p:cNvPr>
              <p:cNvSpPr txBox="1"/>
              <p:nvPr/>
            </p:nvSpPr>
            <p:spPr>
              <a:xfrm rot="1748089">
                <a:off x="618425" y="4800842"/>
                <a:ext cx="842373" cy="108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prstTxWarp prst="textPlain">
                  <a:avLst>
                    <a:gd name="adj" fmla="val 52955"/>
                  </a:avLst>
                </a:prstTxWarp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u="none" strike="noStrike" kern="0" cap="none" spc="0" normalizeH="0" baseline="0" noProof="0">
                    <a:ln>
                      <a:noFill/>
                    </a:ln>
                    <a:solidFill>
                      <a:srgbClr val="53F1FE"/>
                    </a:solidFill>
                    <a:effectLst/>
                    <a:uLnTx/>
                    <a:uFillTx/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患者</a:t>
                </a:r>
                <a:r>
                  <a:rPr lang="zh-CN" altLang="en-US" kern="0">
                    <a:solidFill>
                      <a:srgbClr val="53F1FE"/>
                    </a:solidFill>
                    <a:latin typeface="金山云技术体" pitchFamily="2" charset="-122"/>
                    <a:ea typeface="金山云技术体" pitchFamily="2" charset="-122"/>
                    <a:cs typeface="+mn-ea"/>
                    <a:sym typeface="+mn-lt"/>
                  </a:rPr>
                  <a:t>系统</a:t>
                </a:r>
                <a:endParaRPr kumimoji="0" lang="zh-CN" altLang="en-US" u="none" strike="noStrike" kern="0" cap="none" spc="0" normalizeH="0" baseline="0" noProof="0" dirty="0">
                  <a:ln>
                    <a:noFill/>
                  </a:ln>
                  <a:solidFill>
                    <a:srgbClr val="53F1FE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5E20A62-6080-E1A4-EE0C-A25027C2E107}"/>
              </a:ext>
            </a:extLst>
          </p:cNvPr>
          <p:cNvSpPr/>
          <p:nvPr/>
        </p:nvSpPr>
        <p:spPr>
          <a:xfrm rot="21041929">
            <a:off x="855615" y="2909871"/>
            <a:ext cx="1226374" cy="294620"/>
          </a:xfrm>
          <a:custGeom>
            <a:avLst/>
            <a:gdLst>
              <a:gd name="connsiteX0" fmla="*/ 1226374 w 1226374"/>
              <a:gd name="connsiteY0" fmla="*/ 0 h 461842"/>
              <a:gd name="connsiteX1" fmla="*/ 1150735 w 1226374"/>
              <a:gd name="connsiteY1" fmla="*/ 461842 h 461842"/>
              <a:gd name="connsiteX2" fmla="*/ 0 w 1226374"/>
              <a:gd name="connsiteY2" fmla="*/ 461842 h 461842"/>
              <a:gd name="connsiteX3" fmla="*/ 0 w 1226374"/>
              <a:gd name="connsiteY3" fmla="*/ 459475 h 461842"/>
              <a:gd name="connsiteX4" fmla="*/ 75252 w 1226374"/>
              <a:gd name="connsiteY4" fmla="*/ 0 h 46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74" h="461842">
                <a:moveTo>
                  <a:pt x="1226374" y="0"/>
                </a:moveTo>
                <a:lnTo>
                  <a:pt x="1150735" y="461842"/>
                </a:lnTo>
                <a:lnTo>
                  <a:pt x="0" y="461842"/>
                </a:lnTo>
                <a:lnTo>
                  <a:pt x="0" y="459475"/>
                </a:lnTo>
                <a:lnTo>
                  <a:pt x="75252" y="0"/>
                </a:lnTo>
                <a:close/>
              </a:path>
            </a:pathLst>
          </a:custGeom>
          <a:solidFill>
            <a:srgbClr val="01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870D9C9-6CA1-EB64-8494-43566873E006}"/>
              </a:ext>
            </a:extLst>
          </p:cNvPr>
          <p:cNvSpPr txBox="1"/>
          <p:nvPr/>
        </p:nvSpPr>
        <p:spPr>
          <a:xfrm rot="21056724">
            <a:off x="1032616" y="2885124"/>
            <a:ext cx="857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i="1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技术</a:t>
            </a:r>
          </a:p>
        </p:txBody>
      </p:sp>
      <p:pic>
        <p:nvPicPr>
          <p:cNvPr id="4102" name="Picture 6" descr="查看图片">
            <a:extLst>
              <a:ext uri="{FF2B5EF4-FFF2-40B4-BE49-F238E27FC236}">
                <a16:creationId xmlns:a16="http://schemas.microsoft.com/office/drawing/2014/main" id="{91BA98F8-B047-7440-7F8C-8DBDBAE6D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6059">
            <a:off x="-130124" y="1134521"/>
            <a:ext cx="3841205" cy="174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查看图片">
            <a:extLst>
              <a:ext uri="{FF2B5EF4-FFF2-40B4-BE49-F238E27FC236}">
                <a16:creationId xmlns:a16="http://schemas.microsoft.com/office/drawing/2014/main" id="{A290741F-1CDC-6260-70B8-B77506BB7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6059">
            <a:off x="8482702" y="4749279"/>
            <a:ext cx="4549325" cy="207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id="{25745650-13A8-2B97-544F-325C1F46C26D}"/>
              </a:ext>
            </a:extLst>
          </p:cNvPr>
          <p:cNvSpPr/>
          <p:nvPr/>
        </p:nvSpPr>
        <p:spPr>
          <a:xfrm rot="21043889" flipV="1">
            <a:off x="3152204" y="2916773"/>
            <a:ext cx="4208125" cy="680895"/>
          </a:xfrm>
          <a:prstGeom prst="parallelogram">
            <a:avLst>
              <a:gd name="adj" fmla="val 124358"/>
            </a:avLst>
          </a:prstGeom>
          <a:noFill/>
          <a:ln w="3175">
            <a:solidFill>
              <a:srgbClr val="53F1FE">
                <a:alpha val="9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84427CB-693A-05A4-9510-37DF31AFD76B}"/>
              </a:ext>
            </a:extLst>
          </p:cNvPr>
          <p:cNvSpPr/>
          <p:nvPr/>
        </p:nvSpPr>
        <p:spPr>
          <a:xfrm rot="21043889" flipV="1">
            <a:off x="4715043" y="3822340"/>
            <a:ext cx="4208125" cy="680895"/>
          </a:xfrm>
          <a:prstGeom prst="parallelogram">
            <a:avLst>
              <a:gd name="adj" fmla="val 124358"/>
            </a:avLst>
          </a:prstGeom>
          <a:noFill/>
          <a:ln w="3175">
            <a:solidFill>
              <a:srgbClr val="53F1FE">
                <a:alpha val="9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6136E7E3-5CB6-0034-1BA7-E2D275088CA5}"/>
              </a:ext>
            </a:extLst>
          </p:cNvPr>
          <p:cNvSpPr/>
          <p:nvPr/>
        </p:nvSpPr>
        <p:spPr>
          <a:xfrm rot="21043889" flipV="1">
            <a:off x="6304642" y="4763862"/>
            <a:ext cx="4208125" cy="680895"/>
          </a:xfrm>
          <a:prstGeom prst="parallelogram">
            <a:avLst>
              <a:gd name="adj" fmla="val 124358"/>
            </a:avLst>
          </a:prstGeom>
          <a:noFill/>
          <a:ln w="3175">
            <a:solidFill>
              <a:srgbClr val="53F1FE">
                <a:alpha val="9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8607D9-6574-A11C-BCB6-419029F5A0C8}"/>
              </a:ext>
            </a:extLst>
          </p:cNvPr>
          <p:cNvCxnSpPr>
            <a:cxnSpLocks/>
          </p:cNvCxnSpPr>
          <p:nvPr/>
        </p:nvCxnSpPr>
        <p:spPr>
          <a:xfrm flipV="1">
            <a:off x="6917173" y="2866580"/>
            <a:ext cx="782886" cy="123482"/>
          </a:xfrm>
          <a:prstGeom prst="line">
            <a:avLst/>
          </a:prstGeom>
          <a:ln>
            <a:solidFill>
              <a:srgbClr val="53F1FE">
                <a:alpha val="90000"/>
              </a:srgbClr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9D10642-5498-8064-D6DD-74C6EF031210}"/>
              </a:ext>
            </a:extLst>
          </p:cNvPr>
          <p:cNvGrpSpPr/>
          <p:nvPr/>
        </p:nvGrpSpPr>
        <p:grpSpPr>
          <a:xfrm>
            <a:off x="3457542" y="2603313"/>
            <a:ext cx="3963785" cy="2768571"/>
            <a:chOff x="3547732" y="2703055"/>
            <a:chExt cx="3963785" cy="2768571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D4411F8E-9867-BFCF-0378-BE93FEFFA94A}"/>
                </a:ext>
              </a:extLst>
            </p:cNvPr>
            <p:cNvGrpSpPr/>
            <p:nvPr/>
          </p:nvGrpSpPr>
          <p:grpSpPr>
            <a:xfrm>
              <a:off x="3547732" y="2703055"/>
              <a:ext cx="788055" cy="932811"/>
              <a:chOff x="4625235" y="2541738"/>
              <a:chExt cx="788055" cy="932811"/>
            </a:xfrm>
          </p:grpSpPr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6A46BE53-F97D-A74A-223B-DF492BE39EFF}"/>
                  </a:ext>
                </a:extLst>
              </p:cNvPr>
              <p:cNvGrpSpPr/>
              <p:nvPr/>
            </p:nvGrpSpPr>
            <p:grpSpPr>
              <a:xfrm>
                <a:off x="4844967" y="2541738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4" name="Picture 6" descr="查看图片">
                  <a:extLst>
                    <a:ext uri="{FF2B5EF4-FFF2-40B4-BE49-F238E27FC236}">
                      <a16:creationId xmlns:a16="http://schemas.microsoft.com/office/drawing/2014/main" id="{E2809E62-1DDC-9530-F120-143363A898B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2" name="组合 101">
                  <a:extLst>
                    <a:ext uri="{FF2B5EF4-FFF2-40B4-BE49-F238E27FC236}">
                      <a16:creationId xmlns:a16="http://schemas.microsoft.com/office/drawing/2014/main" id="{C448A9DA-F98E-66A4-646F-AE8F29DFCB0F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1" name="组合 100">
                    <a:extLst>
                      <a:ext uri="{FF2B5EF4-FFF2-40B4-BE49-F238E27FC236}">
                        <a16:creationId xmlns:a16="http://schemas.microsoft.com/office/drawing/2014/main" id="{1F92AD16-2775-DB9E-2561-06C659A8C3B0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92" name="平行四边形 91">
                      <a:extLst>
                        <a:ext uri="{FF2B5EF4-FFF2-40B4-BE49-F238E27FC236}">
                          <a16:creationId xmlns:a16="http://schemas.microsoft.com/office/drawing/2014/main" id="{6F5E0372-6E91-4EE8-D464-C5F76832EECB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95" name="平行四边形 94">
                      <a:extLst>
                        <a:ext uri="{FF2B5EF4-FFF2-40B4-BE49-F238E27FC236}">
                          <a16:creationId xmlns:a16="http://schemas.microsoft.com/office/drawing/2014/main" id="{B2105359-27F1-42AE-DD74-3B72AE29DF61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0" name="平行四边形 99">
                    <a:extLst>
                      <a:ext uri="{FF2B5EF4-FFF2-40B4-BE49-F238E27FC236}">
                        <a16:creationId xmlns:a16="http://schemas.microsoft.com/office/drawing/2014/main" id="{0F1BC47D-9F47-BEFF-FA20-426BB5DA78FF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DECB89D-B1D0-9F2E-BE35-D078CEF11110}"/>
                  </a:ext>
                </a:extLst>
              </p:cNvPr>
              <p:cNvSpPr txBox="1"/>
              <p:nvPr/>
            </p:nvSpPr>
            <p:spPr>
              <a:xfrm rot="1689297">
                <a:off x="4625235" y="3259802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 dirty="0">
                    <a:solidFill>
                      <a:srgbClr val="53F1FE"/>
                    </a:solidFill>
                    <a:sym typeface="+mn-lt"/>
                  </a:rPr>
                  <a:t>流程重组</a:t>
                </a:r>
              </a:p>
            </p:txBody>
          </p:sp>
        </p:grpSp>
        <p:grpSp>
          <p:nvGrpSpPr>
            <p:cNvPr id="1127" name="组合 1126">
              <a:extLst>
                <a:ext uri="{FF2B5EF4-FFF2-40B4-BE49-F238E27FC236}">
                  <a16:creationId xmlns:a16="http://schemas.microsoft.com/office/drawing/2014/main" id="{71362735-1CF4-9242-77CB-CAFD7197BCC1}"/>
                </a:ext>
              </a:extLst>
            </p:cNvPr>
            <p:cNvGrpSpPr/>
            <p:nvPr/>
          </p:nvGrpSpPr>
          <p:grpSpPr>
            <a:xfrm>
              <a:off x="5135597" y="3620935"/>
              <a:ext cx="788055" cy="932811"/>
              <a:chOff x="4354272" y="3512554"/>
              <a:chExt cx="788055" cy="932811"/>
            </a:xfrm>
          </p:grpSpPr>
          <p:grpSp>
            <p:nvGrpSpPr>
              <p:cNvPr id="1041" name="组合 1040">
                <a:extLst>
                  <a:ext uri="{FF2B5EF4-FFF2-40B4-BE49-F238E27FC236}">
                    <a16:creationId xmlns:a16="http://schemas.microsoft.com/office/drawing/2014/main" id="{EA876C5B-147D-D6B9-01B9-48A280DEB26E}"/>
                  </a:ext>
                </a:extLst>
              </p:cNvPr>
              <p:cNvGrpSpPr/>
              <p:nvPr/>
            </p:nvGrpSpPr>
            <p:grpSpPr>
              <a:xfrm>
                <a:off x="4574004" y="3512554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43" name="Picture 6" descr="查看图片">
                  <a:extLst>
                    <a:ext uri="{FF2B5EF4-FFF2-40B4-BE49-F238E27FC236}">
                      <a16:creationId xmlns:a16="http://schemas.microsoft.com/office/drawing/2014/main" id="{5142A2FD-185A-540B-94BF-4A4EA407BBF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44" name="组合 1043">
                  <a:extLst>
                    <a:ext uri="{FF2B5EF4-FFF2-40B4-BE49-F238E27FC236}">
                      <a16:creationId xmlns:a16="http://schemas.microsoft.com/office/drawing/2014/main" id="{DB16422B-3843-A126-DA5A-0D20FEEBD351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45" name="组合 1044">
                    <a:extLst>
                      <a:ext uri="{FF2B5EF4-FFF2-40B4-BE49-F238E27FC236}">
                        <a16:creationId xmlns:a16="http://schemas.microsoft.com/office/drawing/2014/main" id="{DED44922-5F5E-1BFC-74C5-FDD9E9276A5D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47" name="平行四边形 1046">
                      <a:extLst>
                        <a:ext uri="{FF2B5EF4-FFF2-40B4-BE49-F238E27FC236}">
                          <a16:creationId xmlns:a16="http://schemas.microsoft.com/office/drawing/2014/main" id="{F96E3343-C516-B744-61FA-6933A4F65612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48" name="平行四边形 1047">
                      <a:extLst>
                        <a:ext uri="{FF2B5EF4-FFF2-40B4-BE49-F238E27FC236}">
                          <a16:creationId xmlns:a16="http://schemas.microsoft.com/office/drawing/2014/main" id="{2B045DCD-BCA3-C2BB-C57B-D217855B0E00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46" name="平行四边形 99">
                    <a:extLst>
                      <a:ext uri="{FF2B5EF4-FFF2-40B4-BE49-F238E27FC236}">
                        <a16:creationId xmlns:a16="http://schemas.microsoft.com/office/drawing/2014/main" id="{6F9F2EB6-02AB-1AFB-51CB-D3D1C6BCDC5E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42" name="文本框 1041">
                <a:extLst>
                  <a:ext uri="{FF2B5EF4-FFF2-40B4-BE49-F238E27FC236}">
                    <a16:creationId xmlns:a16="http://schemas.microsoft.com/office/drawing/2014/main" id="{CF759BF0-29B2-66FE-BB60-62CD68A5EE68}"/>
                  </a:ext>
                </a:extLst>
              </p:cNvPr>
              <p:cNvSpPr txBox="1"/>
              <p:nvPr/>
            </p:nvSpPr>
            <p:spPr>
              <a:xfrm rot="1689297">
                <a:off x="4354272" y="4230618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技术应用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0" name="组合 1119">
              <a:extLst>
                <a:ext uri="{FF2B5EF4-FFF2-40B4-BE49-F238E27FC236}">
                  <a16:creationId xmlns:a16="http://schemas.microsoft.com/office/drawing/2014/main" id="{0B503491-0084-9ADE-DD65-50420FAD6C23}"/>
                </a:ext>
              </a:extLst>
            </p:cNvPr>
            <p:cNvGrpSpPr/>
            <p:nvPr/>
          </p:nvGrpSpPr>
          <p:grpSpPr>
            <a:xfrm>
              <a:off x="6723462" y="4538815"/>
              <a:ext cx="788055" cy="932811"/>
              <a:chOff x="4354272" y="4775759"/>
              <a:chExt cx="788055" cy="932811"/>
            </a:xfrm>
          </p:grpSpPr>
          <p:grpSp>
            <p:nvGrpSpPr>
              <p:cNvPr id="1077" name="组合 1076">
                <a:extLst>
                  <a:ext uri="{FF2B5EF4-FFF2-40B4-BE49-F238E27FC236}">
                    <a16:creationId xmlns:a16="http://schemas.microsoft.com/office/drawing/2014/main" id="{4E1C0AF1-65EF-FAC2-8D5E-87837C3EEA42}"/>
                  </a:ext>
                </a:extLst>
              </p:cNvPr>
              <p:cNvGrpSpPr/>
              <p:nvPr/>
            </p:nvGrpSpPr>
            <p:grpSpPr>
              <a:xfrm>
                <a:off x="4574004" y="4775759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79" name="Picture 6" descr="查看图片">
                  <a:extLst>
                    <a:ext uri="{FF2B5EF4-FFF2-40B4-BE49-F238E27FC236}">
                      <a16:creationId xmlns:a16="http://schemas.microsoft.com/office/drawing/2014/main" id="{FA51BC15-959C-1285-93F3-9F1DAF5A6D5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80" name="组合 1079">
                  <a:extLst>
                    <a:ext uri="{FF2B5EF4-FFF2-40B4-BE49-F238E27FC236}">
                      <a16:creationId xmlns:a16="http://schemas.microsoft.com/office/drawing/2014/main" id="{A2FEB18E-7DDD-97ED-3D9A-41724FD05AC4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81" name="组合 1080">
                    <a:extLst>
                      <a:ext uri="{FF2B5EF4-FFF2-40B4-BE49-F238E27FC236}">
                        <a16:creationId xmlns:a16="http://schemas.microsoft.com/office/drawing/2014/main" id="{65A7C85E-FEE9-9B97-719C-A377A01F957B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83" name="平行四边形 1082">
                      <a:extLst>
                        <a:ext uri="{FF2B5EF4-FFF2-40B4-BE49-F238E27FC236}">
                          <a16:creationId xmlns:a16="http://schemas.microsoft.com/office/drawing/2014/main" id="{2ED94FD1-FEC0-2589-61C0-BF1E98ADDCA8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84" name="平行四边形 1083">
                      <a:extLst>
                        <a:ext uri="{FF2B5EF4-FFF2-40B4-BE49-F238E27FC236}">
                          <a16:creationId xmlns:a16="http://schemas.microsoft.com/office/drawing/2014/main" id="{8CA74350-FE34-16DC-B39F-5FE031806CAC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82" name="平行四边形 99">
                    <a:extLst>
                      <a:ext uri="{FF2B5EF4-FFF2-40B4-BE49-F238E27FC236}">
                        <a16:creationId xmlns:a16="http://schemas.microsoft.com/office/drawing/2014/main" id="{0C552DFA-1628-960A-4D4C-F14F2A7218CA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78" name="文本框 1077">
                <a:extLst>
                  <a:ext uri="{FF2B5EF4-FFF2-40B4-BE49-F238E27FC236}">
                    <a16:creationId xmlns:a16="http://schemas.microsoft.com/office/drawing/2014/main" id="{4BA72297-B222-15D7-E146-FCEC309AB883}"/>
                  </a:ext>
                </a:extLst>
              </p:cNvPr>
              <p:cNvSpPr txBox="1"/>
              <p:nvPr/>
            </p:nvSpPr>
            <p:spPr>
              <a:xfrm rot="1689297">
                <a:off x="4354272" y="5493823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医患沟通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69E7380-7A96-E872-BC29-616EA6CD6AC7}"/>
              </a:ext>
            </a:extLst>
          </p:cNvPr>
          <p:cNvGrpSpPr/>
          <p:nvPr/>
        </p:nvGrpSpPr>
        <p:grpSpPr>
          <a:xfrm>
            <a:off x="4355996" y="2522559"/>
            <a:ext cx="3963785" cy="2768571"/>
            <a:chOff x="4397859" y="2561222"/>
            <a:chExt cx="3963785" cy="2768571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56EA7154-E2F2-FAAB-0B8C-DBDDF971A560}"/>
                </a:ext>
              </a:extLst>
            </p:cNvPr>
            <p:cNvGrpSpPr/>
            <p:nvPr/>
          </p:nvGrpSpPr>
          <p:grpSpPr>
            <a:xfrm>
              <a:off x="4397859" y="2561222"/>
              <a:ext cx="788055" cy="932811"/>
              <a:chOff x="4625235" y="2541738"/>
              <a:chExt cx="788055" cy="932811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746D2791-1A3D-D475-1BA2-8F87594D70FA}"/>
                  </a:ext>
                </a:extLst>
              </p:cNvPr>
              <p:cNvGrpSpPr/>
              <p:nvPr/>
            </p:nvGrpSpPr>
            <p:grpSpPr>
              <a:xfrm>
                <a:off x="4844967" y="2541738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16" name="Picture 6" descr="查看图片">
                  <a:extLst>
                    <a:ext uri="{FF2B5EF4-FFF2-40B4-BE49-F238E27FC236}">
                      <a16:creationId xmlns:a16="http://schemas.microsoft.com/office/drawing/2014/main" id="{85B5039F-6D49-1D07-89DE-E552262CDF4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id="{F18E7CA4-03C3-A983-B893-8BD661CC71B2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18" name="组合 117">
                    <a:extLst>
                      <a:ext uri="{FF2B5EF4-FFF2-40B4-BE49-F238E27FC236}">
                        <a16:creationId xmlns:a16="http://schemas.microsoft.com/office/drawing/2014/main" id="{F3BC4670-59CF-3977-1D78-50E1E7651676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20" name="平行四边形 119">
                      <a:extLst>
                        <a:ext uri="{FF2B5EF4-FFF2-40B4-BE49-F238E27FC236}">
                          <a16:creationId xmlns:a16="http://schemas.microsoft.com/office/drawing/2014/main" id="{100243EA-227D-0CC9-A335-4DD33819260B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21" name="平行四边形 120">
                      <a:extLst>
                        <a:ext uri="{FF2B5EF4-FFF2-40B4-BE49-F238E27FC236}">
                          <a16:creationId xmlns:a16="http://schemas.microsoft.com/office/drawing/2014/main" id="{395D1585-91AB-EAE6-43AB-C3D90E08EBC6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19" name="平行四边形 99">
                    <a:extLst>
                      <a:ext uri="{FF2B5EF4-FFF2-40B4-BE49-F238E27FC236}">
                        <a16:creationId xmlns:a16="http://schemas.microsoft.com/office/drawing/2014/main" id="{7075F3B4-0441-21BF-D733-43E93775AB82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16F4FEFA-6A28-B3FD-5B0A-801D819F979A}"/>
                  </a:ext>
                </a:extLst>
              </p:cNvPr>
              <p:cNvSpPr txBox="1"/>
              <p:nvPr/>
            </p:nvSpPr>
            <p:spPr>
              <a:xfrm rot="1689297">
                <a:off x="4625235" y="3259802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会议制度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6" name="组合 1125">
              <a:extLst>
                <a:ext uri="{FF2B5EF4-FFF2-40B4-BE49-F238E27FC236}">
                  <a16:creationId xmlns:a16="http://schemas.microsoft.com/office/drawing/2014/main" id="{B4D2AA9F-8C21-19C9-CDE2-271EBF729818}"/>
                </a:ext>
              </a:extLst>
            </p:cNvPr>
            <p:cNvGrpSpPr/>
            <p:nvPr/>
          </p:nvGrpSpPr>
          <p:grpSpPr>
            <a:xfrm>
              <a:off x="5985724" y="3479102"/>
              <a:ext cx="788055" cy="932811"/>
              <a:chOff x="5253834" y="3512554"/>
              <a:chExt cx="788055" cy="932811"/>
            </a:xfrm>
          </p:grpSpPr>
          <p:grpSp>
            <p:nvGrpSpPr>
              <p:cNvPr id="1050" name="组合 1049">
                <a:extLst>
                  <a:ext uri="{FF2B5EF4-FFF2-40B4-BE49-F238E27FC236}">
                    <a16:creationId xmlns:a16="http://schemas.microsoft.com/office/drawing/2014/main" id="{A176A194-5CB1-770D-9A20-BB3510E6F392}"/>
                  </a:ext>
                </a:extLst>
              </p:cNvPr>
              <p:cNvGrpSpPr/>
              <p:nvPr/>
            </p:nvGrpSpPr>
            <p:grpSpPr>
              <a:xfrm>
                <a:off x="5473566" y="3512554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52" name="Picture 6" descr="查看图片">
                  <a:extLst>
                    <a:ext uri="{FF2B5EF4-FFF2-40B4-BE49-F238E27FC236}">
                      <a16:creationId xmlns:a16="http://schemas.microsoft.com/office/drawing/2014/main" id="{077F02E4-26AD-B957-3F64-9184A7DADC7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53" name="组合 1052">
                  <a:extLst>
                    <a:ext uri="{FF2B5EF4-FFF2-40B4-BE49-F238E27FC236}">
                      <a16:creationId xmlns:a16="http://schemas.microsoft.com/office/drawing/2014/main" id="{14DBDC72-9AEF-8C08-78FE-A5FA2FB2C8EA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54" name="组合 1053">
                    <a:extLst>
                      <a:ext uri="{FF2B5EF4-FFF2-40B4-BE49-F238E27FC236}">
                        <a16:creationId xmlns:a16="http://schemas.microsoft.com/office/drawing/2014/main" id="{73101500-163E-0249-C0E0-5705854A52CE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56" name="平行四边形 1055">
                      <a:extLst>
                        <a:ext uri="{FF2B5EF4-FFF2-40B4-BE49-F238E27FC236}">
                          <a16:creationId xmlns:a16="http://schemas.microsoft.com/office/drawing/2014/main" id="{3E5356F4-F665-E669-8013-49B1D561A79E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57" name="平行四边形 1056">
                      <a:extLst>
                        <a:ext uri="{FF2B5EF4-FFF2-40B4-BE49-F238E27FC236}">
                          <a16:creationId xmlns:a16="http://schemas.microsoft.com/office/drawing/2014/main" id="{396CED4E-CF19-E7E8-ACFA-EDBDFED3489A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55" name="平行四边形 99">
                    <a:extLst>
                      <a:ext uri="{FF2B5EF4-FFF2-40B4-BE49-F238E27FC236}">
                        <a16:creationId xmlns:a16="http://schemas.microsoft.com/office/drawing/2014/main" id="{25469AC8-1597-ED29-90DE-6BB96C92AFE2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51" name="文本框 1050">
                <a:extLst>
                  <a:ext uri="{FF2B5EF4-FFF2-40B4-BE49-F238E27FC236}">
                    <a16:creationId xmlns:a16="http://schemas.microsoft.com/office/drawing/2014/main" id="{EB1FD40B-AFB6-98DA-8A5F-2311753BB871}"/>
                  </a:ext>
                </a:extLst>
              </p:cNvPr>
              <p:cNvSpPr txBox="1"/>
              <p:nvPr/>
            </p:nvSpPr>
            <p:spPr>
              <a:xfrm rot="1689297">
                <a:off x="5253834" y="4230618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设备更新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1" name="组合 1120">
              <a:extLst>
                <a:ext uri="{FF2B5EF4-FFF2-40B4-BE49-F238E27FC236}">
                  <a16:creationId xmlns:a16="http://schemas.microsoft.com/office/drawing/2014/main" id="{035610B2-96C7-6319-E558-D92178EE07DF}"/>
                </a:ext>
              </a:extLst>
            </p:cNvPr>
            <p:cNvGrpSpPr/>
            <p:nvPr/>
          </p:nvGrpSpPr>
          <p:grpSpPr>
            <a:xfrm>
              <a:off x="7573589" y="4396982"/>
              <a:ext cx="788055" cy="932811"/>
              <a:chOff x="5253834" y="4775759"/>
              <a:chExt cx="788055" cy="932811"/>
            </a:xfrm>
          </p:grpSpPr>
          <p:grpSp>
            <p:nvGrpSpPr>
              <p:cNvPr id="1086" name="组合 1085">
                <a:extLst>
                  <a:ext uri="{FF2B5EF4-FFF2-40B4-BE49-F238E27FC236}">
                    <a16:creationId xmlns:a16="http://schemas.microsoft.com/office/drawing/2014/main" id="{AE3F61FF-EFD8-1354-4E23-B5283F9D9A58}"/>
                  </a:ext>
                </a:extLst>
              </p:cNvPr>
              <p:cNvGrpSpPr/>
              <p:nvPr/>
            </p:nvGrpSpPr>
            <p:grpSpPr>
              <a:xfrm>
                <a:off x="5473566" y="4775759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88" name="Picture 6" descr="查看图片">
                  <a:extLst>
                    <a:ext uri="{FF2B5EF4-FFF2-40B4-BE49-F238E27FC236}">
                      <a16:creationId xmlns:a16="http://schemas.microsoft.com/office/drawing/2014/main" id="{E47236FD-7190-7BAF-0151-65965F81B9A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89" name="组合 1088">
                  <a:extLst>
                    <a:ext uri="{FF2B5EF4-FFF2-40B4-BE49-F238E27FC236}">
                      <a16:creationId xmlns:a16="http://schemas.microsoft.com/office/drawing/2014/main" id="{93EE2364-0A8E-50E9-AF16-0BEF4EA1AF42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90" name="组合 1089">
                    <a:extLst>
                      <a:ext uri="{FF2B5EF4-FFF2-40B4-BE49-F238E27FC236}">
                        <a16:creationId xmlns:a16="http://schemas.microsoft.com/office/drawing/2014/main" id="{84D8D9B0-CF2E-E049-5BFD-FD927EC33EDC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92" name="平行四边形 1091">
                      <a:extLst>
                        <a:ext uri="{FF2B5EF4-FFF2-40B4-BE49-F238E27FC236}">
                          <a16:creationId xmlns:a16="http://schemas.microsoft.com/office/drawing/2014/main" id="{E7967BA6-06C1-4B0E-760B-B0DF19F75938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93" name="平行四边形 1092">
                      <a:extLst>
                        <a:ext uri="{FF2B5EF4-FFF2-40B4-BE49-F238E27FC236}">
                          <a16:creationId xmlns:a16="http://schemas.microsoft.com/office/drawing/2014/main" id="{7C36BBF1-0FA8-5EE8-221C-D3EFE74527C9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91" name="平行四边形 99">
                    <a:extLst>
                      <a:ext uri="{FF2B5EF4-FFF2-40B4-BE49-F238E27FC236}">
                        <a16:creationId xmlns:a16="http://schemas.microsoft.com/office/drawing/2014/main" id="{67744C87-15CD-6C01-9EE2-3EAC9E382D7B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87" name="文本框 1086">
                <a:extLst>
                  <a:ext uri="{FF2B5EF4-FFF2-40B4-BE49-F238E27FC236}">
                    <a16:creationId xmlns:a16="http://schemas.microsoft.com/office/drawing/2014/main" id="{EC49D60F-CBC7-8A8E-80B1-DF1E178F2BB2}"/>
                  </a:ext>
                </a:extLst>
              </p:cNvPr>
              <p:cNvSpPr txBox="1"/>
              <p:nvPr/>
            </p:nvSpPr>
            <p:spPr>
              <a:xfrm rot="1689297">
                <a:off x="5253834" y="5493823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化验优化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5826158-3FB9-893B-18C3-B387510D19DB}"/>
              </a:ext>
            </a:extLst>
          </p:cNvPr>
          <p:cNvGrpSpPr/>
          <p:nvPr/>
        </p:nvGrpSpPr>
        <p:grpSpPr>
          <a:xfrm>
            <a:off x="5254450" y="2441804"/>
            <a:ext cx="3963785" cy="2768571"/>
            <a:chOff x="5247986" y="2419388"/>
            <a:chExt cx="3963785" cy="2768571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40AF59FC-3691-58E3-5E4F-1E2974CA2AF6}"/>
                </a:ext>
              </a:extLst>
            </p:cNvPr>
            <p:cNvGrpSpPr/>
            <p:nvPr/>
          </p:nvGrpSpPr>
          <p:grpSpPr>
            <a:xfrm>
              <a:off x="5247986" y="2419388"/>
              <a:ext cx="788055" cy="932811"/>
              <a:chOff x="4625235" y="2541738"/>
              <a:chExt cx="788055" cy="932811"/>
            </a:xfrm>
          </p:grpSpPr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5E0ABFE4-2C40-8713-6FA5-0C8ADE2776C9}"/>
                  </a:ext>
                </a:extLst>
              </p:cNvPr>
              <p:cNvGrpSpPr/>
              <p:nvPr/>
            </p:nvGrpSpPr>
            <p:grpSpPr>
              <a:xfrm>
                <a:off x="4844967" y="2541738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25" name="Picture 6" descr="查看图片">
                  <a:extLst>
                    <a:ext uri="{FF2B5EF4-FFF2-40B4-BE49-F238E27FC236}">
                      <a16:creationId xmlns:a16="http://schemas.microsoft.com/office/drawing/2014/main" id="{4076E431-C5D2-9B02-1271-A859DFF92B8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894D83CE-72BE-606B-B32B-A8F49E288397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27" name="组合 126">
                    <a:extLst>
                      <a:ext uri="{FF2B5EF4-FFF2-40B4-BE49-F238E27FC236}">
                        <a16:creationId xmlns:a16="http://schemas.microsoft.com/office/drawing/2014/main" id="{4B543AA2-C847-CE69-BFFD-BD7F95222A8B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25" name="平行四边形 1024">
                      <a:extLst>
                        <a:ext uri="{FF2B5EF4-FFF2-40B4-BE49-F238E27FC236}">
                          <a16:creationId xmlns:a16="http://schemas.microsoft.com/office/drawing/2014/main" id="{AA3EF2EA-7B9A-78DD-91F6-0D0A962BBD76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27" name="平行四边形 1026">
                      <a:extLst>
                        <a:ext uri="{FF2B5EF4-FFF2-40B4-BE49-F238E27FC236}">
                          <a16:creationId xmlns:a16="http://schemas.microsoft.com/office/drawing/2014/main" id="{95B110D0-7BA7-C43E-179A-5D836D1A729B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24" name="平行四边形 99">
                    <a:extLst>
                      <a:ext uri="{FF2B5EF4-FFF2-40B4-BE49-F238E27FC236}">
                        <a16:creationId xmlns:a16="http://schemas.microsoft.com/office/drawing/2014/main" id="{DEF4D39E-241C-406D-0DF8-41F41032FBD1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C2572C18-E778-6972-162C-B6574F662C19}"/>
                  </a:ext>
                </a:extLst>
              </p:cNvPr>
              <p:cNvSpPr txBox="1"/>
              <p:nvPr/>
            </p:nvSpPr>
            <p:spPr>
              <a:xfrm rot="1689297">
                <a:off x="4625235" y="3259802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影响传输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5" name="组合 1124">
              <a:extLst>
                <a:ext uri="{FF2B5EF4-FFF2-40B4-BE49-F238E27FC236}">
                  <a16:creationId xmlns:a16="http://schemas.microsoft.com/office/drawing/2014/main" id="{5D8EEB26-0640-9AD2-8922-4A00EC086256}"/>
                </a:ext>
              </a:extLst>
            </p:cNvPr>
            <p:cNvGrpSpPr/>
            <p:nvPr/>
          </p:nvGrpSpPr>
          <p:grpSpPr>
            <a:xfrm>
              <a:off x="6835851" y="3337268"/>
              <a:ext cx="788055" cy="932811"/>
              <a:chOff x="6153396" y="3512554"/>
              <a:chExt cx="788055" cy="932811"/>
            </a:xfrm>
          </p:grpSpPr>
          <p:grpSp>
            <p:nvGrpSpPr>
              <p:cNvPr id="1059" name="组合 1058">
                <a:extLst>
                  <a:ext uri="{FF2B5EF4-FFF2-40B4-BE49-F238E27FC236}">
                    <a16:creationId xmlns:a16="http://schemas.microsoft.com/office/drawing/2014/main" id="{3DBE5513-5455-3DC6-A2EE-25326467BC77}"/>
                  </a:ext>
                </a:extLst>
              </p:cNvPr>
              <p:cNvGrpSpPr/>
              <p:nvPr/>
            </p:nvGrpSpPr>
            <p:grpSpPr>
              <a:xfrm>
                <a:off x="6373128" y="3512554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61" name="Picture 6" descr="查看图片">
                  <a:extLst>
                    <a:ext uri="{FF2B5EF4-FFF2-40B4-BE49-F238E27FC236}">
                      <a16:creationId xmlns:a16="http://schemas.microsoft.com/office/drawing/2014/main" id="{D618973F-7071-C3F0-5A52-31B25DFD615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62" name="组合 1061">
                  <a:extLst>
                    <a:ext uri="{FF2B5EF4-FFF2-40B4-BE49-F238E27FC236}">
                      <a16:creationId xmlns:a16="http://schemas.microsoft.com/office/drawing/2014/main" id="{47459201-FE03-5EFC-4D76-AF87FD3E08F1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63" name="组合 1062">
                    <a:extLst>
                      <a:ext uri="{FF2B5EF4-FFF2-40B4-BE49-F238E27FC236}">
                        <a16:creationId xmlns:a16="http://schemas.microsoft.com/office/drawing/2014/main" id="{A568751E-F781-F375-66FF-6C18C3AE720C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65" name="平行四边形 1064">
                      <a:extLst>
                        <a:ext uri="{FF2B5EF4-FFF2-40B4-BE49-F238E27FC236}">
                          <a16:creationId xmlns:a16="http://schemas.microsoft.com/office/drawing/2014/main" id="{83AEFE9F-0DA4-7BF2-C0E3-FA0ECC07343D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66" name="平行四边形 1065">
                      <a:extLst>
                        <a:ext uri="{FF2B5EF4-FFF2-40B4-BE49-F238E27FC236}">
                          <a16:creationId xmlns:a16="http://schemas.microsoft.com/office/drawing/2014/main" id="{69A618B1-2B02-52FA-75D7-F51E68BCB2EF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64" name="平行四边形 99">
                    <a:extLst>
                      <a:ext uri="{FF2B5EF4-FFF2-40B4-BE49-F238E27FC236}">
                        <a16:creationId xmlns:a16="http://schemas.microsoft.com/office/drawing/2014/main" id="{FE890A6C-D15E-24A2-AC58-539DAAFBB459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60" name="文本框 1059">
                <a:extLst>
                  <a:ext uri="{FF2B5EF4-FFF2-40B4-BE49-F238E27FC236}">
                    <a16:creationId xmlns:a16="http://schemas.microsoft.com/office/drawing/2014/main" id="{00460D51-C622-791C-4D8B-3C346DE20C13}"/>
                  </a:ext>
                </a:extLst>
              </p:cNvPr>
              <p:cNvSpPr txBox="1"/>
              <p:nvPr/>
            </p:nvSpPr>
            <p:spPr>
              <a:xfrm rot="1689297">
                <a:off x="6153396" y="4230618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信息安全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2" name="组合 1121">
              <a:extLst>
                <a:ext uri="{FF2B5EF4-FFF2-40B4-BE49-F238E27FC236}">
                  <a16:creationId xmlns:a16="http://schemas.microsoft.com/office/drawing/2014/main" id="{C1165091-F742-BDD8-EF84-7979A3CB43F1}"/>
                </a:ext>
              </a:extLst>
            </p:cNvPr>
            <p:cNvGrpSpPr/>
            <p:nvPr/>
          </p:nvGrpSpPr>
          <p:grpSpPr>
            <a:xfrm>
              <a:off x="8423716" y="4255148"/>
              <a:ext cx="788055" cy="932811"/>
              <a:chOff x="6153396" y="4775759"/>
              <a:chExt cx="788055" cy="932811"/>
            </a:xfrm>
          </p:grpSpPr>
          <p:grpSp>
            <p:nvGrpSpPr>
              <p:cNvPr id="1095" name="组合 1094">
                <a:extLst>
                  <a:ext uri="{FF2B5EF4-FFF2-40B4-BE49-F238E27FC236}">
                    <a16:creationId xmlns:a16="http://schemas.microsoft.com/office/drawing/2014/main" id="{DF3C3ABC-9AA5-E73A-9A08-B948B59FA17B}"/>
                  </a:ext>
                </a:extLst>
              </p:cNvPr>
              <p:cNvGrpSpPr/>
              <p:nvPr/>
            </p:nvGrpSpPr>
            <p:grpSpPr>
              <a:xfrm>
                <a:off x="6373128" y="4775759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97" name="Picture 6" descr="查看图片">
                  <a:extLst>
                    <a:ext uri="{FF2B5EF4-FFF2-40B4-BE49-F238E27FC236}">
                      <a16:creationId xmlns:a16="http://schemas.microsoft.com/office/drawing/2014/main" id="{08469908-D7B6-D479-DA53-7932C88AC57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98" name="组合 1097">
                  <a:extLst>
                    <a:ext uri="{FF2B5EF4-FFF2-40B4-BE49-F238E27FC236}">
                      <a16:creationId xmlns:a16="http://schemas.microsoft.com/office/drawing/2014/main" id="{E38C4685-797A-1DA8-2348-0A4C5EC3B63A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99" name="组合 1098">
                    <a:extLst>
                      <a:ext uri="{FF2B5EF4-FFF2-40B4-BE49-F238E27FC236}">
                        <a16:creationId xmlns:a16="http://schemas.microsoft.com/office/drawing/2014/main" id="{79A946D1-5E05-2357-C333-B6C24FDFD015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101" name="平行四边形 1100">
                      <a:extLst>
                        <a:ext uri="{FF2B5EF4-FFF2-40B4-BE49-F238E27FC236}">
                          <a16:creationId xmlns:a16="http://schemas.microsoft.com/office/drawing/2014/main" id="{5D76D725-E086-4E83-C2E7-3CF423D41484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102" name="平行四边形 1101">
                      <a:extLst>
                        <a:ext uri="{FF2B5EF4-FFF2-40B4-BE49-F238E27FC236}">
                          <a16:creationId xmlns:a16="http://schemas.microsoft.com/office/drawing/2014/main" id="{918718C7-71CC-B394-8B75-360197FE7700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100" name="平行四边形 99">
                    <a:extLst>
                      <a:ext uri="{FF2B5EF4-FFF2-40B4-BE49-F238E27FC236}">
                        <a16:creationId xmlns:a16="http://schemas.microsoft.com/office/drawing/2014/main" id="{81FA02A2-150C-63AE-1963-C5B9DA1C01AC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96" name="文本框 1095">
                <a:extLst>
                  <a:ext uri="{FF2B5EF4-FFF2-40B4-BE49-F238E27FC236}">
                    <a16:creationId xmlns:a16="http://schemas.microsoft.com/office/drawing/2014/main" id="{AA1B7C83-22A4-1616-7D39-689AC81091B7}"/>
                  </a:ext>
                </a:extLst>
              </p:cNvPr>
              <p:cNvSpPr txBox="1"/>
              <p:nvPr/>
            </p:nvSpPr>
            <p:spPr>
              <a:xfrm rot="1689297">
                <a:off x="6153396" y="5493823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康复跟进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272109C-0147-A54D-12C4-F66A7B433BB7}"/>
              </a:ext>
            </a:extLst>
          </p:cNvPr>
          <p:cNvGrpSpPr/>
          <p:nvPr/>
        </p:nvGrpSpPr>
        <p:grpSpPr>
          <a:xfrm>
            <a:off x="6152904" y="2361049"/>
            <a:ext cx="3963785" cy="2768571"/>
            <a:chOff x="6098112" y="2277554"/>
            <a:chExt cx="3963785" cy="2768571"/>
          </a:xfrm>
        </p:grpSpPr>
        <p:grpSp>
          <p:nvGrpSpPr>
            <p:cNvPr id="1029" name="组合 1028">
              <a:extLst>
                <a:ext uri="{FF2B5EF4-FFF2-40B4-BE49-F238E27FC236}">
                  <a16:creationId xmlns:a16="http://schemas.microsoft.com/office/drawing/2014/main" id="{B107A90C-CEB3-A4C3-4066-34E03B7C5C20}"/>
                </a:ext>
              </a:extLst>
            </p:cNvPr>
            <p:cNvGrpSpPr/>
            <p:nvPr/>
          </p:nvGrpSpPr>
          <p:grpSpPr>
            <a:xfrm>
              <a:off x="6098112" y="2277554"/>
              <a:ext cx="788055" cy="932811"/>
              <a:chOff x="4625235" y="2541738"/>
              <a:chExt cx="788055" cy="932811"/>
            </a:xfrm>
          </p:grpSpPr>
          <p:grpSp>
            <p:nvGrpSpPr>
              <p:cNvPr id="1031" name="组合 1030">
                <a:extLst>
                  <a:ext uri="{FF2B5EF4-FFF2-40B4-BE49-F238E27FC236}">
                    <a16:creationId xmlns:a16="http://schemas.microsoft.com/office/drawing/2014/main" id="{5DAE4733-D420-D95F-8348-FBFEB03CF1C5}"/>
                  </a:ext>
                </a:extLst>
              </p:cNvPr>
              <p:cNvGrpSpPr/>
              <p:nvPr/>
            </p:nvGrpSpPr>
            <p:grpSpPr>
              <a:xfrm>
                <a:off x="4844967" y="2541738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34" name="Picture 6" descr="查看图片">
                  <a:extLst>
                    <a:ext uri="{FF2B5EF4-FFF2-40B4-BE49-F238E27FC236}">
                      <a16:creationId xmlns:a16="http://schemas.microsoft.com/office/drawing/2014/main" id="{2AC725B2-2072-8D96-ECAB-8B70811DF8D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35" name="组合 1034">
                  <a:extLst>
                    <a:ext uri="{FF2B5EF4-FFF2-40B4-BE49-F238E27FC236}">
                      <a16:creationId xmlns:a16="http://schemas.microsoft.com/office/drawing/2014/main" id="{139BBF52-3C8C-F496-7140-FE3A0CD9BF5E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36" name="组合 1035">
                    <a:extLst>
                      <a:ext uri="{FF2B5EF4-FFF2-40B4-BE49-F238E27FC236}">
                        <a16:creationId xmlns:a16="http://schemas.microsoft.com/office/drawing/2014/main" id="{D0C870ED-327F-7B02-E354-DC7B673C79B2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38" name="平行四边形 1037">
                      <a:extLst>
                        <a:ext uri="{FF2B5EF4-FFF2-40B4-BE49-F238E27FC236}">
                          <a16:creationId xmlns:a16="http://schemas.microsoft.com/office/drawing/2014/main" id="{57E1B206-FE8B-119D-9C1A-96CC6E732C77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39" name="平行四边形 1038">
                      <a:extLst>
                        <a:ext uri="{FF2B5EF4-FFF2-40B4-BE49-F238E27FC236}">
                          <a16:creationId xmlns:a16="http://schemas.microsoft.com/office/drawing/2014/main" id="{A51DFEF9-EFEA-A221-5A31-69C6289CFB93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37" name="平行四边形 99">
                    <a:extLst>
                      <a:ext uri="{FF2B5EF4-FFF2-40B4-BE49-F238E27FC236}">
                        <a16:creationId xmlns:a16="http://schemas.microsoft.com/office/drawing/2014/main" id="{D6A46ED4-0C80-7792-AACD-26EE6BEABED5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33" name="文本框 1032">
                <a:extLst>
                  <a:ext uri="{FF2B5EF4-FFF2-40B4-BE49-F238E27FC236}">
                    <a16:creationId xmlns:a16="http://schemas.microsoft.com/office/drawing/2014/main" id="{CBCD2B30-1133-3CE5-0AD7-046E91AE60D0}"/>
                  </a:ext>
                </a:extLst>
              </p:cNvPr>
              <p:cNvSpPr txBox="1"/>
              <p:nvPr/>
            </p:nvSpPr>
            <p:spPr>
              <a:xfrm rot="1689297">
                <a:off x="4625235" y="3259802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全院联动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4" name="组合 1123">
              <a:extLst>
                <a:ext uri="{FF2B5EF4-FFF2-40B4-BE49-F238E27FC236}">
                  <a16:creationId xmlns:a16="http://schemas.microsoft.com/office/drawing/2014/main" id="{326679A3-BF5C-E833-45E7-D6B895344DA5}"/>
                </a:ext>
              </a:extLst>
            </p:cNvPr>
            <p:cNvGrpSpPr/>
            <p:nvPr/>
          </p:nvGrpSpPr>
          <p:grpSpPr>
            <a:xfrm>
              <a:off x="7691130" y="3195434"/>
              <a:ext cx="782902" cy="932811"/>
              <a:chOff x="7058111" y="3512554"/>
              <a:chExt cx="782902" cy="932811"/>
            </a:xfrm>
          </p:grpSpPr>
          <p:grpSp>
            <p:nvGrpSpPr>
              <p:cNvPr id="1068" name="组合 1067">
                <a:extLst>
                  <a:ext uri="{FF2B5EF4-FFF2-40B4-BE49-F238E27FC236}">
                    <a16:creationId xmlns:a16="http://schemas.microsoft.com/office/drawing/2014/main" id="{F5DFC619-1335-9015-5221-BBE4C69B8772}"/>
                  </a:ext>
                </a:extLst>
              </p:cNvPr>
              <p:cNvGrpSpPr/>
              <p:nvPr/>
            </p:nvGrpSpPr>
            <p:grpSpPr>
              <a:xfrm>
                <a:off x="7272690" y="3512554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070" name="Picture 6" descr="查看图片">
                  <a:extLst>
                    <a:ext uri="{FF2B5EF4-FFF2-40B4-BE49-F238E27FC236}">
                      <a16:creationId xmlns:a16="http://schemas.microsoft.com/office/drawing/2014/main" id="{F20228B4-A621-6250-3158-6C625308529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71" name="组合 1070">
                  <a:extLst>
                    <a:ext uri="{FF2B5EF4-FFF2-40B4-BE49-F238E27FC236}">
                      <a16:creationId xmlns:a16="http://schemas.microsoft.com/office/drawing/2014/main" id="{60A55C8D-EBB2-A423-872F-75231283E607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072" name="组合 1071">
                    <a:extLst>
                      <a:ext uri="{FF2B5EF4-FFF2-40B4-BE49-F238E27FC236}">
                        <a16:creationId xmlns:a16="http://schemas.microsoft.com/office/drawing/2014/main" id="{76247765-29CD-F3C8-76E0-89F99B208B53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074" name="平行四边形 1073">
                      <a:extLst>
                        <a:ext uri="{FF2B5EF4-FFF2-40B4-BE49-F238E27FC236}">
                          <a16:creationId xmlns:a16="http://schemas.microsoft.com/office/drawing/2014/main" id="{D95D1FE7-26CE-79E4-6160-92B68805ED7E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075" name="平行四边形 1074">
                      <a:extLst>
                        <a:ext uri="{FF2B5EF4-FFF2-40B4-BE49-F238E27FC236}">
                          <a16:creationId xmlns:a16="http://schemas.microsoft.com/office/drawing/2014/main" id="{0308A9F1-48C7-4440-9E69-C32964225F0B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073" name="平行四边形 99">
                    <a:extLst>
                      <a:ext uri="{FF2B5EF4-FFF2-40B4-BE49-F238E27FC236}">
                        <a16:creationId xmlns:a16="http://schemas.microsoft.com/office/drawing/2014/main" id="{B4A8F350-4A9B-D520-C5F8-9DF1924ED0E4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069" name="文本框 1068">
                <a:extLst>
                  <a:ext uri="{FF2B5EF4-FFF2-40B4-BE49-F238E27FC236}">
                    <a16:creationId xmlns:a16="http://schemas.microsoft.com/office/drawing/2014/main" id="{11D47C2C-D4CF-C9BB-F8B4-28D5EA9CA7DF}"/>
                  </a:ext>
                </a:extLst>
              </p:cNvPr>
              <p:cNvSpPr txBox="1"/>
              <p:nvPr/>
            </p:nvSpPr>
            <p:spPr>
              <a:xfrm rot="1689297">
                <a:off x="7058111" y="4217610"/>
                <a:ext cx="524655" cy="10800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en-US" altLang="zh-CN" sz="1200">
                    <a:solidFill>
                      <a:srgbClr val="53F1FE"/>
                    </a:solidFill>
                    <a:sym typeface="+mn-lt"/>
                  </a:rPr>
                  <a:t>5G</a:t>
                </a:r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应用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  <p:grpSp>
          <p:nvGrpSpPr>
            <p:cNvPr id="1123" name="组合 1122">
              <a:extLst>
                <a:ext uri="{FF2B5EF4-FFF2-40B4-BE49-F238E27FC236}">
                  <a16:creationId xmlns:a16="http://schemas.microsoft.com/office/drawing/2014/main" id="{592A35D8-696C-40C2-658E-897A85FCE510}"/>
                </a:ext>
              </a:extLst>
            </p:cNvPr>
            <p:cNvGrpSpPr/>
            <p:nvPr/>
          </p:nvGrpSpPr>
          <p:grpSpPr>
            <a:xfrm>
              <a:off x="9273842" y="4113314"/>
              <a:ext cx="788055" cy="932811"/>
              <a:chOff x="7052958" y="4775759"/>
              <a:chExt cx="788055" cy="932811"/>
            </a:xfrm>
          </p:grpSpPr>
          <p:grpSp>
            <p:nvGrpSpPr>
              <p:cNvPr id="1104" name="组合 1103">
                <a:extLst>
                  <a:ext uri="{FF2B5EF4-FFF2-40B4-BE49-F238E27FC236}">
                    <a16:creationId xmlns:a16="http://schemas.microsoft.com/office/drawing/2014/main" id="{EDBEB697-C8F6-5145-43FF-9D3799AF187D}"/>
                  </a:ext>
                </a:extLst>
              </p:cNvPr>
              <p:cNvGrpSpPr/>
              <p:nvPr/>
            </p:nvGrpSpPr>
            <p:grpSpPr>
              <a:xfrm>
                <a:off x="7272690" y="4775759"/>
                <a:ext cx="568323" cy="932811"/>
                <a:chOff x="1900393" y="3865927"/>
                <a:chExt cx="1064203" cy="1746716"/>
              </a:xfrm>
            </p:grpSpPr>
            <p:pic>
              <p:nvPicPr>
                <p:cNvPr id="1106" name="Picture 6" descr="查看图片">
                  <a:extLst>
                    <a:ext uri="{FF2B5EF4-FFF2-40B4-BE49-F238E27FC236}">
                      <a16:creationId xmlns:a16="http://schemas.microsoft.com/office/drawing/2014/main" id="{0BDA5452-5DCC-BC44-EC59-D0DD0975CCB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0393" y="3865927"/>
                  <a:ext cx="1064203" cy="17467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107" name="组合 1106">
                  <a:extLst>
                    <a:ext uri="{FF2B5EF4-FFF2-40B4-BE49-F238E27FC236}">
                      <a16:creationId xmlns:a16="http://schemas.microsoft.com/office/drawing/2014/main" id="{A78A79FE-A8A5-CEE4-801B-F3A925CBBEA0}"/>
                    </a:ext>
                  </a:extLst>
                </p:cNvPr>
                <p:cNvGrpSpPr/>
                <p:nvPr/>
              </p:nvGrpSpPr>
              <p:grpSpPr>
                <a:xfrm>
                  <a:off x="2224725" y="4270805"/>
                  <a:ext cx="409718" cy="468480"/>
                  <a:chOff x="2372155" y="695251"/>
                  <a:chExt cx="1186211" cy="1356338"/>
                </a:xfrm>
              </p:grpSpPr>
              <p:grpSp>
                <p:nvGrpSpPr>
                  <p:cNvPr id="1108" name="组合 1107">
                    <a:extLst>
                      <a:ext uri="{FF2B5EF4-FFF2-40B4-BE49-F238E27FC236}">
                        <a16:creationId xmlns:a16="http://schemas.microsoft.com/office/drawing/2014/main" id="{8A97C922-7F67-9981-1EF6-E2A8B3AB5EE2}"/>
                      </a:ext>
                    </a:extLst>
                  </p:cNvPr>
                  <p:cNvGrpSpPr/>
                  <p:nvPr/>
                </p:nvGrpSpPr>
                <p:grpSpPr>
                  <a:xfrm>
                    <a:off x="2372155" y="1011524"/>
                    <a:ext cx="1186211" cy="1040065"/>
                    <a:chOff x="915926" y="1803075"/>
                    <a:chExt cx="1469871" cy="1288776"/>
                  </a:xfrm>
                </p:grpSpPr>
                <p:sp>
                  <p:nvSpPr>
                    <p:cNvPr id="1110" name="平行四边形 1109">
                      <a:extLst>
                        <a:ext uri="{FF2B5EF4-FFF2-40B4-BE49-F238E27FC236}">
                          <a16:creationId xmlns:a16="http://schemas.microsoft.com/office/drawing/2014/main" id="{F6F420D5-0427-DE92-19B4-6BE1B8EAEBF8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638905" y="2080096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  <p:sp>
                  <p:nvSpPr>
                    <p:cNvPr id="1111" name="平行四边形 1110">
                      <a:extLst>
                        <a:ext uri="{FF2B5EF4-FFF2-40B4-BE49-F238E27FC236}">
                          <a16:creationId xmlns:a16="http://schemas.microsoft.com/office/drawing/2014/main" id="{864B344B-2DEB-CD53-CC3E-51BC968A3A0C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1374045" y="2080099"/>
                      <a:ext cx="1288773" cy="734731"/>
                    </a:xfrm>
                    <a:prstGeom prst="parallelogram">
                      <a:avLst>
                        <a:gd name="adj" fmla="val 53358"/>
                      </a:avLst>
                    </a:prstGeom>
                    <a:gradFill flip="none" rotWithShape="1">
                      <a:gsLst>
                        <a:gs pos="0">
                          <a:srgbClr val="3366F1"/>
                        </a:gs>
                        <a:gs pos="79000">
                          <a:srgbClr val="6597FF"/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rgbClr val="53F1FE"/>
                        </a:solidFill>
                      </a:endParaRPr>
                    </a:p>
                  </p:txBody>
                </p:sp>
              </p:grpSp>
              <p:sp>
                <p:nvSpPr>
                  <p:cNvPr id="1109" name="平行四边形 99">
                    <a:extLst>
                      <a:ext uri="{FF2B5EF4-FFF2-40B4-BE49-F238E27FC236}">
                        <a16:creationId xmlns:a16="http://schemas.microsoft.com/office/drawing/2014/main" id="{C41D2C68-02E0-CA1F-B521-1CD3C2F42F14}"/>
                      </a:ext>
                    </a:extLst>
                  </p:cNvPr>
                  <p:cNvSpPr/>
                  <p:nvPr/>
                </p:nvSpPr>
                <p:spPr>
                  <a:xfrm rot="1577270">
                    <a:off x="2439132" y="695251"/>
                    <a:ext cx="1066605" cy="601853"/>
                  </a:xfrm>
                  <a:custGeom>
                    <a:avLst/>
                    <a:gdLst>
                      <a:gd name="connsiteX0" fmla="*/ 0 w 1021819"/>
                      <a:gd name="connsiteY0" fmla="*/ 615394 h 615394"/>
                      <a:gd name="connsiteX1" fmla="*/ 419865 w 1021819"/>
                      <a:gd name="connsiteY1" fmla="*/ 0 h 615394"/>
                      <a:gd name="connsiteX2" fmla="*/ 1021819 w 1021819"/>
                      <a:gd name="connsiteY2" fmla="*/ 0 h 615394"/>
                      <a:gd name="connsiteX3" fmla="*/ 601954 w 1021819"/>
                      <a:gd name="connsiteY3" fmla="*/ 615394 h 615394"/>
                      <a:gd name="connsiteX4" fmla="*/ 0 w 1021819"/>
                      <a:gd name="connsiteY4" fmla="*/ 615394 h 615394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21819"/>
                      <a:gd name="connsiteY0" fmla="*/ 615394 h 643728"/>
                      <a:gd name="connsiteX1" fmla="*/ 419865 w 1021819"/>
                      <a:gd name="connsiteY1" fmla="*/ 0 h 643728"/>
                      <a:gd name="connsiteX2" fmla="*/ 1021819 w 1021819"/>
                      <a:gd name="connsiteY2" fmla="*/ 0 h 643728"/>
                      <a:gd name="connsiteX3" fmla="*/ 674995 w 1021819"/>
                      <a:gd name="connsiteY3" fmla="*/ 643728 h 643728"/>
                      <a:gd name="connsiteX4" fmla="*/ 0 w 1021819"/>
                      <a:gd name="connsiteY4" fmla="*/ 615394 h 643728"/>
                      <a:gd name="connsiteX0" fmla="*/ 0 w 1063434"/>
                      <a:gd name="connsiteY0" fmla="*/ 615394 h 643728"/>
                      <a:gd name="connsiteX1" fmla="*/ 419865 w 1063434"/>
                      <a:gd name="connsiteY1" fmla="*/ 0 h 643728"/>
                      <a:gd name="connsiteX2" fmla="*/ 1063434 w 1063434"/>
                      <a:gd name="connsiteY2" fmla="*/ 73380 h 643728"/>
                      <a:gd name="connsiteX3" fmla="*/ 674995 w 1063434"/>
                      <a:gd name="connsiteY3" fmla="*/ 643728 h 643728"/>
                      <a:gd name="connsiteX4" fmla="*/ 0 w 1063434"/>
                      <a:gd name="connsiteY4" fmla="*/ 615394 h 643728"/>
                      <a:gd name="connsiteX0" fmla="*/ 0 w 1063434"/>
                      <a:gd name="connsiteY0" fmla="*/ 542014 h 570348"/>
                      <a:gd name="connsiteX1" fmla="*/ 452850 w 1063434"/>
                      <a:gd name="connsiteY1" fmla="*/ 4262 h 570348"/>
                      <a:gd name="connsiteX2" fmla="*/ 1063434 w 1063434"/>
                      <a:gd name="connsiteY2" fmla="*/ 0 h 570348"/>
                      <a:gd name="connsiteX3" fmla="*/ 674995 w 1063434"/>
                      <a:gd name="connsiteY3" fmla="*/ 570348 h 570348"/>
                      <a:gd name="connsiteX4" fmla="*/ 0 w 1063434"/>
                      <a:gd name="connsiteY4" fmla="*/ 542014 h 570348"/>
                      <a:gd name="connsiteX0" fmla="*/ 0 w 1063434"/>
                      <a:gd name="connsiteY0" fmla="*/ 582124 h 610458"/>
                      <a:gd name="connsiteX1" fmla="*/ 401409 w 1063434"/>
                      <a:gd name="connsiteY1" fmla="*/ 0 h 610458"/>
                      <a:gd name="connsiteX2" fmla="*/ 1063434 w 1063434"/>
                      <a:gd name="connsiteY2" fmla="*/ 40110 h 610458"/>
                      <a:gd name="connsiteX3" fmla="*/ 674995 w 1063434"/>
                      <a:gd name="connsiteY3" fmla="*/ 610458 h 610458"/>
                      <a:gd name="connsiteX4" fmla="*/ 0 w 1063434"/>
                      <a:gd name="connsiteY4" fmla="*/ 582124 h 610458"/>
                      <a:gd name="connsiteX0" fmla="*/ 0 w 1063434"/>
                      <a:gd name="connsiteY0" fmla="*/ 582124 h 603076"/>
                      <a:gd name="connsiteX1" fmla="*/ 401409 w 1063434"/>
                      <a:gd name="connsiteY1" fmla="*/ 0 h 603076"/>
                      <a:gd name="connsiteX2" fmla="*/ 1063434 w 1063434"/>
                      <a:gd name="connsiteY2" fmla="*/ 40110 h 603076"/>
                      <a:gd name="connsiteX3" fmla="*/ 706239 w 1063434"/>
                      <a:gd name="connsiteY3" fmla="*/ 603076 h 603076"/>
                      <a:gd name="connsiteX4" fmla="*/ 0 w 1063434"/>
                      <a:gd name="connsiteY4" fmla="*/ 582124 h 603076"/>
                      <a:gd name="connsiteX0" fmla="*/ 0 w 1063434"/>
                      <a:gd name="connsiteY0" fmla="*/ 582124 h 609419"/>
                      <a:gd name="connsiteX1" fmla="*/ 401409 w 1063434"/>
                      <a:gd name="connsiteY1" fmla="*/ 0 h 609419"/>
                      <a:gd name="connsiteX2" fmla="*/ 1063434 w 1063434"/>
                      <a:gd name="connsiteY2" fmla="*/ 40110 h 609419"/>
                      <a:gd name="connsiteX3" fmla="*/ 682534 w 1063434"/>
                      <a:gd name="connsiteY3" fmla="*/ 609419 h 609419"/>
                      <a:gd name="connsiteX4" fmla="*/ 0 w 1063434"/>
                      <a:gd name="connsiteY4" fmla="*/ 582124 h 609419"/>
                      <a:gd name="connsiteX0" fmla="*/ 0 w 1066605"/>
                      <a:gd name="connsiteY0" fmla="*/ 582124 h 609419"/>
                      <a:gd name="connsiteX1" fmla="*/ 401409 w 1066605"/>
                      <a:gd name="connsiteY1" fmla="*/ 0 h 609419"/>
                      <a:gd name="connsiteX2" fmla="*/ 1066605 w 1066605"/>
                      <a:gd name="connsiteY2" fmla="*/ 51963 h 609419"/>
                      <a:gd name="connsiteX3" fmla="*/ 682534 w 1066605"/>
                      <a:gd name="connsiteY3" fmla="*/ 609419 h 609419"/>
                      <a:gd name="connsiteX4" fmla="*/ 0 w 1066605"/>
                      <a:gd name="connsiteY4" fmla="*/ 582124 h 609419"/>
                      <a:gd name="connsiteX0" fmla="*/ 0 w 1066605"/>
                      <a:gd name="connsiteY0" fmla="*/ 582124 h 589975"/>
                      <a:gd name="connsiteX1" fmla="*/ 401409 w 1066605"/>
                      <a:gd name="connsiteY1" fmla="*/ 0 h 589975"/>
                      <a:gd name="connsiteX2" fmla="*/ 1066605 w 1066605"/>
                      <a:gd name="connsiteY2" fmla="*/ 51963 h 589975"/>
                      <a:gd name="connsiteX3" fmla="*/ 667560 w 1066605"/>
                      <a:gd name="connsiteY3" fmla="*/ 589975 h 589975"/>
                      <a:gd name="connsiteX4" fmla="*/ 0 w 1066605"/>
                      <a:gd name="connsiteY4" fmla="*/ 582124 h 589975"/>
                      <a:gd name="connsiteX0" fmla="*/ 0 w 1066605"/>
                      <a:gd name="connsiteY0" fmla="*/ 582124 h 603959"/>
                      <a:gd name="connsiteX1" fmla="*/ 401409 w 1066605"/>
                      <a:gd name="connsiteY1" fmla="*/ 0 h 603959"/>
                      <a:gd name="connsiteX2" fmla="*/ 1066605 w 1066605"/>
                      <a:gd name="connsiteY2" fmla="*/ 51963 h 603959"/>
                      <a:gd name="connsiteX3" fmla="*/ 666417 w 1066605"/>
                      <a:gd name="connsiteY3" fmla="*/ 603959 h 603959"/>
                      <a:gd name="connsiteX4" fmla="*/ 0 w 1066605"/>
                      <a:gd name="connsiteY4" fmla="*/ 582124 h 603959"/>
                      <a:gd name="connsiteX0" fmla="*/ 0 w 1066605"/>
                      <a:gd name="connsiteY0" fmla="*/ 582124 h 601853"/>
                      <a:gd name="connsiteX1" fmla="*/ 401409 w 1066605"/>
                      <a:gd name="connsiteY1" fmla="*/ 0 h 601853"/>
                      <a:gd name="connsiteX2" fmla="*/ 1066605 w 1066605"/>
                      <a:gd name="connsiteY2" fmla="*/ 51963 h 601853"/>
                      <a:gd name="connsiteX3" fmla="*/ 676113 w 1066605"/>
                      <a:gd name="connsiteY3" fmla="*/ 601853 h 601853"/>
                      <a:gd name="connsiteX4" fmla="*/ 0 w 1066605"/>
                      <a:gd name="connsiteY4" fmla="*/ 582124 h 60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6605" h="601853">
                        <a:moveTo>
                          <a:pt x="0" y="582124"/>
                        </a:moveTo>
                        <a:lnTo>
                          <a:pt x="401409" y="0"/>
                        </a:lnTo>
                        <a:lnTo>
                          <a:pt x="1066605" y="51963"/>
                        </a:lnTo>
                        <a:lnTo>
                          <a:pt x="676113" y="601853"/>
                        </a:lnTo>
                        <a:lnTo>
                          <a:pt x="0" y="582124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366F1"/>
                      </a:gs>
                      <a:gs pos="79000">
                        <a:srgbClr val="6597FF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53F1FE"/>
                      </a:solidFill>
                    </a:endParaRPr>
                  </a:p>
                </p:txBody>
              </p:sp>
            </p:grpSp>
          </p:grpSp>
          <p:sp>
            <p:nvSpPr>
              <p:cNvPr id="1105" name="文本框 1104">
                <a:extLst>
                  <a:ext uri="{FF2B5EF4-FFF2-40B4-BE49-F238E27FC236}">
                    <a16:creationId xmlns:a16="http://schemas.microsoft.com/office/drawing/2014/main" id="{636D3F75-B2F7-7B8D-B4DC-ED66BD2DD939}"/>
                  </a:ext>
                </a:extLst>
              </p:cNvPr>
              <p:cNvSpPr txBox="1"/>
              <p:nvPr/>
            </p:nvSpPr>
            <p:spPr>
              <a:xfrm rot="1689297">
                <a:off x="7052958" y="5493823"/>
                <a:ext cx="570918" cy="13766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>
                  <a:rot lat="1799993" lon="0" rev="0"/>
                </a:camera>
                <a:lightRig rig="threePt" dir="t"/>
              </a:scene3d>
            </p:spPr>
            <p:txBody>
              <a:bodyPr wrap="square" lIns="0" tIns="0" rIns="0" bIns="0">
                <a:prstTxWarp prst="textPlain">
                  <a:avLst>
                    <a:gd name="adj" fmla="val 57904"/>
                  </a:avLst>
                </a:prstTxWarp>
                <a:spAutoFit/>
              </a:bodyPr>
              <a:lstStyle>
                <a:defPPr>
                  <a:defRPr lang="zh-CN"/>
                </a:defPPr>
                <a:lvl1pPr lvl="0" algn="ctr">
                  <a:defRPr sz="1100" kern="0">
                    <a:latin typeface="金山云技术体" pitchFamily="2" charset="-122"/>
                    <a:ea typeface="金山云技术体" pitchFamily="2" charset="-122"/>
                    <a:cs typeface="+mn-ea"/>
                  </a:defRPr>
                </a:lvl1pPr>
              </a:lstStyle>
              <a:p>
                <a:r>
                  <a:rPr lang="zh-CN" altLang="en-US" sz="1200">
                    <a:solidFill>
                      <a:srgbClr val="53F1FE"/>
                    </a:solidFill>
                    <a:sym typeface="+mn-lt"/>
                  </a:rPr>
                  <a:t>医护培训</a:t>
                </a:r>
                <a:endParaRPr lang="zh-CN" altLang="en-US" sz="1200" dirty="0">
                  <a:solidFill>
                    <a:srgbClr val="53F1FE"/>
                  </a:solidFill>
                  <a:sym typeface="+mn-lt"/>
                </a:endParaRPr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687C724-C669-E309-9616-1AF951EC63F8}"/>
              </a:ext>
            </a:extLst>
          </p:cNvPr>
          <p:cNvSpPr txBox="1"/>
          <p:nvPr/>
        </p:nvSpPr>
        <p:spPr>
          <a:xfrm rot="21054745">
            <a:off x="1145952" y="1617329"/>
            <a:ext cx="481038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i="1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综合服务数据库云平台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AA88E9C-6AEC-29F0-C62B-C24FE24869DF}"/>
              </a:ext>
            </a:extLst>
          </p:cNvPr>
          <p:cNvCxnSpPr>
            <a:cxnSpLocks/>
          </p:cNvCxnSpPr>
          <p:nvPr/>
        </p:nvCxnSpPr>
        <p:spPr>
          <a:xfrm>
            <a:off x="2222407" y="3575112"/>
            <a:ext cx="413999" cy="241467"/>
          </a:xfrm>
          <a:prstGeom prst="line">
            <a:avLst/>
          </a:prstGeom>
          <a:ln>
            <a:gradFill>
              <a:gsLst>
                <a:gs pos="0">
                  <a:srgbClr val="53F1FE">
                    <a:alpha val="0"/>
                  </a:srgbClr>
                </a:gs>
                <a:gs pos="100000">
                  <a:srgbClr val="53F1FE">
                    <a:alpha val="80000"/>
                  </a:srgbClr>
                </a:gs>
              </a:gsLst>
              <a:lin ang="5400000" scaled="1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E1F6679-3646-57E2-AE43-9C027C1FF7E2}"/>
              </a:ext>
            </a:extLst>
          </p:cNvPr>
          <p:cNvCxnSpPr>
            <a:cxnSpLocks/>
          </p:cNvCxnSpPr>
          <p:nvPr/>
        </p:nvCxnSpPr>
        <p:spPr>
          <a:xfrm>
            <a:off x="3111813" y="4090578"/>
            <a:ext cx="413999" cy="241467"/>
          </a:xfrm>
          <a:prstGeom prst="line">
            <a:avLst/>
          </a:prstGeom>
          <a:ln>
            <a:gradFill>
              <a:gsLst>
                <a:gs pos="0">
                  <a:srgbClr val="53F1FE">
                    <a:alpha val="0"/>
                  </a:srgbClr>
                </a:gs>
                <a:gs pos="100000">
                  <a:srgbClr val="53F1FE">
                    <a:alpha val="80000"/>
                  </a:srgbClr>
                </a:gs>
              </a:gsLst>
              <a:lin ang="5400000" scaled="1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C990257-7051-FDEB-6709-6EE0B2D95C68}"/>
              </a:ext>
            </a:extLst>
          </p:cNvPr>
          <p:cNvCxnSpPr>
            <a:cxnSpLocks/>
          </p:cNvCxnSpPr>
          <p:nvPr/>
        </p:nvCxnSpPr>
        <p:spPr>
          <a:xfrm>
            <a:off x="4020766" y="4607565"/>
            <a:ext cx="413999" cy="241467"/>
          </a:xfrm>
          <a:prstGeom prst="line">
            <a:avLst/>
          </a:prstGeom>
          <a:ln>
            <a:gradFill>
              <a:gsLst>
                <a:gs pos="0">
                  <a:srgbClr val="53F1FE">
                    <a:alpha val="0"/>
                  </a:srgbClr>
                </a:gs>
                <a:gs pos="100000">
                  <a:srgbClr val="53F1FE">
                    <a:alpha val="80000"/>
                  </a:srgbClr>
                </a:gs>
              </a:gsLst>
              <a:lin ang="5400000" scaled="1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EBD0304-233F-6EA7-B783-15BC6BDDF3C7}"/>
              </a:ext>
            </a:extLst>
          </p:cNvPr>
          <p:cNvCxnSpPr>
            <a:cxnSpLocks/>
          </p:cNvCxnSpPr>
          <p:nvPr/>
        </p:nvCxnSpPr>
        <p:spPr>
          <a:xfrm>
            <a:off x="4906849" y="5093687"/>
            <a:ext cx="413999" cy="241467"/>
          </a:xfrm>
          <a:prstGeom prst="line">
            <a:avLst/>
          </a:prstGeom>
          <a:ln>
            <a:gradFill>
              <a:gsLst>
                <a:gs pos="0">
                  <a:srgbClr val="53F1FE">
                    <a:alpha val="0"/>
                  </a:srgbClr>
                </a:gs>
                <a:gs pos="100000">
                  <a:srgbClr val="53F1FE">
                    <a:alpha val="80000"/>
                  </a:srgbClr>
                </a:gs>
              </a:gsLst>
              <a:lin ang="5400000" scaled="1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F9D6C810-B6EF-3879-A74A-F4BA8CD216ED}"/>
              </a:ext>
            </a:extLst>
          </p:cNvPr>
          <p:cNvCxnSpPr>
            <a:cxnSpLocks/>
          </p:cNvCxnSpPr>
          <p:nvPr/>
        </p:nvCxnSpPr>
        <p:spPr>
          <a:xfrm flipV="1">
            <a:off x="4045693" y="4258284"/>
            <a:ext cx="576635" cy="60977"/>
          </a:xfrm>
          <a:prstGeom prst="line">
            <a:avLst/>
          </a:prstGeom>
          <a:ln>
            <a:gradFill>
              <a:gsLst>
                <a:gs pos="0">
                  <a:srgbClr val="53F1FE">
                    <a:alpha val="0"/>
                  </a:srgbClr>
                </a:gs>
                <a:gs pos="100000">
                  <a:srgbClr val="53F1FE">
                    <a:alpha val="80000"/>
                  </a:srgbClr>
                </a:gs>
              </a:gsLst>
              <a:lin ang="5400000" scaled="1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E3C73379-AEF4-4DE6-9160-3862B0A777D0}"/>
              </a:ext>
            </a:extLst>
          </p:cNvPr>
          <p:cNvCxnSpPr>
            <a:cxnSpLocks/>
          </p:cNvCxnSpPr>
          <p:nvPr/>
        </p:nvCxnSpPr>
        <p:spPr>
          <a:xfrm flipV="1">
            <a:off x="8496789" y="3777187"/>
            <a:ext cx="782886" cy="123482"/>
          </a:xfrm>
          <a:prstGeom prst="line">
            <a:avLst/>
          </a:prstGeom>
          <a:ln>
            <a:solidFill>
              <a:srgbClr val="53F1FE">
                <a:alpha val="90000"/>
              </a:srgbClr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0DB29846-7D6C-B7A5-916C-10555D9EBD8D}"/>
              </a:ext>
            </a:extLst>
          </p:cNvPr>
          <p:cNvCxnSpPr>
            <a:cxnSpLocks/>
          </p:cNvCxnSpPr>
          <p:nvPr/>
        </p:nvCxnSpPr>
        <p:spPr>
          <a:xfrm flipV="1">
            <a:off x="10053394" y="4700606"/>
            <a:ext cx="782886" cy="123482"/>
          </a:xfrm>
          <a:prstGeom prst="line">
            <a:avLst/>
          </a:prstGeom>
          <a:ln>
            <a:solidFill>
              <a:srgbClr val="53F1FE">
                <a:alpha val="90000"/>
              </a:srgbClr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81FD4EB-B9B4-B236-42C3-CE0831A372AC}"/>
              </a:ext>
            </a:extLst>
          </p:cNvPr>
          <p:cNvCxnSpPr/>
          <p:nvPr/>
        </p:nvCxnSpPr>
        <p:spPr>
          <a:xfrm flipV="1">
            <a:off x="281093" y="1390295"/>
            <a:ext cx="7415935" cy="1238297"/>
          </a:xfrm>
          <a:prstGeom prst="line">
            <a:avLst/>
          </a:prstGeom>
          <a:ln>
            <a:solidFill>
              <a:srgbClr val="53F1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BBCD560-5C10-C909-4944-F6FC21939067}"/>
              </a:ext>
            </a:extLst>
          </p:cNvPr>
          <p:cNvSpPr txBox="1"/>
          <p:nvPr/>
        </p:nvSpPr>
        <p:spPr>
          <a:xfrm rot="21054745">
            <a:off x="645797" y="2480688"/>
            <a:ext cx="1988420" cy="136236"/>
          </a:xfrm>
          <a:prstGeom prst="rect">
            <a:avLst/>
          </a:prstGeom>
          <a:noFill/>
          <a:scene3d>
            <a:camera prst="orthographicFront">
              <a:rot lat="21599960" lon="21599974" rev="21599996"/>
            </a:camera>
            <a:lightRig rig="threePt" dir="t"/>
          </a:scene3d>
        </p:spPr>
        <p:txBody>
          <a:bodyPr wrap="square" rtlCol="0">
            <a:prstTxWarp prst="textPlain">
              <a:avLst>
                <a:gd name="adj" fmla="val 52881"/>
              </a:avLst>
            </a:prstTxWarp>
            <a:spAutoFit/>
          </a:bodyPr>
          <a:lstStyle/>
          <a:p>
            <a:pPr algn="ctr"/>
            <a:r>
              <a:rPr lang="zh-CN" altLang="en-US">
                <a:solidFill>
                  <a:srgbClr val="01C6D5"/>
                </a:solidFill>
                <a:latin typeface="金山云技术体" pitchFamily="2" charset="-122"/>
                <a:ea typeface="金山云技术体" pitchFamily="2" charset="-122"/>
              </a:rPr>
              <a:t>一站式综合服务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9CB9C81-F377-9314-2773-68C75F880563}"/>
              </a:ext>
            </a:extLst>
          </p:cNvPr>
          <p:cNvSpPr txBox="1"/>
          <p:nvPr/>
        </p:nvSpPr>
        <p:spPr>
          <a:xfrm rot="21054745">
            <a:off x="2933449" y="2078474"/>
            <a:ext cx="2273324" cy="136237"/>
          </a:xfrm>
          <a:prstGeom prst="rect">
            <a:avLst/>
          </a:prstGeom>
          <a:noFill/>
          <a:scene3d>
            <a:camera prst="orthographicFront">
              <a:rot lat="21599960" lon="21599974" rev="21599996"/>
            </a:camera>
            <a:lightRig rig="threePt" dir="t"/>
          </a:scene3d>
        </p:spPr>
        <p:txBody>
          <a:bodyPr wrap="square" rtlCol="0">
            <a:prstTxWarp prst="textPlain">
              <a:avLst>
                <a:gd name="adj" fmla="val 52276"/>
              </a:avLst>
            </a:prstTxWarp>
            <a:spAutoFit/>
          </a:bodyPr>
          <a:lstStyle/>
          <a:p>
            <a:pPr algn="ctr"/>
            <a:r>
              <a:rPr lang="zh-CN" altLang="en-US">
                <a:solidFill>
                  <a:srgbClr val="01C6D5"/>
                </a:solidFill>
                <a:latin typeface="金山云技术体" pitchFamily="2" charset="-122"/>
                <a:ea typeface="金山云技术体" pitchFamily="2" charset="-122"/>
              </a:rPr>
              <a:t>满足双方多层次需求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8C66841-B5BB-4CD7-11FB-06FEEF877477}"/>
              </a:ext>
            </a:extLst>
          </p:cNvPr>
          <p:cNvSpPr txBox="1"/>
          <p:nvPr/>
        </p:nvSpPr>
        <p:spPr>
          <a:xfrm rot="21054745">
            <a:off x="5521778" y="1644825"/>
            <a:ext cx="2273324" cy="136236"/>
          </a:xfrm>
          <a:prstGeom prst="rect">
            <a:avLst/>
          </a:prstGeom>
          <a:noFill/>
          <a:scene3d>
            <a:camera prst="orthographicFront">
              <a:rot lat="21599960" lon="21599974" rev="21599996"/>
            </a:camera>
            <a:lightRig rig="threePt" dir="t"/>
          </a:scene3d>
        </p:spPr>
        <p:txBody>
          <a:bodyPr wrap="square" rtlCol="0">
            <a:prstTxWarp prst="textPlain">
              <a:avLst>
                <a:gd name="adj" fmla="val 52003"/>
              </a:avLst>
            </a:prstTxWarp>
            <a:spAutoFit/>
          </a:bodyPr>
          <a:lstStyle/>
          <a:p>
            <a:pPr algn="ctr"/>
            <a:r>
              <a:rPr lang="zh-CN" altLang="en-US">
                <a:solidFill>
                  <a:srgbClr val="01C6D5"/>
                </a:solidFill>
                <a:latin typeface="金山云技术体" pitchFamily="2" charset="-122"/>
                <a:ea typeface="金山云技术体" pitchFamily="2" charset="-122"/>
              </a:rPr>
              <a:t>提供优质便捷服务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563F85A-10C2-0C2E-4F29-14C8261E2AF2}"/>
              </a:ext>
            </a:extLst>
          </p:cNvPr>
          <p:cNvCxnSpPr>
            <a:cxnSpLocks/>
          </p:cNvCxnSpPr>
          <p:nvPr/>
        </p:nvCxnSpPr>
        <p:spPr>
          <a:xfrm flipV="1">
            <a:off x="2683824" y="2659893"/>
            <a:ext cx="1255674" cy="2092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B6FC5DFE-33CA-E841-736A-9A47762717C6}"/>
              </a:ext>
            </a:extLst>
          </p:cNvPr>
          <p:cNvCxnSpPr>
            <a:cxnSpLocks/>
          </p:cNvCxnSpPr>
          <p:nvPr/>
        </p:nvCxnSpPr>
        <p:spPr>
          <a:xfrm flipV="1">
            <a:off x="4812634" y="2296789"/>
            <a:ext cx="1261213" cy="2096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E97C2D77-7616-5FFC-C034-887E020B24F4}"/>
              </a:ext>
            </a:extLst>
          </p:cNvPr>
          <p:cNvCxnSpPr>
            <a:cxnSpLocks/>
          </p:cNvCxnSpPr>
          <p:nvPr/>
        </p:nvCxnSpPr>
        <p:spPr>
          <a:xfrm flipV="1">
            <a:off x="1711692" y="2986224"/>
            <a:ext cx="217779" cy="337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592087C8-CF1C-BFAA-803C-5E4AC8F8E873}"/>
              </a:ext>
            </a:extLst>
          </p:cNvPr>
          <p:cNvCxnSpPr>
            <a:cxnSpLocks/>
          </p:cNvCxnSpPr>
          <p:nvPr/>
        </p:nvCxnSpPr>
        <p:spPr>
          <a:xfrm flipV="1">
            <a:off x="989241" y="3115843"/>
            <a:ext cx="217779" cy="337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AF466290-57C5-E009-E375-6E82ACABDCC7}"/>
              </a:ext>
            </a:extLst>
          </p:cNvPr>
          <p:cNvCxnSpPr>
            <a:cxnSpLocks/>
          </p:cNvCxnSpPr>
          <p:nvPr/>
        </p:nvCxnSpPr>
        <p:spPr>
          <a:xfrm flipV="1">
            <a:off x="6801685" y="2115327"/>
            <a:ext cx="488168" cy="811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6FB36873-640E-44F1-918A-D3FBECDA26AA}"/>
              </a:ext>
            </a:extLst>
          </p:cNvPr>
          <p:cNvCxnSpPr>
            <a:cxnSpLocks/>
          </p:cNvCxnSpPr>
          <p:nvPr/>
        </p:nvCxnSpPr>
        <p:spPr>
          <a:xfrm flipV="1">
            <a:off x="7955664" y="1918958"/>
            <a:ext cx="488168" cy="811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523CCBFC-ABDB-B5F6-BABE-56D40DD1B52E}"/>
              </a:ext>
            </a:extLst>
          </p:cNvPr>
          <p:cNvSpPr txBox="1"/>
          <p:nvPr/>
        </p:nvSpPr>
        <p:spPr>
          <a:xfrm>
            <a:off x="695325" y="626447"/>
            <a:ext cx="18434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 b="1" i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b="0" i="0">
                <a:solidFill>
                  <a:srgbClr val="53F1FE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研究课题五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B0ADADB-4039-81C8-1EC4-BD2572267A00}"/>
              </a:ext>
            </a:extLst>
          </p:cNvPr>
          <p:cNvSpPr txBox="1"/>
          <p:nvPr/>
        </p:nvSpPr>
        <p:spPr>
          <a:xfrm>
            <a:off x="2845285" y="706290"/>
            <a:ext cx="538038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0" i="0">
                <a:solidFill>
                  <a:schemeClr val="bg1"/>
                </a:solidFill>
                <a:effectLst/>
                <a:latin typeface="金山云技术体" pitchFamily="2" charset="-122"/>
                <a:ea typeface="金山云技术体" pitchFamily="2" charset="-122"/>
              </a:rPr>
              <a:t>综合服务数据库云平台建设</a:t>
            </a:r>
            <a:endParaRPr lang="zh-CN" altLang="en-US" sz="2800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BF9BC97-7A75-0958-B142-86736E2BA7B4}"/>
              </a:ext>
            </a:extLst>
          </p:cNvPr>
          <p:cNvCxnSpPr>
            <a:cxnSpLocks/>
          </p:cNvCxnSpPr>
          <p:nvPr/>
        </p:nvCxnSpPr>
        <p:spPr>
          <a:xfrm>
            <a:off x="2692218" y="705420"/>
            <a:ext cx="0" cy="38170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DF95379-DD7B-456C-AF92-228AB41F38C8}"/>
              </a:ext>
            </a:extLst>
          </p:cNvPr>
          <p:cNvSpPr/>
          <p:nvPr/>
        </p:nvSpPr>
        <p:spPr>
          <a:xfrm rot="7124479">
            <a:off x="2470827" y="3547485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084A8943-9500-2B1E-9312-5C3637DEC9A9}"/>
              </a:ext>
            </a:extLst>
          </p:cNvPr>
          <p:cNvSpPr/>
          <p:nvPr/>
        </p:nvSpPr>
        <p:spPr>
          <a:xfrm rot="7124479">
            <a:off x="3353253" y="4063930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F5B691F-897E-BC3E-3E5B-966C480ACE79}"/>
              </a:ext>
            </a:extLst>
          </p:cNvPr>
          <p:cNvSpPr/>
          <p:nvPr/>
        </p:nvSpPr>
        <p:spPr>
          <a:xfrm rot="7124479">
            <a:off x="4267457" y="4580707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B204382-5025-ACDE-B88F-D998F0A4A695}"/>
              </a:ext>
            </a:extLst>
          </p:cNvPr>
          <p:cNvSpPr/>
          <p:nvPr/>
        </p:nvSpPr>
        <p:spPr>
          <a:xfrm rot="7124479">
            <a:off x="5151208" y="5066501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5679300-4C38-6C34-23D9-91733F0868AA}"/>
              </a:ext>
            </a:extLst>
          </p:cNvPr>
          <p:cNvSpPr/>
          <p:nvPr/>
        </p:nvSpPr>
        <p:spPr>
          <a:xfrm rot="4998558">
            <a:off x="4421541" y="4093518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2FD81F9-4B07-F395-FFE3-F1AAEE797638}"/>
              </a:ext>
            </a:extLst>
          </p:cNvPr>
          <p:cNvSpPr/>
          <p:nvPr/>
        </p:nvSpPr>
        <p:spPr>
          <a:xfrm rot="4862315">
            <a:off x="7501956" y="2716491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4AF0A770-C621-7B46-D27D-2712E4266F03}"/>
              </a:ext>
            </a:extLst>
          </p:cNvPr>
          <p:cNvSpPr/>
          <p:nvPr/>
        </p:nvSpPr>
        <p:spPr>
          <a:xfrm rot="4862315">
            <a:off x="9092145" y="3624029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21A3D7A4-7F2A-4196-EB31-AB4616836212}"/>
              </a:ext>
            </a:extLst>
          </p:cNvPr>
          <p:cNvSpPr/>
          <p:nvPr/>
        </p:nvSpPr>
        <p:spPr>
          <a:xfrm rot="4862315">
            <a:off x="10643578" y="4551356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B67387BD-22D4-29D7-4581-27E4288E05F7}"/>
              </a:ext>
            </a:extLst>
          </p:cNvPr>
          <p:cNvSpPr/>
          <p:nvPr/>
        </p:nvSpPr>
        <p:spPr>
          <a:xfrm rot="4821719">
            <a:off x="1932934" y="2168422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14C7EE39-3C23-3A92-F04F-346582630418}"/>
              </a:ext>
            </a:extLst>
          </p:cNvPr>
          <p:cNvSpPr/>
          <p:nvPr/>
        </p:nvSpPr>
        <p:spPr>
          <a:xfrm rot="4821719" flipH="1" flipV="1">
            <a:off x="5179954" y="1626851"/>
            <a:ext cx="36000" cy="360000"/>
          </a:xfrm>
          <a:custGeom>
            <a:avLst/>
            <a:gdLst>
              <a:gd name="connsiteX0" fmla="*/ 270000 w 540000"/>
              <a:gd name="connsiteY0" fmla="*/ 0 h 2131163"/>
              <a:gd name="connsiteX1" fmla="*/ 540000 w 540000"/>
              <a:gd name="connsiteY1" fmla="*/ 253074 h 2131163"/>
              <a:gd name="connsiteX2" fmla="*/ 534515 w 540000"/>
              <a:gd name="connsiteY2" fmla="*/ 304077 h 2131163"/>
              <a:gd name="connsiteX3" fmla="*/ 528976 w 540000"/>
              <a:gd name="connsiteY3" fmla="*/ 320802 h 2131163"/>
              <a:gd name="connsiteX4" fmla="*/ 270352 w 540000"/>
              <a:gd name="connsiteY4" fmla="*/ 2131163 h 2131163"/>
              <a:gd name="connsiteX5" fmla="*/ 12264 w 540000"/>
              <a:gd name="connsiteY5" fmla="*/ 324546 h 2131163"/>
              <a:gd name="connsiteX6" fmla="*/ 5486 w 540000"/>
              <a:gd name="connsiteY6" fmla="*/ 304077 h 2131163"/>
              <a:gd name="connsiteX7" fmla="*/ 0 w 540000"/>
              <a:gd name="connsiteY7" fmla="*/ 253074 h 2131163"/>
              <a:gd name="connsiteX8" fmla="*/ 270000 w 540000"/>
              <a:gd name="connsiteY8" fmla="*/ 0 h 213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000" h="2131163">
                <a:moveTo>
                  <a:pt x="270000" y="0"/>
                </a:moveTo>
                <a:cubicBezTo>
                  <a:pt x="419117" y="0"/>
                  <a:pt x="540000" y="113305"/>
                  <a:pt x="540000" y="253074"/>
                </a:cubicBezTo>
                <a:cubicBezTo>
                  <a:pt x="540000" y="270545"/>
                  <a:pt x="538111" y="287603"/>
                  <a:pt x="534515" y="304077"/>
                </a:cubicBezTo>
                <a:lnTo>
                  <a:pt x="528976" y="320802"/>
                </a:lnTo>
                <a:lnTo>
                  <a:pt x="270352" y="2131163"/>
                </a:lnTo>
                <a:lnTo>
                  <a:pt x="12264" y="324546"/>
                </a:lnTo>
                <a:lnTo>
                  <a:pt x="5486" y="304077"/>
                </a:lnTo>
                <a:cubicBezTo>
                  <a:pt x="1889" y="287603"/>
                  <a:pt x="0" y="270545"/>
                  <a:pt x="0" y="253074"/>
                </a:cubicBezTo>
                <a:cubicBezTo>
                  <a:pt x="0" y="113305"/>
                  <a:pt x="120883" y="0"/>
                  <a:pt x="270000" y="0"/>
                </a:cubicBezTo>
                <a:close/>
              </a:path>
            </a:pathLst>
          </a:custGeom>
          <a:solidFill>
            <a:srgbClr val="01C6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BE23547-CA74-FA91-3D3A-E8239F24860F}"/>
              </a:ext>
            </a:extLst>
          </p:cNvPr>
          <p:cNvGrpSpPr/>
          <p:nvPr/>
        </p:nvGrpSpPr>
        <p:grpSpPr>
          <a:xfrm>
            <a:off x="7694786" y="1987512"/>
            <a:ext cx="1521459" cy="1521459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400AB606-8025-ACE6-9CB1-9BEA0DF25741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694AD77D-F7F2-7AAB-678F-E7F14B0D456A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2BDAA782-3A72-1309-77E9-B9487B801351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95AA45C-9477-549E-E01F-7EFFE74E7C63}"/>
              </a:ext>
            </a:extLst>
          </p:cNvPr>
          <p:cNvGrpSpPr/>
          <p:nvPr/>
        </p:nvGrpSpPr>
        <p:grpSpPr>
          <a:xfrm>
            <a:off x="9080236" y="2802160"/>
            <a:ext cx="1521459" cy="1521459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id="{3DFD84D2-65E6-3A85-3D91-F4CDC6C76672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CA4743CF-2B35-82FE-DA19-A2D933C13054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id="{C44F3938-C0C1-2120-6F54-1165EF007666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1323010-3963-42BB-477B-1B98897848D0}"/>
              </a:ext>
            </a:extLst>
          </p:cNvPr>
          <p:cNvGrpSpPr/>
          <p:nvPr/>
        </p:nvGrpSpPr>
        <p:grpSpPr>
          <a:xfrm>
            <a:off x="10559346" y="3651075"/>
            <a:ext cx="1521459" cy="1521459"/>
            <a:chOff x="2725148" y="4606850"/>
            <a:chExt cx="1297785" cy="1297785"/>
          </a:xfrm>
          <a:scene3d>
            <a:camera prst="orthographicFront">
              <a:rot lat="3600000" lon="0" rev="0"/>
            </a:camera>
            <a:lightRig rig="threePt" dir="t"/>
          </a:scene3d>
        </p:grpSpPr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id="{0DF18535-5B1D-09C5-6CE3-ACCE54C1C3F3}"/>
                </a:ext>
              </a:extLst>
            </p:cNvPr>
            <p:cNvSpPr/>
            <p:nvPr/>
          </p:nvSpPr>
          <p:spPr>
            <a:xfrm rot="2822802">
              <a:off x="2916840" y="4798542"/>
              <a:ext cx="914400" cy="914400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6" name="矩形: 圆角 4095">
              <a:extLst>
                <a:ext uri="{FF2B5EF4-FFF2-40B4-BE49-F238E27FC236}">
                  <a16:creationId xmlns:a16="http://schemas.microsoft.com/office/drawing/2014/main" id="{40BF7A0A-3117-05D6-CED2-3AF60A0092FE}"/>
                </a:ext>
              </a:extLst>
            </p:cNvPr>
            <p:cNvSpPr/>
            <p:nvPr/>
          </p:nvSpPr>
          <p:spPr>
            <a:xfrm rot="2822802">
              <a:off x="2725148" y="4606850"/>
              <a:ext cx="1297785" cy="1297785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7" name="矩形: 圆角 4096">
              <a:extLst>
                <a:ext uri="{FF2B5EF4-FFF2-40B4-BE49-F238E27FC236}">
                  <a16:creationId xmlns:a16="http://schemas.microsoft.com/office/drawing/2014/main" id="{D6CFD75D-47AC-47CC-2754-D6F212361EFF}"/>
                </a:ext>
              </a:extLst>
            </p:cNvPr>
            <p:cNvSpPr/>
            <p:nvPr/>
          </p:nvSpPr>
          <p:spPr>
            <a:xfrm rot="2822802">
              <a:off x="3104094" y="4985796"/>
              <a:ext cx="539892" cy="539892"/>
            </a:xfrm>
            <a:prstGeom prst="roundRect">
              <a:avLst>
                <a:gd name="adj" fmla="val 7247"/>
              </a:avLst>
            </a:prstGeom>
            <a:noFill/>
            <a:ln w="3175">
              <a:solidFill>
                <a:srgbClr val="53F1FE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2C87087-62D3-59F7-DADD-6126C71DD7F4}"/>
              </a:ext>
            </a:extLst>
          </p:cNvPr>
          <p:cNvGrpSpPr/>
          <p:nvPr/>
        </p:nvGrpSpPr>
        <p:grpSpPr>
          <a:xfrm>
            <a:off x="7196724" y="2671855"/>
            <a:ext cx="4384021" cy="1857111"/>
            <a:chOff x="7112789" y="2962783"/>
            <a:chExt cx="4384021" cy="1857111"/>
          </a:xfrm>
          <a:solidFill>
            <a:srgbClr val="53F1FE">
              <a:alpha val="5000"/>
            </a:srgbClr>
          </a:solidFill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C7ABF6B-5D99-E271-EA24-4BA4F9E8906D}"/>
                </a:ext>
              </a:extLst>
            </p:cNvPr>
            <p:cNvSpPr txBox="1"/>
            <p:nvPr/>
          </p:nvSpPr>
          <p:spPr>
            <a:xfrm rot="1773740">
              <a:off x="10028614" y="4650617"/>
              <a:ext cx="1468196" cy="169277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20999989" lon="0" rev="0"/>
              </a:camera>
              <a:lightRig rig="threePt" dir="t"/>
            </a:scene3d>
          </p:spPr>
          <p:txBody>
            <a:bodyPr wrap="square" lIns="0" tIns="0" rIns="0" bIns="0">
              <a:prstTxWarp prst="textPlain">
                <a:avLst>
                  <a:gd name="adj" fmla="val 53262"/>
                </a:avLst>
              </a:prstTxWarp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1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</a:defRPr>
              </a:lvl1pPr>
            </a:lstStyle>
            <a:p>
              <a:r>
                <a:rPr lang="zh-CN" altLang="en-US" sz="1100" i="0">
                  <a:solidFill>
                    <a:srgbClr val="53F1FE"/>
                  </a:solidFill>
                  <a:sym typeface="+mn-lt"/>
                </a:rPr>
                <a:t>医疗信息共享平台</a:t>
              </a:r>
              <a:endParaRPr lang="en-US" altLang="zh-CN" sz="1100" i="0" dirty="0">
                <a:solidFill>
                  <a:srgbClr val="53F1FE"/>
                </a:solidFill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992B7CC-D0C1-F693-0B4D-6AACB2D045CF}"/>
                </a:ext>
              </a:extLst>
            </p:cNvPr>
            <p:cNvSpPr txBox="1"/>
            <p:nvPr/>
          </p:nvSpPr>
          <p:spPr>
            <a:xfrm rot="1773740">
              <a:off x="8531008" y="3783138"/>
              <a:ext cx="1468196" cy="169277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20999989" lon="0" rev="0"/>
              </a:camera>
              <a:lightRig rig="threePt" dir="t"/>
            </a:scene3d>
          </p:spPr>
          <p:txBody>
            <a:bodyPr wrap="square" lIns="0" tIns="0" rIns="0" bIns="0">
              <a:prstTxWarp prst="textPlain">
                <a:avLst>
                  <a:gd name="adj" fmla="val 53262"/>
                </a:avLst>
              </a:prstTxWarp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1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</a:defRPr>
              </a:lvl1pPr>
            </a:lstStyle>
            <a:p>
              <a:r>
                <a:rPr lang="zh-CN" altLang="en-US" sz="1100" i="0">
                  <a:solidFill>
                    <a:srgbClr val="53F1FE"/>
                  </a:solidFill>
                  <a:sym typeface="+mn-lt"/>
                </a:rPr>
                <a:t>建设数字化科室</a:t>
              </a:r>
              <a:endParaRPr lang="en-US" altLang="zh-CN" sz="1100" i="0" dirty="0">
                <a:solidFill>
                  <a:srgbClr val="53F1FE"/>
                </a:solidFill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03DE00C-6588-B487-A1DA-935DAFE02D2C}"/>
                </a:ext>
              </a:extLst>
            </p:cNvPr>
            <p:cNvSpPr txBox="1"/>
            <p:nvPr/>
          </p:nvSpPr>
          <p:spPr>
            <a:xfrm rot="1773740">
              <a:off x="7112789" y="2962783"/>
              <a:ext cx="1468196" cy="169277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20999989" lon="0" rev="0"/>
              </a:camera>
              <a:lightRig rig="threePt" dir="t"/>
            </a:scene3d>
          </p:spPr>
          <p:txBody>
            <a:bodyPr wrap="square" lIns="0" tIns="0" rIns="0" bIns="0">
              <a:prstTxWarp prst="textPlain">
                <a:avLst>
                  <a:gd name="adj" fmla="val 53262"/>
                </a:avLst>
              </a:prstTxWarp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1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金山云技术体" pitchFamily="2" charset="-122"/>
                  <a:ea typeface="金山云技术体" pitchFamily="2" charset="-122"/>
                  <a:cs typeface="+mn-ea"/>
                </a:defRPr>
              </a:lvl1pPr>
            </a:lstStyle>
            <a:p>
              <a:r>
                <a:rPr lang="zh-CN" altLang="en-US" sz="1100" i="0" dirty="0">
                  <a:solidFill>
                    <a:srgbClr val="53F1FE"/>
                  </a:solidFill>
                  <a:sym typeface="+mn-lt"/>
                </a:rPr>
                <a:t>智能</a:t>
              </a:r>
              <a:r>
                <a:rPr lang="zh-CN" altLang="en-US" sz="1100" i="0">
                  <a:solidFill>
                    <a:srgbClr val="53F1FE"/>
                  </a:solidFill>
                  <a:sym typeface="+mn-lt"/>
                </a:rPr>
                <a:t>实时控制平台</a:t>
              </a:r>
              <a:endParaRPr lang="en-US" altLang="zh-CN" sz="1100" i="0" dirty="0">
                <a:solidFill>
                  <a:srgbClr val="53F1FE"/>
                </a:solidFill>
                <a:sym typeface="+mn-lt"/>
              </a:endParaRPr>
            </a:p>
          </p:txBody>
        </p:sp>
      </p:grpSp>
      <p:grpSp>
        <p:nvGrpSpPr>
          <p:cNvPr id="4098" name="组合 4097">
            <a:extLst>
              <a:ext uri="{FF2B5EF4-FFF2-40B4-BE49-F238E27FC236}">
                <a16:creationId xmlns:a16="http://schemas.microsoft.com/office/drawing/2014/main" id="{12A39F17-69EE-E6F3-302F-CEB6228909A9}"/>
              </a:ext>
            </a:extLst>
          </p:cNvPr>
          <p:cNvGrpSpPr/>
          <p:nvPr/>
        </p:nvGrpSpPr>
        <p:grpSpPr>
          <a:xfrm>
            <a:off x="10862667" y="3310141"/>
            <a:ext cx="899860" cy="1476974"/>
            <a:chOff x="10862667" y="3310141"/>
            <a:chExt cx="899860" cy="147697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DBFAA92-1F35-4A83-3CC7-39B1A7D0EB01}"/>
                </a:ext>
              </a:extLst>
            </p:cNvPr>
            <p:cNvGrpSpPr/>
            <p:nvPr/>
          </p:nvGrpSpPr>
          <p:grpSpPr>
            <a:xfrm>
              <a:off x="10862667" y="3310141"/>
              <a:ext cx="899860" cy="1476974"/>
              <a:chOff x="8476493" y="3787771"/>
              <a:chExt cx="1625017" cy="2667202"/>
            </a:xfrm>
            <a:solidFill>
              <a:srgbClr val="53F1FE">
                <a:alpha val="5000"/>
              </a:srgbClr>
            </a:solidFill>
          </p:grpSpPr>
          <p:pic>
            <p:nvPicPr>
              <p:cNvPr id="14" name="Picture 6" descr="查看图片">
                <a:extLst>
                  <a:ext uri="{FF2B5EF4-FFF2-40B4-BE49-F238E27FC236}">
                    <a16:creationId xmlns:a16="http://schemas.microsoft.com/office/drawing/2014/main" id="{5B46EC2E-8D8B-1A7C-17BD-FF4E0D7BF8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76493" y="3787771"/>
                <a:ext cx="1625017" cy="2667202"/>
              </a:xfrm>
              <a:prstGeom prst="rect">
                <a:avLst/>
              </a:prstGeom>
              <a:grpFill/>
            </p:spPr>
          </p:pic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DE40B6F-64B4-5EEB-CCCA-9A714982CD8C}"/>
                  </a:ext>
                </a:extLst>
              </p:cNvPr>
              <p:cNvGrpSpPr/>
              <p:nvPr/>
            </p:nvGrpSpPr>
            <p:grpSpPr>
              <a:xfrm>
                <a:off x="9015369" y="4405466"/>
                <a:ext cx="459008" cy="715906"/>
                <a:chOff x="638035" y="2741974"/>
                <a:chExt cx="1053092" cy="1642487"/>
              </a:xfrm>
              <a:grpFill/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9ECD7AB-A3C8-31EF-35EE-E42165662535}"/>
                    </a:ext>
                  </a:extLst>
                </p:cNvPr>
                <p:cNvSpPr/>
                <p:nvPr/>
              </p:nvSpPr>
              <p:spPr>
                <a:xfrm rot="6753294">
                  <a:off x="372988" y="3066323"/>
                  <a:ext cx="1642487" cy="993790"/>
                </a:xfrm>
                <a:custGeom>
                  <a:avLst/>
                  <a:gdLst>
                    <a:gd name="connsiteX0" fmla="*/ 6928 w 1642487"/>
                    <a:gd name="connsiteY0" fmla="*/ 945342 h 993790"/>
                    <a:gd name="connsiteX1" fmla="*/ 0 w 1642487"/>
                    <a:gd name="connsiteY1" fmla="*/ 911088 h 993790"/>
                    <a:gd name="connsiteX2" fmla="*/ 380534 w 1642487"/>
                    <a:gd name="connsiteY2" fmla="*/ 393 h 993790"/>
                    <a:gd name="connsiteX3" fmla="*/ 1544924 w 1642487"/>
                    <a:gd name="connsiteY3" fmla="*/ 1 h 993790"/>
                    <a:gd name="connsiteX4" fmla="*/ 1636641 w 1642487"/>
                    <a:gd name="connsiteY4" fmla="*/ 60752 h 993790"/>
                    <a:gd name="connsiteX5" fmla="*/ 1642487 w 1642487"/>
                    <a:gd name="connsiteY5" fmla="*/ 89657 h 993790"/>
                    <a:gd name="connsiteX6" fmla="*/ 1264695 w 1642487"/>
                    <a:gd name="connsiteY6" fmla="*/ 993790 h 993790"/>
                    <a:gd name="connsiteX7" fmla="*/ 53234 w 1642487"/>
                    <a:gd name="connsiteY7" fmla="*/ 993790 h 993790"/>
                    <a:gd name="connsiteX8" fmla="*/ 28266 w 1642487"/>
                    <a:gd name="connsiteY8" fmla="*/ 976968 h 993790"/>
                    <a:gd name="connsiteX9" fmla="*/ 6928 w 1642487"/>
                    <a:gd name="connsiteY9" fmla="*/ 945342 h 993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42487" h="993790">
                      <a:moveTo>
                        <a:pt x="6928" y="945342"/>
                      </a:moveTo>
                      <a:lnTo>
                        <a:pt x="0" y="911088"/>
                      </a:lnTo>
                      <a:lnTo>
                        <a:pt x="380534" y="393"/>
                      </a:lnTo>
                      <a:lnTo>
                        <a:pt x="1544924" y="1"/>
                      </a:lnTo>
                      <a:cubicBezTo>
                        <a:pt x="1586145" y="-12"/>
                        <a:pt x="1621522" y="25038"/>
                        <a:pt x="1636641" y="60752"/>
                      </a:cubicBezTo>
                      <a:lnTo>
                        <a:pt x="1642487" y="89657"/>
                      </a:lnTo>
                      <a:lnTo>
                        <a:pt x="1264695" y="993790"/>
                      </a:lnTo>
                      <a:lnTo>
                        <a:pt x="53234" y="993790"/>
                      </a:lnTo>
                      <a:lnTo>
                        <a:pt x="28266" y="976968"/>
                      </a:lnTo>
                      <a:cubicBezTo>
                        <a:pt x="19258" y="967967"/>
                        <a:pt x="11968" y="957247"/>
                        <a:pt x="6928" y="945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600">
                    <a:solidFill>
                      <a:srgbClr val="53F1FE"/>
                    </a:solidFill>
                  </a:endParaRPr>
                </a:p>
              </p:txBody>
            </p:sp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05FEA9E3-9504-4C3E-577E-26025D9AD11B}"/>
                    </a:ext>
                  </a:extLst>
                </p:cNvPr>
                <p:cNvSpPr/>
                <p:nvPr/>
              </p:nvSpPr>
              <p:spPr>
                <a:xfrm rot="18527578">
                  <a:off x="1000518" y="3129043"/>
                  <a:ext cx="152134" cy="35723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53F1FE"/>
                    </a:solidFill>
                  </a:endParaRPr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390B9038-FDA3-0DFC-CFEE-402CA03EC585}"/>
                    </a:ext>
                  </a:extLst>
                </p:cNvPr>
                <p:cNvSpPr/>
                <p:nvPr/>
              </p:nvSpPr>
              <p:spPr>
                <a:xfrm rot="18617276">
                  <a:off x="1078557" y="3260035"/>
                  <a:ext cx="93581" cy="73818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53F1FE"/>
                    </a:solidFill>
                  </a:endParaRPr>
                </a:p>
              </p:txBody>
            </p:sp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393DEAFC-E7AB-11FA-E6F6-07845B895D78}"/>
                    </a:ext>
                  </a:extLst>
                </p:cNvPr>
                <p:cNvSpPr/>
                <p:nvPr/>
              </p:nvSpPr>
              <p:spPr>
                <a:xfrm rot="18617276">
                  <a:off x="1027679" y="3409157"/>
                  <a:ext cx="93581" cy="73818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53F1FE"/>
                    </a:solidFill>
                  </a:endParaRPr>
                </a:p>
              </p:txBody>
            </p:sp>
            <p:sp>
              <p:nvSpPr>
                <p:cNvPr id="23" name="矩形: 圆角 22">
                  <a:extLst>
                    <a:ext uri="{FF2B5EF4-FFF2-40B4-BE49-F238E27FC236}">
                      <a16:creationId xmlns:a16="http://schemas.microsoft.com/office/drawing/2014/main" id="{27B23020-A475-D763-BE5A-A91FFD941D59}"/>
                    </a:ext>
                  </a:extLst>
                </p:cNvPr>
                <p:cNvSpPr/>
                <p:nvPr/>
              </p:nvSpPr>
              <p:spPr>
                <a:xfrm rot="18617276">
                  <a:off x="960336" y="3558279"/>
                  <a:ext cx="93581" cy="73818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53F1FE"/>
                    </a:solidFill>
                  </a:endParaRPr>
                </a:p>
              </p:txBody>
            </p:sp>
          </p:grp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558E5C56-87E9-0299-E67C-5BF0BB35FC45}"/>
                </a:ext>
              </a:extLst>
            </p:cNvPr>
            <p:cNvGrpSpPr/>
            <p:nvPr/>
          </p:nvGrpSpPr>
          <p:grpSpPr>
            <a:xfrm>
              <a:off x="11181890" y="3688032"/>
              <a:ext cx="275895" cy="343919"/>
              <a:chOff x="10197173" y="3065746"/>
              <a:chExt cx="291405" cy="363254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3AAFE837-29BE-774A-AD86-2186CC351D4A}"/>
                  </a:ext>
                </a:extLst>
              </p:cNvPr>
              <p:cNvSpPr/>
              <p:nvPr/>
            </p:nvSpPr>
            <p:spPr>
              <a:xfrm>
                <a:off x="10197173" y="3065746"/>
                <a:ext cx="291405" cy="363254"/>
              </a:xfrm>
              <a:prstGeom prst="roundRect">
                <a:avLst>
                  <a:gd name="adj" fmla="val 11613"/>
                </a:avLst>
              </a:prstGeom>
              <a:gradFill flip="none" rotWithShape="1"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1F39B301-E5EC-FDC0-185F-DA5E84DCF9CD}"/>
                  </a:ext>
                </a:extLst>
              </p:cNvPr>
              <p:cNvGrpSpPr/>
              <p:nvPr/>
            </p:nvGrpSpPr>
            <p:grpSpPr>
              <a:xfrm>
                <a:off x="10238130" y="3142631"/>
                <a:ext cx="209490" cy="216032"/>
                <a:chOff x="10322517" y="2733920"/>
                <a:chExt cx="209490" cy="21603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01D68820-5532-5DBC-2556-25BF9C29EB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733920"/>
                  <a:ext cx="90414" cy="82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A2D44B32-5D4E-6E6B-EB6E-FD68B58BE0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803356"/>
                  <a:ext cx="209490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60479F8A-8C6A-0814-2C21-40BB3D8747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840005"/>
                  <a:ext cx="209490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2C600B8B-4670-94EA-5992-091C7DA69E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876654"/>
                  <a:ext cx="209490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795745E5-B81B-804A-9C89-0ACA27921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913303"/>
                  <a:ext cx="209490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76386042-1DD0-E8CA-7F42-E61575C829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22517" y="2949952"/>
                  <a:ext cx="209490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3" name="Picture 4" descr="查看图片">
            <a:extLst>
              <a:ext uri="{FF2B5EF4-FFF2-40B4-BE49-F238E27FC236}">
                <a16:creationId xmlns:a16="http://schemas.microsoft.com/office/drawing/2014/main" id="{DE2AB67C-939A-CB2D-D5D4-6179A041B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8759" y="2430178"/>
            <a:ext cx="1033084" cy="1549089"/>
          </a:xfrm>
          <a:prstGeom prst="rect">
            <a:avLst/>
          </a:prstGeom>
          <a:solidFill>
            <a:srgbClr val="53F1FE">
              <a:alpha val="5000"/>
            </a:srgbClr>
          </a:solidFill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8BC95C4D-5E86-6301-B5B6-80B8C127C64C}"/>
              </a:ext>
            </a:extLst>
          </p:cNvPr>
          <p:cNvGrpSpPr/>
          <p:nvPr/>
        </p:nvGrpSpPr>
        <p:grpSpPr>
          <a:xfrm>
            <a:off x="8033426" y="1752074"/>
            <a:ext cx="820811" cy="1347229"/>
            <a:chOff x="9278606" y="521953"/>
            <a:chExt cx="1625017" cy="2667202"/>
          </a:xfrm>
          <a:solidFill>
            <a:srgbClr val="53F1FE">
              <a:alpha val="5000"/>
            </a:srgbClr>
          </a:solidFill>
        </p:grpSpPr>
        <p:pic>
          <p:nvPicPr>
            <p:cNvPr id="50" name="Picture 6" descr="查看图片">
              <a:extLst>
                <a:ext uri="{FF2B5EF4-FFF2-40B4-BE49-F238E27FC236}">
                  <a16:creationId xmlns:a16="http://schemas.microsoft.com/office/drawing/2014/main" id="{7D12E660-645F-046C-734D-B666E219CC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8606" y="521953"/>
              <a:ext cx="1625017" cy="2667202"/>
            </a:xfrm>
            <a:prstGeom prst="rect">
              <a:avLst/>
            </a:prstGeom>
            <a:grpFill/>
          </p:spPr>
        </p:pic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2773CF3-9487-7A7D-4973-8F5E148319A1}"/>
                </a:ext>
              </a:extLst>
            </p:cNvPr>
            <p:cNvGrpSpPr/>
            <p:nvPr/>
          </p:nvGrpSpPr>
          <p:grpSpPr>
            <a:xfrm>
              <a:off x="9781485" y="1357332"/>
              <a:ext cx="642803" cy="464487"/>
              <a:chOff x="8938517" y="1683568"/>
              <a:chExt cx="809270" cy="584775"/>
            </a:xfrm>
            <a:grpFill/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294E3018-4FE9-2D75-DA14-C8CF5291EB34}"/>
                  </a:ext>
                </a:extLst>
              </p:cNvPr>
              <p:cNvSpPr/>
              <p:nvPr/>
            </p:nvSpPr>
            <p:spPr>
              <a:xfrm>
                <a:off x="8938517" y="1683568"/>
                <a:ext cx="809270" cy="584775"/>
              </a:xfrm>
              <a:prstGeom prst="roundRect">
                <a:avLst/>
              </a:prstGeom>
              <a:gradFill>
                <a:gsLst>
                  <a:gs pos="0">
                    <a:srgbClr val="3366F1"/>
                  </a:gs>
                  <a:gs pos="100000">
                    <a:srgbClr val="53F1FE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53F1FE"/>
                  </a:solidFill>
                </a:endParaRP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0F2F3E02-DF19-318D-A91F-B6ADFB9B95AA}"/>
                  </a:ext>
                </a:extLst>
              </p:cNvPr>
              <p:cNvGrpSpPr/>
              <p:nvPr/>
            </p:nvGrpSpPr>
            <p:grpSpPr>
              <a:xfrm>
                <a:off x="9089366" y="1839652"/>
                <a:ext cx="504605" cy="347300"/>
                <a:chOff x="10018630" y="1829976"/>
                <a:chExt cx="504605" cy="347300"/>
              </a:xfrm>
              <a:grpFill/>
            </p:grpSpPr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4CC20F6F-FB25-E7E1-2AEB-268CE38E39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18630" y="1979268"/>
                  <a:ext cx="107852" cy="115912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6C876A7C-57A5-1510-DBE2-B7B7F78EBC60}"/>
                    </a:ext>
                  </a:extLst>
                </p:cNvPr>
                <p:cNvCxnSpPr/>
                <p:nvPr/>
              </p:nvCxnSpPr>
              <p:spPr>
                <a:xfrm>
                  <a:off x="10121796" y="1970950"/>
                  <a:ext cx="93784" cy="206326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1602795-F7B9-DDC2-C247-EA063EB92E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212013" y="1829976"/>
                  <a:ext cx="311222" cy="334478"/>
                </a:xfrm>
                <a:prstGeom prst="line">
                  <a:avLst/>
                </a:prstGeom>
                <a:grpFill/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502685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D981824-7B21-7D4D-6998-F6843A0C5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816C6BFE-87AE-0A5B-EA38-3CBBC74E16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78" r="1478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BAC316-AE8E-3035-0E8F-8938CC109824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lang="zh-CN" altLang="en-US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B2CAC9-D85F-47F8-4A62-F6808C5B618E}"/>
              </a:ext>
            </a:extLst>
          </p:cNvPr>
          <p:cNvSpPr txBox="1"/>
          <p:nvPr/>
        </p:nvSpPr>
        <p:spPr>
          <a:xfrm>
            <a:off x="2976320" y="3224072"/>
            <a:ext cx="1177271" cy="203133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2000"/>
              </a:spcBef>
            </a:pPr>
            <a:r>
              <a:rPr lang="zh-CN" altLang="en-US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</a:t>
            </a:r>
            <a:r>
              <a:rPr lang="en-US" altLang="zh-CN" sz="132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LIXPPT</a:t>
            </a:r>
            <a:endParaRPr lang="zh-CN" altLang="en-US" sz="132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41B657-35F4-3A6E-D06B-3C3133E63EAE}"/>
              </a:ext>
            </a:extLst>
          </p:cNvPr>
          <p:cNvSpPr txBox="1"/>
          <p:nvPr/>
        </p:nvSpPr>
        <p:spPr>
          <a:xfrm>
            <a:off x="1742458" y="3777960"/>
            <a:ext cx="3277271" cy="16093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反卷课堂特邀设计师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PPT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世界认证设计师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51PPT  P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届达人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金山</a:t>
            </a: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KOS</a:t>
            </a: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大师级认证</a:t>
            </a:r>
            <a:endParaRPr lang="en-US" altLang="zh-CN" sz="1760" dirty="0">
              <a:solidFill>
                <a:schemeClr val="tx1">
                  <a:lumMod val="85000"/>
                  <a:lumOff val="1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216000" indent="-2160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百万粉丝教育大</a:t>
            </a:r>
            <a:r>
              <a:rPr lang="en-US" altLang="zh-CN" sz="176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V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0FFE0D-FC17-41C8-B2EA-8115461489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FE8E277-81C1-26F3-4A9A-BF643C946F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9704" y="2711339"/>
            <a:ext cx="2044593" cy="209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2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2"/>
              </a:rPr>
              <a:t>PPT</a:t>
            </a:r>
            <a:r>
              <a:rPr lang="zh-CN" altLang="en-US" sz="2400" b="1" dirty="0">
                <a:hlinkClick r:id="rId2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</TotalTime>
  <Words>474</Words>
  <Application>Microsoft Office PowerPoint</Application>
  <PresentationFormat>宽屏</PresentationFormat>
  <Paragraphs>136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HarmonyOS Sans SC Light</vt:lpstr>
      <vt:lpstr>MiSans</vt:lpstr>
      <vt:lpstr>OPPOSans H</vt:lpstr>
      <vt:lpstr>OPPOSans R</vt:lpstr>
      <vt:lpstr>阿里巴巴普惠体 2.0 55 Regular</vt:lpstr>
      <vt:lpstr>阿里巴巴普惠体 2.0 65 Medium</vt:lpstr>
      <vt:lpstr>等线</vt:lpstr>
      <vt:lpstr>等线 Light</vt:lpstr>
      <vt:lpstr>金山云技术体</vt:lpstr>
      <vt:lpstr>思源黑体 CN ExtraLight</vt:lpstr>
      <vt:lpstr>微软雅黑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蓝色生物医疗科技风ppt模板</dc:title>
  <dc:creator>魏 金龙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232</cp:revision>
  <dcterms:created xsi:type="dcterms:W3CDTF">2023-03-18T05:32:18Z</dcterms:created>
  <dcterms:modified xsi:type="dcterms:W3CDTF">2023-04-22T14:41:07Z</dcterms:modified>
</cp:coreProperties>
</file>