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7" r:id="rId3"/>
    <p:sldId id="451" r:id="rId4"/>
    <p:sldId id="462" r:id="rId5"/>
    <p:sldId id="463" r:id="rId6"/>
    <p:sldId id="458" r:id="rId7"/>
    <p:sldId id="453" r:id="rId8"/>
    <p:sldId id="454" r:id="rId9"/>
    <p:sldId id="465" r:id="rId10"/>
    <p:sldId id="456" r:id="rId11"/>
    <p:sldId id="455" r:id="rId12"/>
    <p:sldId id="460" r:id="rId13"/>
    <p:sldId id="452" r:id="rId14"/>
    <p:sldId id="467" r:id="rId15"/>
    <p:sldId id="457" r:id="rId16"/>
    <p:sldId id="466" r:id="rId17"/>
    <p:sldId id="461" r:id="rId18"/>
    <p:sldId id="464" r:id="rId19"/>
    <p:sldId id="459" r:id="rId20"/>
    <p:sldId id="333" r:id="rId21"/>
    <p:sldId id="332" r:id="rId22"/>
    <p:sldId id="334" r:id="rId23"/>
    <p:sldId id="46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5D25FE9-2098-4181-BBF6-B0E841392457}">
          <p14:sldIdLst>
            <p14:sldId id="256"/>
            <p14:sldId id="257"/>
            <p14:sldId id="451"/>
            <p14:sldId id="462"/>
            <p14:sldId id="463"/>
            <p14:sldId id="458"/>
            <p14:sldId id="453"/>
            <p14:sldId id="454"/>
            <p14:sldId id="465"/>
            <p14:sldId id="456"/>
            <p14:sldId id="455"/>
            <p14:sldId id="460"/>
            <p14:sldId id="452"/>
            <p14:sldId id="467"/>
            <p14:sldId id="457"/>
            <p14:sldId id="466"/>
            <p14:sldId id="461"/>
            <p14:sldId id="464"/>
            <p14:sldId id="459"/>
          </p14:sldIdLst>
        </p14:section>
        <p14:section name="模板说明" id="{DBE2A207-6FC8-47D2-A47F-8A7924D8A782}">
          <p14:sldIdLst>
            <p14:sldId id="333"/>
            <p14:sldId id="332"/>
            <p14:sldId id="334"/>
            <p14:sldId id="46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F7"/>
    <a:srgbClr val="E6DEC0"/>
    <a:srgbClr val="F7A124"/>
    <a:srgbClr val="561710"/>
    <a:srgbClr val="F3A127"/>
    <a:srgbClr val="4A351E"/>
    <a:srgbClr val="F0EBD8"/>
    <a:srgbClr val="DCD0A6"/>
    <a:srgbClr val="E6DDBE"/>
    <a:srgbClr val="E6DD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6192" autoAdjust="0"/>
  </p:normalViewPr>
  <p:slideViewPr>
    <p:cSldViewPr snapToGrid="0">
      <p:cViewPr varScale="1">
        <p:scale>
          <a:sx n="105" d="100"/>
          <a:sy n="105" d="100"/>
        </p:scale>
        <p:origin x="306"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2023/4/23</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fld id="{D2A48B96-639E-45A3-A0BA-2464DFDB1FAA}" type="datetimeFigureOut">
              <a:rPr lang="zh-CN" altLang="en-US" smtClean="0"/>
              <a:t>2023/4/23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Light" panose="020B03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Light" panose="020B03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805562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65519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985004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23166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595993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961937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11199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957704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1944272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016064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146388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79032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980929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335445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657985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343835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542494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506159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539509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506464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922441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56185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PPT世界-1" hidden="1">
            <a:extLst>
              <a:ext uri="{FF2B5EF4-FFF2-40B4-BE49-F238E27FC236}">
                <a16:creationId xmlns:a16="http://schemas.microsoft.com/office/drawing/2014/main" id="{5B9EB2B8-BC88-4F85-8982-FF9CBCFE7B87}"/>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21182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266BA391-86B3-4E90-860B-A5A4701EE01A}"/>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www.pptx.cn/"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notesSlide" Target="../notesSlides/notesSlide13.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www.pptx.cn/" TargetMode="Externa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jpe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hyperlink" Target="https://www.pptxpro.cn/" TargetMode="External"/><Relationship Id="rId4" Type="http://schemas.openxmlformats.org/officeDocument/2006/relationships/hyperlink" Target="https://www.pptx.cn/" TargetMode="External"/><Relationship Id="rId9"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hyperlink" Target="http://mp.weixin.qq.com/mp/homepage?__biz=MzAxOTgyNDI4Ng==&amp;hid=1&amp;sn=0576cfd3d6e13b459fdc924294904da8&amp;scene=18#wechat_redirect" TargetMode="External"/><Relationship Id="rId13" Type="http://schemas.openxmlformats.org/officeDocument/2006/relationships/image" Target="../media/image23.jpeg"/><Relationship Id="rId3" Type="http://schemas.openxmlformats.org/officeDocument/2006/relationships/image" Target="../media/image15.jpeg"/><Relationship Id="rId7" Type="http://schemas.openxmlformats.org/officeDocument/2006/relationships/image" Target="../media/image19.png"/><Relationship Id="rId12" Type="http://schemas.openxmlformats.org/officeDocument/2006/relationships/image" Target="../media/image17.svg"/><Relationship Id="rId2" Type="http://schemas.openxmlformats.org/officeDocument/2006/relationships/notesSlide" Target="../notesSlides/notesSlide21.xml"/><Relationship Id="rId16" Type="http://schemas.openxmlformats.org/officeDocument/2006/relationships/image" Target="../media/image26.svg"/><Relationship Id="rId1" Type="http://schemas.openxmlformats.org/officeDocument/2006/relationships/slideLayout" Target="../slideLayouts/slideLayout2.xml"/><Relationship Id="rId6" Type="http://schemas.openxmlformats.org/officeDocument/2006/relationships/hyperlink" Target="https://www.pptx.cn/" TargetMode="External"/><Relationship Id="rId11" Type="http://schemas.openxmlformats.org/officeDocument/2006/relationships/image" Target="../media/image16.png"/><Relationship Id="rId5" Type="http://schemas.microsoft.com/office/2007/relationships/hdphoto" Target="../media/hdphoto4.wdp"/><Relationship Id="rId15" Type="http://schemas.openxmlformats.org/officeDocument/2006/relationships/image" Target="../media/image25.png"/><Relationship Id="rId10" Type="http://schemas.openxmlformats.org/officeDocument/2006/relationships/hyperlink" Target="https://doc.paperpass.com/" TargetMode="External"/><Relationship Id="rId4" Type="http://schemas.openxmlformats.org/officeDocument/2006/relationships/image" Target="../media/image21.png"/><Relationship Id="rId9" Type="http://schemas.openxmlformats.org/officeDocument/2006/relationships/image" Target="../media/image22.png"/><Relationship Id="rId14" Type="http://schemas.openxmlformats.org/officeDocument/2006/relationships/image" Target="../media/image24.jpeg"/></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8.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7.png"/><Relationship Id="rId2" Type="http://schemas.openxmlformats.org/officeDocument/2006/relationships/tags" Target="../tags/tag20.xml"/><Relationship Id="rId1" Type="http://schemas.openxmlformats.org/officeDocument/2006/relationships/tags" Target="../tags/tag19.xml"/><Relationship Id="rId6" Type="http://schemas.microsoft.com/office/2007/relationships/hdphoto" Target="../media/hdphoto4.wdp"/><Relationship Id="rId11" Type="http://schemas.openxmlformats.org/officeDocument/2006/relationships/image" Target="../media/image26.sv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15.jpeg"/><Relationship Id="rId9" Type="http://schemas.openxmlformats.org/officeDocument/2006/relationships/image" Target="../media/image17.svg"/><Relationship Id="rId1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PT世界-1">
            <a:extLst>
              <a:ext uri="{FF2B5EF4-FFF2-40B4-BE49-F238E27FC236}">
                <a16:creationId xmlns:a16="http://schemas.microsoft.com/office/drawing/2014/main" id="{BA58C76A-573E-440F-A342-C1170C450CCB}"/>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0" name="PPT世界-2"/>
          <p:cNvSpPr/>
          <p:nvPr/>
        </p:nvSpPr>
        <p:spPr>
          <a:xfrm rot="20875266">
            <a:off x="-503829" y="555246"/>
            <a:ext cx="7220337" cy="7132819"/>
          </a:xfrm>
          <a:custGeom>
            <a:avLst/>
            <a:gdLst>
              <a:gd name="connsiteX0" fmla="*/ 5128379 w 7220337"/>
              <a:gd name="connsiteY0" fmla="*/ 18042 h 7132819"/>
              <a:gd name="connsiteX1" fmla="*/ 5798714 w 7220337"/>
              <a:gd name="connsiteY1" fmla="*/ 360090 h 7132819"/>
              <a:gd name="connsiteX2" fmla="*/ 6223354 w 7220337"/>
              <a:gd name="connsiteY2" fmla="*/ 890747 h 7132819"/>
              <a:gd name="connsiteX3" fmla="*/ 6315667 w 7220337"/>
              <a:gd name="connsiteY3" fmla="*/ 1137124 h 7132819"/>
              <a:gd name="connsiteX4" fmla="*/ 6389517 w 7220337"/>
              <a:gd name="connsiteY4" fmla="*/ 1269788 h 7132819"/>
              <a:gd name="connsiteX5" fmla="*/ 6426443 w 7220337"/>
              <a:gd name="connsiteY5" fmla="*/ 1459307 h 7132819"/>
              <a:gd name="connsiteX6" fmla="*/ 6481830 w 7220337"/>
              <a:gd name="connsiteY6" fmla="*/ 1610925 h 7132819"/>
              <a:gd name="connsiteX7" fmla="*/ 6574145 w 7220337"/>
              <a:gd name="connsiteY7" fmla="*/ 1895205 h 7132819"/>
              <a:gd name="connsiteX8" fmla="*/ 6758771 w 7220337"/>
              <a:gd name="connsiteY8" fmla="*/ 2350054 h 7132819"/>
              <a:gd name="connsiteX9" fmla="*/ 6888010 w 7220337"/>
              <a:gd name="connsiteY9" fmla="*/ 2748047 h 7132819"/>
              <a:gd name="connsiteX10" fmla="*/ 6998785 w 7220337"/>
              <a:gd name="connsiteY10" fmla="*/ 3183943 h 7132819"/>
              <a:gd name="connsiteX11" fmla="*/ 7054173 w 7220337"/>
              <a:gd name="connsiteY11" fmla="*/ 3411369 h 7132819"/>
              <a:gd name="connsiteX12" fmla="*/ 7091098 w 7220337"/>
              <a:gd name="connsiteY12" fmla="*/ 3525081 h 7132819"/>
              <a:gd name="connsiteX13" fmla="*/ 6537219 w 7220337"/>
              <a:gd name="connsiteY13" fmla="*/ 4188402 h 7132819"/>
              <a:gd name="connsiteX14" fmla="*/ 6278741 w 7220337"/>
              <a:gd name="connsiteY14" fmla="*/ 4472682 h 7132819"/>
              <a:gd name="connsiteX15" fmla="*/ 6204891 w 7220337"/>
              <a:gd name="connsiteY15" fmla="*/ 4548491 h 7132819"/>
              <a:gd name="connsiteX16" fmla="*/ 6038728 w 7220337"/>
              <a:gd name="connsiteY16" fmla="*/ 4586396 h 7132819"/>
              <a:gd name="connsiteX17" fmla="*/ 6001802 w 7220337"/>
              <a:gd name="connsiteY17" fmla="*/ 4643250 h 7132819"/>
              <a:gd name="connsiteX18" fmla="*/ 5927952 w 7220337"/>
              <a:gd name="connsiteY18" fmla="*/ 4719059 h 7132819"/>
              <a:gd name="connsiteX19" fmla="*/ 5891026 w 7220337"/>
              <a:gd name="connsiteY19" fmla="*/ 4832771 h 7132819"/>
              <a:gd name="connsiteX20" fmla="*/ 5854101 w 7220337"/>
              <a:gd name="connsiteY20" fmla="*/ 5211812 h 7132819"/>
              <a:gd name="connsiteX21" fmla="*/ 5835637 w 7220337"/>
              <a:gd name="connsiteY21" fmla="*/ 5439236 h 7132819"/>
              <a:gd name="connsiteX22" fmla="*/ 5964876 w 7220337"/>
              <a:gd name="connsiteY22" fmla="*/ 5647709 h 7132819"/>
              <a:gd name="connsiteX23" fmla="*/ 6537219 w 7220337"/>
              <a:gd name="connsiteY23" fmla="*/ 6159414 h 7132819"/>
              <a:gd name="connsiteX24" fmla="*/ 6611069 w 7220337"/>
              <a:gd name="connsiteY24" fmla="*/ 6197319 h 7132819"/>
              <a:gd name="connsiteX25" fmla="*/ 6684920 w 7220337"/>
              <a:gd name="connsiteY25" fmla="*/ 6273127 h 7132819"/>
              <a:gd name="connsiteX26" fmla="*/ 6814159 w 7220337"/>
              <a:gd name="connsiteY26" fmla="*/ 6367886 h 7132819"/>
              <a:gd name="connsiteX27" fmla="*/ 7220337 w 7220337"/>
              <a:gd name="connsiteY27" fmla="*/ 6993304 h 7132819"/>
              <a:gd name="connsiteX28" fmla="*/ 7201875 w 7220337"/>
              <a:gd name="connsiteY28" fmla="*/ 7107017 h 7132819"/>
              <a:gd name="connsiteX29" fmla="*/ 7199530 w 7220337"/>
              <a:gd name="connsiteY29" fmla="*/ 7132819 h 7132819"/>
              <a:gd name="connsiteX30" fmla="*/ 0 w 7220337"/>
              <a:gd name="connsiteY30" fmla="*/ 5592146 h 7132819"/>
              <a:gd name="connsiteX31" fmla="*/ 682489 w 7220337"/>
              <a:gd name="connsiteY31" fmla="*/ 2402891 h 7132819"/>
              <a:gd name="connsiteX32" fmla="*/ 694661 w 7220337"/>
              <a:gd name="connsiteY32" fmla="*/ 2382845 h 7132819"/>
              <a:gd name="connsiteX33" fmla="*/ 850723 w 7220337"/>
              <a:gd name="connsiteY33" fmla="*/ 2027869 h 7132819"/>
              <a:gd name="connsiteX34" fmla="*/ 1090738 w 7220337"/>
              <a:gd name="connsiteY34" fmla="*/ 1667781 h 7132819"/>
              <a:gd name="connsiteX35" fmla="*/ 1275365 w 7220337"/>
              <a:gd name="connsiteY35" fmla="*/ 1345596 h 7132819"/>
              <a:gd name="connsiteX36" fmla="*/ 1441528 w 7220337"/>
              <a:gd name="connsiteY36" fmla="*/ 1156076 h 7132819"/>
              <a:gd name="connsiteX37" fmla="*/ 1496916 w 7220337"/>
              <a:gd name="connsiteY37" fmla="*/ 1004460 h 7132819"/>
              <a:gd name="connsiteX38" fmla="*/ 1810781 w 7220337"/>
              <a:gd name="connsiteY38" fmla="*/ 644370 h 7132819"/>
              <a:gd name="connsiteX39" fmla="*/ 1976945 w 7220337"/>
              <a:gd name="connsiteY39" fmla="*/ 492754 h 7132819"/>
              <a:gd name="connsiteX40" fmla="*/ 2050796 w 7220337"/>
              <a:gd name="connsiteY40" fmla="*/ 416946 h 7132819"/>
              <a:gd name="connsiteX41" fmla="*/ 2216959 w 7220337"/>
              <a:gd name="connsiteY41" fmla="*/ 303233 h 7132819"/>
              <a:gd name="connsiteX42" fmla="*/ 2290811 w 7220337"/>
              <a:gd name="connsiteY42" fmla="*/ 265329 h 7132819"/>
              <a:gd name="connsiteX43" fmla="*/ 2438511 w 7220337"/>
              <a:gd name="connsiteY43" fmla="*/ 227425 h 7132819"/>
              <a:gd name="connsiteX44" fmla="*/ 3047778 w 7220337"/>
              <a:gd name="connsiteY44" fmla="*/ 170569 h 7132819"/>
              <a:gd name="connsiteX45" fmla="*/ 3361644 w 7220337"/>
              <a:gd name="connsiteY45" fmla="*/ 132665 h 7132819"/>
              <a:gd name="connsiteX46" fmla="*/ 3712435 w 7220337"/>
              <a:gd name="connsiteY46" fmla="*/ 94761 h 7132819"/>
              <a:gd name="connsiteX47" fmla="*/ 3952448 w 7220337"/>
              <a:gd name="connsiteY47" fmla="*/ 56856 h 7132819"/>
              <a:gd name="connsiteX48" fmla="*/ 4377090 w 7220337"/>
              <a:gd name="connsiteY48" fmla="*/ 0 h 7132819"/>
              <a:gd name="connsiteX49" fmla="*/ 5128379 w 7220337"/>
              <a:gd name="connsiteY49" fmla="*/ 18042 h 713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220337" h="7132819">
                <a:moveTo>
                  <a:pt x="5128379" y="18042"/>
                </a:moveTo>
                <a:cubicBezTo>
                  <a:pt x="5330116" y="49878"/>
                  <a:pt x="5518360" y="135715"/>
                  <a:pt x="5798714" y="360090"/>
                </a:cubicBezTo>
                <a:cubicBezTo>
                  <a:pt x="5974578" y="500839"/>
                  <a:pt x="6223354" y="890747"/>
                  <a:pt x="6223354" y="890747"/>
                </a:cubicBezTo>
                <a:cubicBezTo>
                  <a:pt x="6254125" y="972872"/>
                  <a:pt x="6280492" y="1056883"/>
                  <a:pt x="6315667" y="1137124"/>
                </a:cubicBezTo>
                <a:cubicBezTo>
                  <a:pt x="6336029" y="1183569"/>
                  <a:pt x="6368986" y="1223421"/>
                  <a:pt x="6389517" y="1269788"/>
                </a:cubicBezTo>
                <a:cubicBezTo>
                  <a:pt x="6408425" y="1312487"/>
                  <a:pt x="6416546" y="1423745"/>
                  <a:pt x="6426443" y="1459307"/>
                </a:cubicBezTo>
                <a:cubicBezTo>
                  <a:pt x="6440888" y="1511206"/>
                  <a:pt x="6464556" y="1559944"/>
                  <a:pt x="6481830" y="1610925"/>
                </a:cubicBezTo>
                <a:cubicBezTo>
                  <a:pt x="6513798" y="1705266"/>
                  <a:pt x="6539213" y="1801977"/>
                  <a:pt x="6574145" y="1895205"/>
                </a:cubicBezTo>
                <a:cubicBezTo>
                  <a:pt x="6631584" y="2048508"/>
                  <a:pt x="6702224" y="2196401"/>
                  <a:pt x="6758771" y="2350054"/>
                </a:cubicBezTo>
                <a:cubicBezTo>
                  <a:pt x="6806915" y="2480871"/>
                  <a:pt x="6888010" y="2748047"/>
                  <a:pt x="6888010" y="2748047"/>
                </a:cubicBezTo>
                <a:cubicBezTo>
                  <a:pt x="6921310" y="3089890"/>
                  <a:pt x="6875525" y="2788545"/>
                  <a:pt x="6998785" y="3183943"/>
                </a:cubicBezTo>
                <a:cubicBezTo>
                  <a:pt x="7021985" y="3258367"/>
                  <a:pt x="7033798" y="3336078"/>
                  <a:pt x="7054173" y="3411369"/>
                </a:cubicBezTo>
                <a:cubicBezTo>
                  <a:pt x="7064591" y="3449866"/>
                  <a:pt x="7078790" y="3487176"/>
                  <a:pt x="7091098" y="3525081"/>
                </a:cubicBezTo>
                <a:cubicBezTo>
                  <a:pt x="6960377" y="3860540"/>
                  <a:pt x="7076786" y="3594971"/>
                  <a:pt x="6537219" y="4188402"/>
                </a:cubicBezTo>
                <a:lnTo>
                  <a:pt x="6278741" y="4472682"/>
                </a:lnTo>
                <a:cubicBezTo>
                  <a:pt x="6254799" y="4498626"/>
                  <a:pt x="6238876" y="4540739"/>
                  <a:pt x="6204891" y="4548491"/>
                </a:cubicBezTo>
                <a:lnTo>
                  <a:pt x="6038728" y="4586396"/>
                </a:lnTo>
                <a:cubicBezTo>
                  <a:pt x="6026419" y="4605347"/>
                  <a:pt x="6016242" y="4625957"/>
                  <a:pt x="6001802" y="4643250"/>
                </a:cubicBezTo>
                <a:cubicBezTo>
                  <a:pt x="5979146" y="4670384"/>
                  <a:pt x="5945863" y="4688417"/>
                  <a:pt x="5927952" y="4719059"/>
                </a:cubicBezTo>
                <a:cubicBezTo>
                  <a:pt x="5907926" y="4753320"/>
                  <a:pt x="5903334" y="4794867"/>
                  <a:pt x="5891026" y="4832771"/>
                </a:cubicBezTo>
                <a:cubicBezTo>
                  <a:pt x="5878717" y="4959118"/>
                  <a:pt x="5865648" y="5085390"/>
                  <a:pt x="5854101" y="5211812"/>
                </a:cubicBezTo>
                <a:cubicBezTo>
                  <a:pt x="5847184" y="5287551"/>
                  <a:pt x="5816931" y="5365629"/>
                  <a:pt x="5835637" y="5439236"/>
                </a:cubicBezTo>
                <a:cubicBezTo>
                  <a:pt x="5855892" y="5518938"/>
                  <a:pt x="5908137" y="5589467"/>
                  <a:pt x="5964876" y="5647709"/>
                </a:cubicBezTo>
                <a:cubicBezTo>
                  <a:pt x="6143773" y="5831348"/>
                  <a:pt x="6310931" y="6043270"/>
                  <a:pt x="6537219" y="6159414"/>
                </a:cubicBezTo>
                <a:cubicBezTo>
                  <a:pt x="6561835" y="6172049"/>
                  <a:pt x="6589052" y="6180368"/>
                  <a:pt x="6611069" y="6197319"/>
                </a:cubicBezTo>
                <a:cubicBezTo>
                  <a:pt x="6638920" y="6218760"/>
                  <a:pt x="6657977" y="6250496"/>
                  <a:pt x="6684920" y="6273127"/>
                </a:cubicBezTo>
                <a:cubicBezTo>
                  <a:pt x="6725894" y="6307539"/>
                  <a:pt x="6780635" y="6325826"/>
                  <a:pt x="6814159" y="6367886"/>
                </a:cubicBezTo>
                <a:cubicBezTo>
                  <a:pt x="7148619" y="6787506"/>
                  <a:pt x="7113224" y="6718425"/>
                  <a:pt x="7220337" y="6993304"/>
                </a:cubicBezTo>
                <a:cubicBezTo>
                  <a:pt x="7214183" y="7031209"/>
                  <a:pt x="7205794" y="7068802"/>
                  <a:pt x="7201875" y="7107017"/>
                </a:cubicBezTo>
                <a:lnTo>
                  <a:pt x="7199530" y="7132819"/>
                </a:lnTo>
                <a:lnTo>
                  <a:pt x="0" y="5592146"/>
                </a:lnTo>
                <a:lnTo>
                  <a:pt x="682489" y="2402891"/>
                </a:lnTo>
                <a:lnTo>
                  <a:pt x="694661" y="2382845"/>
                </a:lnTo>
                <a:cubicBezTo>
                  <a:pt x="764036" y="2262117"/>
                  <a:pt x="713195" y="2265636"/>
                  <a:pt x="850723" y="2027869"/>
                </a:cubicBezTo>
                <a:cubicBezTo>
                  <a:pt x="923056" y="1902815"/>
                  <a:pt x="1027377" y="1797864"/>
                  <a:pt x="1090738" y="1667781"/>
                </a:cubicBezTo>
                <a:cubicBezTo>
                  <a:pt x="1160874" y="1523791"/>
                  <a:pt x="1178338" y="1463303"/>
                  <a:pt x="1275365" y="1345596"/>
                </a:cubicBezTo>
                <a:cubicBezTo>
                  <a:pt x="1566908" y="991914"/>
                  <a:pt x="1261114" y="1403009"/>
                  <a:pt x="1441528" y="1156076"/>
                </a:cubicBezTo>
                <a:cubicBezTo>
                  <a:pt x="1455654" y="1112575"/>
                  <a:pt x="1477997" y="1040063"/>
                  <a:pt x="1496916" y="1004460"/>
                </a:cubicBezTo>
                <a:cubicBezTo>
                  <a:pt x="1572788" y="861673"/>
                  <a:pt x="1694241" y="750706"/>
                  <a:pt x="1810781" y="644370"/>
                </a:cubicBezTo>
                <a:cubicBezTo>
                  <a:pt x="1866169" y="593831"/>
                  <a:pt x="1922491" y="544351"/>
                  <a:pt x="1976945" y="492754"/>
                </a:cubicBezTo>
                <a:cubicBezTo>
                  <a:pt x="2002526" y="468515"/>
                  <a:pt x="2024596" y="440478"/>
                  <a:pt x="2050796" y="416946"/>
                </a:cubicBezTo>
                <a:cubicBezTo>
                  <a:pt x="2099061" y="373594"/>
                  <a:pt x="2161576" y="334817"/>
                  <a:pt x="2216959" y="303233"/>
                </a:cubicBezTo>
                <a:cubicBezTo>
                  <a:pt x="2241018" y="289513"/>
                  <a:pt x="2264700" y="274263"/>
                  <a:pt x="2290811" y="265329"/>
                </a:cubicBezTo>
                <a:cubicBezTo>
                  <a:pt x="2338956" y="248855"/>
                  <a:pt x="2388513" y="236352"/>
                  <a:pt x="2438511" y="227425"/>
                </a:cubicBezTo>
                <a:cubicBezTo>
                  <a:pt x="2692777" y="182034"/>
                  <a:pt x="2780487" y="185812"/>
                  <a:pt x="3047778" y="170569"/>
                </a:cubicBezTo>
                <a:lnTo>
                  <a:pt x="3361644" y="132665"/>
                </a:lnTo>
                <a:lnTo>
                  <a:pt x="3712435" y="94761"/>
                </a:lnTo>
                <a:cubicBezTo>
                  <a:pt x="3792756" y="84455"/>
                  <a:pt x="3872168" y="67489"/>
                  <a:pt x="3952448" y="56856"/>
                </a:cubicBezTo>
                <a:cubicBezTo>
                  <a:pt x="4407761" y="-3451"/>
                  <a:pt x="4149637" y="46698"/>
                  <a:pt x="4377090" y="0"/>
                </a:cubicBezTo>
                <a:cubicBezTo>
                  <a:pt x="4711413" y="8371"/>
                  <a:pt x="4926643" y="-13794"/>
                  <a:pt x="5128379" y="18042"/>
                </a:cubicBezTo>
                <a:close/>
              </a:path>
            </a:pathLst>
          </a:custGeom>
          <a:solidFill>
            <a:schemeClr val="accent1"/>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8" name="PPT世界-4"/>
          <p:cNvSpPr/>
          <p:nvPr/>
        </p:nvSpPr>
        <p:spPr>
          <a:xfrm>
            <a:off x="0" y="1059906"/>
            <a:ext cx="5941926" cy="5798094"/>
          </a:xfrm>
          <a:custGeom>
            <a:avLst/>
            <a:gdLst>
              <a:gd name="connsiteX0" fmla="*/ 3753961 w 5941926"/>
              <a:gd name="connsiteY0" fmla="*/ 0 h 5798094"/>
              <a:gd name="connsiteX1" fmla="*/ 4847944 w 5941926"/>
              <a:gd name="connsiteY1" fmla="*/ 280765 h 5798094"/>
              <a:gd name="connsiteX2" fmla="*/ 5174717 w 5941926"/>
              <a:gd name="connsiteY2" fmla="*/ 694523 h 5798094"/>
              <a:gd name="connsiteX3" fmla="*/ 5245756 w 5941926"/>
              <a:gd name="connsiteY3" fmla="*/ 886626 h 5798094"/>
              <a:gd name="connsiteX4" fmla="*/ 5302586 w 5941926"/>
              <a:gd name="connsiteY4" fmla="*/ 990065 h 5798094"/>
              <a:gd name="connsiteX5" fmla="*/ 5331001 w 5941926"/>
              <a:gd name="connsiteY5" fmla="*/ 1137835 h 5798094"/>
              <a:gd name="connsiteX6" fmla="*/ 5373624 w 5941926"/>
              <a:gd name="connsiteY6" fmla="*/ 1256052 h 5798094"/>
              <a:gd name="connsiteX7" fmla="*/ 5444662 w 5941926"/>
              <a:gd name="connsiteY7" fmla="*/ 1477708 h 5798094"/>
              <a:gd name="connsiteX8" fmla="*/ 5586737 w 5941926"/>
              <a:gd name="connsiteY8" fmla="*/ 1832358 h 5798094"/>
              <a:gd name="connsiteX9" fmla="*/ 5686190 w 5941926"/>
              <a:gd name="connsiteY9" fmla="*/ 2142677 h 5798094"/>
              <a:gd name="connsiteX10" fmla="*/ 5771435 w 5941926"/>
              <a:gd name="connsiteY10" fmla="*/ 2482549 h 5798094"/>
              <a:gd name="connsiteX11" fmla="*/ 5814058 w 5941926"/>
              <a:gd name="connsiteY11" fmla="*/ 2659875 h 5798094"/>
              <a:gd name="connsiteX12" fmla="*/ 5842473 w 5941926"/>
              <a:gd name="connsiteY12" fmla="*/ 2748537 h 5798094"/>
              <a:gd name="connsiteX13" fmla="*/ 5416246 w 5941926"/>
              <a:gd name="connsiteY13" fmla="*/ 3265735 h 5798094"/>
              <a:gd name="connsiteX14" fmla="*/ 5217340 w 5941926"/>
              <a:gd name="connsiteY14" fmla="*/ 3487391 h 5798094"/>
              <a:gd name="connsiteX15" fmla="*/ 5160510 w 5941926"/>
              <a:gd name="connsiteY15" fmla="*/ 3546499 h 5798094"/>
              <a:gd name="connsiteX16" fmla="*/ 5032642 w 5941926"/>
              <a:gd name="connsiteY16" fmla="*/ 3576054 h 5798094"/>
              <a:gd name="connsiteX17" fmla="*/ 5004227 w 5941926"/>
              <a:gd name="connsiteY17" fmla="*/ 3620384 h 5798094"/>
              <a:gd name="connsiteX18" fmla="*/ 4947397 w 5941926"/>
              <a:gd name="connsiteY18" fmla="*/ 3679493 h 5798094"/>
              <a:gd name="connsiteX19" fmla="*/ 4918982 w 5941926"/>
              <a:gd name="connsiteY19" fmla="*/ 3768155 h 5798094"/>
              <a:gd name="connsiteX20" fmla="*/ 4890567 w 5941926"/>
              <a:gd name="connsiteY20" fmla="*/ 4063697 h 5798094"/>
              <a:gd name="connsiteX21" fmla="*/ 4876359 w 5941926"/>
              <a:gd name="connsiteY21" fmla="*/ 4241021 h 5798094"/>
              <a:gd name="connsiteX22" fmla="*/ 4975811 w 5941926"/>
              <a:gd name="connsiteY22" fmla="*/ 4403570 h 5798094"/>
              <a:gd name="connsiteX23" fmla="*/ 5416246 w 5941926"/>
              <a:gd name="connsiteY23" fmla="*/ 4802551 h 5798094"/>
              <a:gd name="connsiteX24" fmla="*/ 5473076 w 5941926"/>
              <a:gd name="connsiteY24" fmla="*/ 4832105 h 5798094"/>
              <a:gd name="connsiteX25" fmla="*/ 5529907 w 5941926"/>
              <a:gd name="connsiteY25" fmla="*/ 4891213 h 5798094"/>
              <a:gd name="connsiteX26" fmla="*/ 5629360 w 5941926"/>
              <a:gd name="connsiteY26" fmla="*/ 4965098 h 5798094"/>
              <a:gd name="connsiteX27" fmla="*/ 5941926 w 5941926"/>
              <a:gd name="connsiteY27" fmla="*/ 5452742 h 5798094"/>
              <a:gd name="connsiteX28" fmla="*/ 5927719 w 5941926"/>
              <a:gd name="connsiteY28" fmla="*/ 5541405 h 5798094"/>
              <a:gd name="connsiteX29" fmla="*/ 5911944 w 5941926"/>
              <a:gd name="connsiteY29" fmla="*/ 5758988 h 5798094"/>
              <a:gd name="connsiteX30" fmla="*/ 5909628 w 5941926"/>
              <a:gd name="connsiteY30" fmla="*/ 5798094 h 5798094"/>
              <a:gd name="connsiteX31" fmla="*/ 0 w 5941926"/>
              <a:gd name="connsiteY31" fmla="*/ 5798094 h 5798094"/>
              <a:gd name="connsiteX32" fmla="*/ 0 w 5941926"/>
              <a:gd name="connsiteY32" fmla="*/ 1416224 h 5798094"/>
              <a:gd name="connsiteX33" fmla="*/ 28041 w 5941926"/>
              <a:gd name="connsiteY33" fmla="*/ 1436408 h 5798094"/>
              <a:gd name="connsiteX34" fmla="*/ 74202 w 5941926"/>
              <a:gd name="connsiteY34" fmla="*/ 1477708 h 5798094"/>
              <a:gd name="connsiteX35" fmla="*/ 372561 w 5941926"/>
              <a:gd name="connsiteY35" fmla="*/ 1847135 h 5798094"/>
              <a:gd name="connsiteX36" fmla="*/ 585674 w 5941926"/>
              <a:gd name="connsiteY36" fmla="*/ 2024461 h 5798094"/>
              <a:gd name="connsiteX37" fmla="*/ 713543 w 5941926"/>
              <a:gd name="connsiteY37" fmla="*/ 2098346 h 5798094"/>
              <a:gd name="connsiteX38" fmla="*/ 827203 w 5941926"/>
              <a:gd name="connsiteY38" fmla="*/ 1994906 h 5798094"/>
              <a:gd name="connsiteX39" fmla="*/ 1040316 w 5941926"/>
              <a:gd name="connsiteY39" fmla="*/ 1581148 h 5798094"/>
              <a:gd name="connsiteX40" fmla="*/ 1225015 w 5941926"/>
              <a:gd name="connsiteY40" fmla="*/ 1300384 h 5798094"/>
              <a:gd name="connsiteX41" fmla="*/ 1367090 w 5941926"/>
              <a:gd name="connsiteY41" fmla="*/ 1049173 h 5798094"/>
              <a:gd name="connsiteX42" fmla="*/ 1494958 w 5941926"/>
              <a:gd name="connsiteY42" fmla="*/ 901402 h 5798094"/>
              <a:gd name="connsiteX43" fmla="*/ 1537581 w 5941926"/>
              <a:gd name="connsiteY43" fmla="*/ 783186 h 5798094"/>
              <a:gd name="connsiteX44" fmla="*/ 1779109 w 5941926"/>
              <a:gd name="connsiteY44" fmla="*/ 502421 h 5798094"/>
              <a:gd name="connsiteX45" fmla="*/ 1906978 w 5941926"/>
              <a:gd name="connsiteY45" fmla="*/ 384205 h 5798094"/>
              <a:gd name="connsiteX46" fmla="*/ 1963808 w 5941926"/>
              <a:gd name="connsiteY46" fmla="*/ 325097 h 5798094"/>
              <a:gd name="connsiteX47" fmla="*/ 2091676 w 5941926"/>
              <a:gd name="connsiteY47" fmla="*/ 236434 h 5798094"/>
              <a:gd name="connsiteX48" fmla="*/ 2148507 w 5941926"/>
              <a:gd name="connsiteY48" fmla="*/ 206879 h 5798094"/>
              <a:gd name="connsiteX49" fmla="*/ 2262167 w 5941926"/>
              <a:gd name="connsiteY49" fmla="*/ 177326 h 5798094"/>
              <a:gd name="connsiteX50" fmla="*/ 2731016 w 5941926"/>
              <a:gd name="connsiteY50" fmla="*/ 132994 h 5798094"/>
              <a:gd name="connsiteX51" fmla="*/ 2972545 w 5941926"/>
              <a:gd name="connsiteY51" fmla="*/ 103440 h 5798094"/>
              <a:gd name="connsiteX52" fmla="*/ 3242489 w 5941926"/>
              <a:gd name="connsiteY52" fmla="*/ 73886 h 5798094"/>
              <a:gd name="connsiteX53" fmla="*/ 3427187 w 5941926"/>
              <a:gd name="connsiteY53" fmla="*/ 44332 h 5798094"/>
              <a:gd name="connsiteX54" fmla="*/ 3753961 w 5941926"/>
              <a:gd name="connsiteY54" fmla="*/ 0 h 57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941926" h="5798094">
                <a:moveTo>
                  <a:pt x="3753961" y="0"/>
                </a:moveTo>
                <a:cubicBezTo>
                  <a:pt x="4268506" y="13053"/>
                  <a:pt x="4416463" y="-69129"/>
                  <a:pt x="4847944" y="280765"/>
                </a:cubicBezTo>
                <a:cubicBezTo>
                  <a:pt x="4983277" y="390509"/>
                  <a:pt x="5174717" y="694523"/>
                  <a:pt x="5174717" y="694523"/>
                </a:cubicBezTo>
                <a:cubicBezTo>
                  <a:pt x="5198397" y="758557"/>
                  <a:pt x="5218687" y="824061"/>
                  <a:pt x="5245756" y="886626"/>
                </a:cubicBezTo>
                <a:cubicBezTo>
                  <a:pt x="5261424" y="922840"/>
                  <a:pt x="5286786" y="953912"/>
                  <a:pt x="5302586" y="990065"/>
                </a:cubicBezTo>
                <a:cubicBezTo>
                  <a:pt x="5317136" y="1023358"/>
                  <a:pt x="5323385" y="1110107"/>
                  <a:pt x="5331001" y="1137835"/>
                </a:cubicBezTo>
                <a:cubicBezTo>
                  <a:pt x="5342118" y="1178301"/>
                  <a:pt x="5360330" y="1216303"/>
                  <a:pt x="5373624" y="1256052"/>
                </a:cubicBezTo>
                <a:cubicBezTo>
                  <a:pt x="5398224" y="1329612"/>
                  <a:pt x="5417781" y="1405018"/>
                  <a:pt x="5444662" y="1477708"/>
                </a:cubicBezTo>
                <a:cubicBezTo>
                  <a:pt x="5488863" y="1597240"/>
                  <a:pt x="5543223" y="1712554"/>
                  <a:pt x="5586737" y="1832358"/>
                </a:cubicBezTo>
                <a:cubicBezTo>
                  <a:pt x="5623785" y="1934357"/>
                  <a:pt x="5686190" y="2142677"/>
                  <a:pt x="5686190" y="2142677"/>
                </a:cubicBezTo>
                <a:cubicBezTo>
                  <a:pt x="5711816" y="2409215"/>
                  <a:pt x="5676583" y="2174253"/>
                  <a:pt x="5771435" y="2482549"/>
                </a:cubicBezTo>
                <a:cubicBezTo>
                  <a:pt x="5789288" y="2540578"/>
                  <a:pt x="5798379" y="2601170"/>
                  <a:pt x="5814058" y="2659875"/>
                </a:cubicBezTo>
                <a:cubicBezTo>
                  <a:pt x="5822075" y="2689891"/>
                  <a:pt x="5833002" y="2718983"/>
                  <a:pt x="5842473" y="2748537"/>
                </a:cubicBezTo>
                <a:cubicBezTo>
                  <a:pt x="5741879" y="3010098"/>
                  <a:pt x="5831459" y="2803031"/>
                  <a:pt x="5416246" y="3265735"/>
                </a:cubicBezTo>
                <a:lnTo>
                  <a:pt x="5217340" y="3487391"/>
                </a:lnTo>
                <a:cubicBezTo>
                  <a:pt x="5198916" y="3507619"/>
                  <a:pt x="5186662" y="3540455"/>
                  <a:pt x="5160510" y="3546499"/>
                </a:cubicBezTo>
                <a:lnTo>
                  <a:pt x="5032642" y="3576054"/>
                </a:lnTo>
                <a:cubicBezTo>
                  <a:pt x="5023171" y="3590830"/>
                  <a:pt x="5015339" y="3606900"/>
                  <a:pt x="5004227" y="3620384"/>
                </a:cubicBezTo>
                <a:cubicBezTo>
                  <a:pt x="4986792" y="3641540"/>
                  <a:pt x="4961180" y="3655600"/>
                  <a:pt x="4947397" y="3679493"/>
                </a:cubicBezTo>
                <a:cubicBezTo>
                  <a:pt x="4931986" y="3706206"/>
                  <a:pt x="4928453" y="3738601"/>
                  <a:pt x="4918982" y="3768155"/>
                </a:cubicBezTo>
                <a:cubicBezTo>
                  <a:pt x="4909510" y="3866669"/>
                  <a:pt x="4899452" y="3965124"/>
                  <a:pt x="4890567" y="4063697"/>
                </a:cubicBezTo>
                <a:cubicBezTo>
                  <a:pt x="4885244" y="4122751"/>
                  <a:pt x="4861963" y="4183629"/>
                  <a:pt x="4876359" y="4241021"/>
                </a:cubicBezTo>
                <a:cubicBezTo>
                  <a:pt x="4891945" y="4303166"/>
                  <a:pt x="4932149" y="4358158"/>
                  <a:pt x="4975811" y="4403570"/>
                </a:cubicBezTo>
                <a:cubicBezTo>
                  <a:pt x="5113478" y="4546755"/>
                  <a:pt x="5242112" y="4711992"/>
                  <a:pt x="5416246" y="4802551"/>
                </a:cubicBezTo>
                <a:cubicBezTo>
                  <a:pt x="5435189" y="4812402"/>
                  <a:pt x="5456133" y="4818888"/>
                  <a:pt x="5473076" y="4832105"/>
                </a:cubicBezTo>
                <a:cubicBezTo>
                  <a:pt x="5494508" y="4848823"/>
                  <a:pt x="5509173" y="4873568"/>
                  <a:pt x="5529907" y="4891213"/>
                </a:cubicBezTo>
                <a:cubicBezTo>
                  <a:pt x="5561438" y="4918044"/>
                  <a:pt x="5603562" y="4932304"/>
                  <a:pt x="5629360" y="4965098"/>
                </a:cubicBezTo>
                <a:cubicBezTo>
                  <a:pt x="5886737" y="5292280"/>
                  <a:pt x="5859500" y="5238417"/>
                  <a:pt x="5941926" y="5452742"/>
                </a:cubicBezTo>
                <a:cubicBezTo>
                  <a:pt x="5937190" y="5482297"/>
                  <a:pt x="5930735" y="5511608"/>
                  <a:pt x="5927719" y="5541405"/>
                </a:cubicBezTo>
                <a:cubicBezTo>
                  <a:pt x="5922509" y="5592877"/>
                  <a:pt x="5916965" y="5676485"/>
                  <a:pt x="5911944" y="5758988"/>
                </a:cubicBezTo>
                <a:lnTo>
                  <a:pt x="5909628" y="5798094"/>
                </a:lnTo>
                <a:lnTo>
                  <a:pt x="0" y="5798094"/>
                </a:lnTo>
                <a:lnTo>
                  <a:pt x="0" y="1416224"/>
                </a:lnTo>
                <a:lnTo>
                  <a:pt x="28041" y="1436408"/>
                </a:lnTo>
                <a:cubicBezTo>
                  <a:pt x="44265" y="1449143"/>
                  <a:pt x="59798" y="1462727"/>
                  <a:pt x="74202" y="1477708"/>
                </a:cubicBezTo>
                <a:cubicBezTo>
                  <a:pt x="183537" y="1591427"/>
                  <a:pt x="253775" y="1744179"/>
                  <a:pt x="372561" y="1847135"/>
                </a:cubicBezTo>
                <a:cubicBezTo>
                  <a:pt x="417312" y="1885923"/>
                  <a:pt x="548280" y="2001126"/>
                  <a:pt x="585674" y="2024461"/>
                </a:cubicBezTo>
                <a:cubicBezTo>
                  <a:pt x="674873" y="2080125"/>
                  <a:pt x="632014" y="2055947"/>
                  <a:pt x="713543" y="2098346"/>
                </a:cubicBezTo>
                <a:cubicBezTo>
                  <a:pt x="751430" y="2063866"/>
                  <a:pt x="796420" y="2036338"/>
                  <a:pt x="827203" y="1994906"/>
                </a:cubicBezTo>
                <a:cubicBezTo>
                  <a:pt x="1015796" y="1741061"/>
                  <a:pt x="899206" y="1828333"/>
                  <a:pt x="1040316" y="1581148"/>
                </a:cubicBezTo>
                <a:cubicBezTo>
                  <a:pt x="1095978" y="1483642"/>
                  <a:pt x="1176256" y="1401811"/>
                  <a:pt x="1225015" y="1300384"/>
                </a:cubicBezTo>
                <a:cubicBezTo>
                  <a:pt x="1278986" y="1188113"/>
                  <a:pt x="1292425" y="1140951"/>
                  <a:pt x="1367090" y="1049173"/>
                </a:cubicBezTo>
                <a:cubicBezTo>
                  <a:pt x="1591442" y="773404"/>
                  <a:pt x="1356124" y="1093939"/>
                  <a:pt x="1494958" y="901402"/>
                </a:cubicBezTo>
                <a:cubicBezTo>
                  <a:pt x="1505828" y="867485"/>
                  <a:pt x="1523022" y="810947"/>
                  <a:pt x="1537581" y="783186"/>
                </a:cubicBezTo>
                <a:cubicBezTo>
                  <a:pt x="1595966" y="671854"/>
                  <a:pt x="1689428" y="585333"/>
                  <a:pt x="1779109" y="502421"/>
                </a:cubicBezTo>
                <a:cubicBezTo>
                  <a:pt x="1821732" y="463015"/>
                  <a:pt x="1865074" y="424435"/>
                  <a:pt x="1906978" y="384205"/>
                </a:cubicBezTo>
                <a:cubicBezTo>
                  <a:pt x="1926663" y="365306"/>
                  <a:pt x="1943647" y="343445"/>
                  <a:pt x="1963808" y="325097"/>
                </a:cubicBezTo>
                <a:cubicBezTo>
                  <a:pt x="2000949" y="291294"/>
                  <a:pt x="2049057" y="261060"/>
                  <a:pt x="2091676" y="236434"/>
                </a:cubicBezTo>
                <a:cubicBezTo>
                  <a:pt x="2110190" y="225736"/>
                  <a:pt x="2128414" y="213845"/>
                  <a:pt x="2148507" y="206879"/>
                </a:cubicBezTo>
                <a:cubicBezTo>
                  <a:pt x="2185556" y="194035"/>
                  <a:pt x="2223692" y="184285"/>
                  <a:pt x="2262167" y="177326"/>
                </a:cubicBezTo>
                <a:cubicBezTo>
                  <a:pt x="2457832" y="141933"/>
                  <a:pt x="2525328" y="144880"/>
                  <a:pt x="2731016" y="132994"/>
                </a:cubicBezTo>
                <a:lnTo>
                  <a:pt x="2972545" y="103440"/>
                </a:lnTo>
                <a:lnTo>
                  <a:pt x="3242489" y="73886"/>
                </a:lnTo>
                <a:cubicBezTo>
                  <a:pt x="3304299" y="65850"/>
                  <a:pt x="3365409" y="52622"/>
                  <a:pt x="3427187" y="44332"/>
                </a:cubicBezTo>
                <a:cubicBezTo>
                  <a:pt x="3777564" y="-2691"/>
                  <a:pt x="3578930" y="36411"/>
                  <a:pt x="3753961" y="0"/>
                </a:cubicBezTo>
                <a:close/>
              </a:path>
            </a:pathLst>
          </a:custGeom>
          <a:solidFill>
            <a:schemeClr val="bg1"/>
          </a:solidFill>
          <a:ln>
            <a:solidFill>
              <a:schemeClr val="accent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56" name="PPT世界-5" descr="图片包含 建筑, 前, 食物, 站&#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8000" contrast="-12000"/>
                    </a14:imgEffect>
                  </a14:imgLayer>
                </a14:imgProps>
              </a:ext>
            </a:extLst>
          </a:blip>
          <a:srcRect/>
          <a:stretch>
            <a:fillRect/>
          </a:stretch>
        </p:blipFill>
        <p:spPr>
          <a:xfrm>
            <a:off x="0" y="1386944"/>
            <a:ext cx="5746515" cy="5471056"/>
          </a:xfrm>
          <a:custGeom>
            <a:avLst/>
            <a:gdLst>
              <a:gd name="connsiteX0" fmla="*/ 0 w 5746515"/>
              <a:gd name="connsiteY0" fmla="*/ 0 h 5471056"/>
              <a:gd name="connsiteX1" fmla="*/ 5746515 w 5746515"/>
              <a:gd name="connsiteY1" fmla="*/ 0 h 5471056"/>
              <a:gd name="connsiteX2" fmla="*/ 5746515 w 5746515"/>
              <a:gd name="connsiteY2" fmla="*/ 5471056 h 5471056"/>
              <a:gd name="connsiteX3" fmla="*/ 0 w 5746515"/>
              <a:gd name="connsiteY3" fmla="*/ 5471056 h 5471056"/>
            </a:gdLst>
            <a:ahLst/>
            <a:cxnLst>
              <a:cxn ang="0">
                <a:pos x="connsiteX0" y="connsiteY0"/>
              </a:cxn>
              <a:cxn ang="0">
                <a:pos x="connsiteX1" y="connsiteY1"/>
              </a:cxn>
              <a:cxn ang="0">
                <a:pos x="connsiteX2" y="connsiteY2"/>
              </a:cxn>
              <a:cxn ang="0">
                <a:pos x="connsiteX3" y="connsiteY3"/>
              </a:cxn>
            </a:cxnLst>
            <a:rect l="l" t="t" r="r" b="b"/>
            <a:pathLst>
              <a:path w="5746515" h="5471056">
                <a:moveTo>
                  <a:pt x="0" y="0"/>
                </a:moveTo>
                <a:lnTo>
                  <a:pt x="5746515" y="0"/>
                </a:lnTo>
                <a:lnTo>
                  <a:pt x="5746515" y="5471056"/>
                </a:lnTo>
                <a:lnTo>
                  <a:pt x="0" y="5471056"/>
                </a:lnTo>
                <a:close/>
              </a:path>
            </a:pathLst>
          </a:custGeom>
          <a:effectLst>
            <a:outerShdw blurRad="127000" sx="101000" sy="101000" algn="ctr" rotWithShape="0">
              <a:prstClr val="black">
                <a:alpha val="20000"/>
              </a:prstClr>
            </a:outerShdw>
          </a:effectLst>
        </p:spPr>
      </p:pic>
      <p:grpSp>
        <p:nvGrpSpPr>
          <p:cNvPr id="8" name="PPT世界-8">
            <a:extLst>
              <a:ext uri="{FF2B5EF4-FFF2-40B4-BE49-F238E27FC236}">
                <a16:creationId xmlns:a16="http://schemas.microsoft.com/office/drawing/2014/main" id="{8E40E376-D365-4557-84FB-577B0E55C95D}"/>
              </a:ext>
            </a:extLst>
          </p:cNvPr>
          <p:cNvGrpSpPr/>
          <p:nvPr/>
        </p:nvGrpSpPr>
        <p:grpSpPr>
          <a:xfrm>
            <a:off x="8302461" y="4479482"/>
            <a:ext cx="3374990" cy="1916364"/>
            <a:chOff x="8302461" y="4479482"/>
            <a:chExt cx="3374990" cy="1916364"/>
          </a:xfrm>
        </p:grpSpPr>
        <p:sp>
          <p:nvSpPr>
            <p:cNvPr id="23" name="PPT世界-8-1"/>
            <p:cNvSpPr/>
            <p:nvPr/>
          </p:nvSpPr>
          <p:spPr>
            <a:xfrm>
              <a:off x="8868555" y="5329838"/>
              <a:ext cx="2773213" cy="407992"/>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bg1"/>
            </a:solidFill>
            <a:ln w="17987" cap="flat">
              <a:solidFill>
                <a:schemeClr val="accent1"/>
              </a:solid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24" name="PPT世界-8-2"/>
            <p:cNvSpPr/>
            <p:nvPr/>
          </p:nvSpPr>
          <p:spPr>
            <a:xfrm>
              <a:off x="8786991" y="5266592"/>
              <a:ext cx="2773213" cy="407992"/>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25" name="PPT世界-8-3"/>
            <p:cNvSpPr/>
            <p:nvPr/>
          </p:nvSpPr>
          <p:spPr>
            <a:xfrm flipH="1">
              <a:off x="8864151" y="5334107"/>
              <a:ext cx="2618893" cy="276999"/>
            </a:xfrm>
            <a:prstGeom prst="rect">
              <a:avLst/>
            </a:prstGeom>
            <a:noFill/>
            <a:ln>
              <a:noFill/>
            </a:ln>
          </p:spPr>
          <p:txBody>
            <a:bodyPr wrap="square">
              <a:no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老师：</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世界</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   </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sp>
          <p:nvSpPr>
            <p:cNvPr id="26" name="PPT世界-8-4"/>
            <p:cNvSpPr/>
            <p:nvPr/>
          </p:nvSpPr>
          <p:spPr>
            <a:xfrm>
              <a:off x="9822211"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8-5"/>
            <p:cNvSpPr/>
            <p:nvPr/>
          </p:nvSpPr>
          <p:spPr>
            <a:xfrm>
              <a:off x="9915136" y="612158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8" name="PPT世界-8-6"/>
            <p:cNvSpPr/>
            <p:nvPr/>
          </p:nvSpPr>
          <p:spPr>
            <a:xfrm>
              <a:off x="10325164"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9" name="PPT世界-8-7"/>
            <p:cNvSpPr/>
            <p:nvPr/>
          </p:nvSpPr>
          <p:spPr>
            <a:xfrm>
              <a:off x="10392177" y="612169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0" name="PPT世界-8-8"/>
            <p:cNvSpPr/>
            <p:nvPr/>
          </p:nvSpPr>
          <p:spPr>
            <a:xfrm>
              <a:off x="10828118"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1" name="PPT世界-8-9"/>
            <p:cNvSpPr/>
            <p:nvPr/>
          </p:nvSpPr>
          <p:spPr>
            <a:xfrm>
              <a:off x="10895143" y="613975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2" name="PPT世界-8-10"/>
            <p:cNvSpPr/>
            <p:nvPr/>
          </p:nvSpPr>
          <p:spPr>
            <a:xfrm>
              <a:off x="11331070"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3" name="PPT世界-8-11"/>
            <p:cNvSpPr/>
            <p:nvPr/>
          </p:nvSpPr>
          <p:spPr>
            <a:xfrm>
              <a:off x="11420044" y="612158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37" name="PPT世界-8-12"/>
            <p:cNvSpPr/>
            <p:nvPr/>
          </p:nvSpPr>
          <p:spPr>
            <a:xfrm>
              <a:off x="8307550" y="4922288"/>
              <a:ext cx="3369901" cy="215444"/>
            </a:xfrm>
            <a:prstGeom prst="rect">
              <a:avLst/>
            </a:prstGeom>
          </p:spPr>
          <p:txBody>
            <a:bodyPr wrap="square">
              <a:noAutofit/>
            </a:bodyPr>
            <a:lstStyle/>
            <a:p>
              <a:pPr algn="dist"/>
              <a:r>
                <a:rPr lang="en-US" altLang="zh-CN" sz="800" dirty="0">
                  <a:solidFill>
                    <a:srgbClr val="4A351E"/>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UNIVERSITY HISTORY COURSE</a:t>
              </a:r>
              <a:endParaRPr lang="zh-CN" altLang="en-US" sz="600" dirty="0">
                <a:solidFill>
                  <a:srgbClr val="4A351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8" name="PPT世界-8-13"/>
            <p:cNvCxnSpPr/>
            <p:nvPr/>
          </p:nvCxnSpPr>
          <p:spPr>
            <a:xfrm>
              <a:off x="8407154" y="4882963"/>
              <a:ext cx="31530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PPT世界-8-14"/>
            <p:cNvSpPr/>
            <p:nvPr/>
          </p:nvSpPr>
          <p:spPr>
            <a:xfrm>
              <a:off x="8302461" y="4479482"/>
              <a:ext cx="3369901" cy="401777"/>
            </a:xfrm>
            <a:prstGeom prst="rect">
              <a:avLst/>
            </a:prstGeom>
          </p:spPr>
          <p:txBody>
            <a:bodyPr wrap="square">
              <a:no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大学历史学专业课程</a:t>
              </a:r>
              <a:r>
                <a:rPr kumimoji="0" lang="en-US" altLang="zh-CN"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grpSp>
      <p:grpSp>
        <p:nvGrpSpPr>
          <p:cNvPr id="5" name="PPT世界-9">
            <a:extLst>
              <a:ext uri="{FF2B5EF4-FFF2-40B4-BE49-F238E27FC236}">
                <a16:creationId xmlns:a16="http://schemas.microsoft.com/office/drawing/2014/main" id="{A8E699B4-0CBA-44C1-93E1-DA06478780ED}"/>
              </a:ext>
            </a:extLst>
          </p:cNvPr>
          <p:cNvGrpSpPr/>
          <p:nvPr/>
        </p:nvGrpSpPr>
        <p:grpSpPr>
          <a:xfrm>
            <a:off x="6410202" y="823059"/>
            <a:ext cx="5472590" cy="2431180"/>
            <a:chOff x="6410202" y="823059"/>
            <a:chExt cx="5472590" cy="2431180"/>
          </a:xfrm>
        </p:grpSpPr>
        <p:sp>
          <p:nvSpPr>
            <p:cNvPr id="21" name="PPT世界-9-1"/>
            <p:cNvSpPr/>
            <p:nvPr/>
          </p:nvSpPr>
          <p:spPr>
            <a:xfrm rot="60000">
              <a:off x="6410202" y="829978"/>
              <a:ext cx="4107564" cy="153320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9-2"/>
            <p:cNvSpPr/>
            <p:nvPr/>
          </p:nvSpPr>
          <p:spPr>
            <a:xfrm rot="60000">
              <a:off x="6506022" y="823059"/>
              <a:ext cx="3880178" cy="1448326"/>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9-3"/>
            <p:cNvSpPr txBox="1"/>
            <p:nvPr/>
          </p:nvSpPr>
          <p:spPr>
            <a:xfrm rot="21380139">
              <a:off x="6528686" y="1018249"/>
              <a:ext cx="3858950" cy="1200329"/>
            </a:xfrm>
            <a:prstGeom prst="rect">
              <a:avLst/>
            </a:prstGeom>
            <a:noFill/>
          </p:spPr>
          <p:txBody>
            <a:bodyPr wrap="square" rtlCol="0">
              <a:noAutofit/>
            </a:bodyPr>
            <a:lstStyle/>
            <a:p>
              <a:pPr algn="ctr"/>
              <a:r>
                <a:rPr lang="zh-CN" altLang="en-US" sz="72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世界</a:t>
              </a:r>
              <a:r>
                <a:rPr lang="zh-CN" altLang="en-US" sz="72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历史</a:t>
              </a:r>
            </a:p>
          </p:txBody>
        </p:sp>
        <p:sp>
          <p:nvSpPr>
            <p:cNvPr id="16" name="PPT世界-9-4"/>
            <p:cNvSpPr txBox="1"/>
            <p:nvPr/>
          </p:nvSpPr>
          <p:spPr>
            <a:xfrm rot="229092">
              <a:off x="8168823" y="2146243"/>
              <a:ext cx="3713969" cy="1107996"/>
            </a:xfrm>
            <a:prstGeom prst="rect">
              <a:avLst/>
            </a:prstGeom>
            <a:noFill/>
          </p:spPr>
          <p:txBody>
            <a:bodyPr wrap="square" rtlCol="0">
              <a:noAutofit/>
            </a:bodyPr>
            <a:lstStyle/>
            <a:p>
              <a:r>
                <a:rPr lang="zh-CN" altLang="en-US" sz="66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知识</a:t>
              </a:r>
              <a:r>
                <a:rPr lang="zh-CN" altLang="en-US" sz="66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讲堂</a:t>
              </a:r>
            </a:p>
          </p:txBody>
        </p:sp>
        <p:sp>
          <p:nvSpPr>
            <p:cNvPr id="49" name="PPT世界-9-5"/>
            <p:cNvSpPr/>
            <p:nvPr/>
          </p:nvSpPr>
          <p:spPr>
            <a:xfrm rot="3764666">
              <a:off x="10810949" y="1183119"/>
              <a:ext cx="590797" cy="64598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6" name="PPT世界-10">
            <a:extLst>
              <a:ext uri="{FF2B5EF4-FFF2-40B4-BE49-F238E27FC236}">
                <a16:creationId xmlns:a16="http://schemas.microsoft.com/office/drawing/2014/main" id="{7E8808BC-0C49-4252-B473-2F7C7DA57794}"/>
              </a:ext>
            </a:extLst>
          </p:cNvPr>
          <p:cNvGrpSpPr/>
          <p:nvPr/>
        </p:nvGrpSpPr>
        <p:grpSpPr>
          <a:xfrm>
            <a:off x="6851710" y="2574550"/>
            <a:ext cx="5038626" cy="1835807"/>
            <a:chOff x="6851710" y="2574550"/>
            <a:chExt cx="5038626" cy="1835807"/>
          </a:xfrm>
        </p:grpSpPr>
        <p:sp>
          <p:nvSpPr>
            <p:cNvPr id="46" name="PPT世界-10-1"/>
            <p:cNvSpPr/>
            <p:nvPr/>
          </p:nvSpPr>
          <p:spPr>
            <a:xfrm>
              <a:off x="6887918" y="3064501"/>
              <a:ext cx="4925220" cy="1345856"/>
            </a:xfrm>
            <a:custGeom>
              <a:avLst/>
              <a:gdLst>
                <a:gd name="connsiteX0" fmla="*/ 92605 w 4621062"/>
                <a:gd name="connsiteY0" fmla="*/ 566057 h 1262743"/>
                <a:gd name="connsiteX1" fmla="*/ 34548 w 4621062"/>
                <a:gd name="connsiteY1" fmla="*/ 493486 h 1262743"/>
                <a:gd name="connsiteX2" fmla="*/ 20033 w 4621062"/>
                <a:gd name="connsiteY2" fmla="*/ 29029 h 1262743"/>
                <a:gd name="connsiteX3" fmla="*/ 136148 w 4621062"/>
                <a:gd name="connsiteY3" fmla="*/ 0 h 1262743"/>
                <a:gd name="connsiteX4" fmla="*/ 499005 w 4621062"/>
                <a:gd name="connsiteY4" fmla="*/ 43543 h 1262743"/>
                <a:gd name="connsiteX5" fmla="*/ 760262 w 4621062"/>
                <a:gd name="connsiteY5" fmla="*/ 72572 h 1262743"/>
                <a:gd name="connsiteX6" fmla="*/ 1123119 w 4621062"/>
                <a:gd name="connsiteY6" fmla="*/ 87086 h 1262743"/>
                <a:gd name="connsiteX7" fmla="*/ 1326319 w 4621062"/>
                <a:gd name="connsiteY7" fmla="*/ 101600 h 1262743"/>
                <a:gd name="connsiteX8" fmla="*/ 1456948 w 4621062"/>
                <a:gd name="connsiteY8" fmla="*/ 130629 h 1262743"/>
                <a:gd name="connsiteX9" fmla="*/ 1587576 w 4621062"/>
                <a:gd name="connsiteY9" fmla="*/ 159657 h 1262743"/>
                <a:gd name="connsiteX10" fmla="*/ 1993976 w 4621062"/>
                <a:gd name="connsiteY10" fmla="*/ 116114 h 1262743"/>
                <a:gd name="connsiteX11" fmla="*/ 2110091 w 4621062"/>
                <a:gd name="connsiteY11" fmla="*/ 101600 h 1262743"/>
                <a:gd name="connsiteX12" fmla="*/ 2560033 w 4621062"/>
                <a:gd name="connsiteY12" fmla="*/ 145143 h 1262743"/>
                <a:gd name="connsiteX13" fmla="*/ 2763233 w 4621062"/>
                <a:gd name="connsiteY13" fmla="*/ 217714 h 1262743"/>
                <a:gd name="connsiteX14" fmla="*/ 3039005 w 4621062"/>
                <a:gd name="connsiteY14" fmla="*/ 362857 h 1262743"/>
                <a:gd name="connsiteX15" fmla="*/ 2995462 w 4621062"/>
                <a:gd name="connsiteY15" fmla="*/ 420914 h 1262743"/>
                <a:gd name="connsiteX16" fmla="*/ 2821291 w 4621062"/>
                <a:gd name="connsiteY16" fmla="*/ 493486 h 1262743"/>
                <a:gd name="connsiteX17" fmla="*/ 2864833 w 4621062"/>
                <a:gd name="connsiteY17" fmla="*/ 522514 h 1262743"/>
                <a:gd name="connsiteX18" fmla="*/ 3184148 w 4621062"/>
                <a:gd name="connsiteY18" fmla="*/ 551543 h 1262743"/>
                <a:gd name="connsiteX19" fmla="*/ 3372833 w 4621062"/>
                <a:gd name="connsiteY19" fmla="*/ 537029 h 1262743"/>
                <a:gd name="connsiteX20" fmla="*/ 3488948 w 4621062"/>
                <a:gd name="connsiteY20" fmla="*/ 478972 h 1262743"/>
                <a:gd name="connsiteX21" fmla="*/ 3677633 w 4621062"/>
                <a:gd name="connsiteY21" fmla="*/ 449943 h 1262743"/>
                <a:gd name="connsiteX22" fmla="*/ 4171119 w 4621062"/>
                <a:gd name="connsiteY22" fmla="*/ 464457 h 1262743"/>
                <a:gd name="connsiteX23" fmla="*/ 4533976 w 4621062"/>
                <a:gd name="connsiteY23" fmla="*/ 522514 h 1262743"/>
                <a:gd name="connsiteX24" fmla="*/ 4621062 w 4621062"/>
                <a:gd name="connsiteY24" fmla="*/ 566057 h 1262743"/>
                <a:gd name="connsiteX25" fmla="*/ 4519462 w 4621062"/>
                <a:gd name="connsiteY25" fmla="*/ 769257 h 1262743"/>
                <a:gd name="connsiteX26" fmla="*/ 4461405 w 4621062"/>
                <a:gd name="connsiteY26" fmla="*/ 899886 h 1262743"/>
                <a:gd name="connsiteX27" fmla="*/ 4403348 w 4621062"/>
                <a:gd name="connsiteY27" fmla="*/ 957943 h 1262743"/>
                <a:gd name="connsiteX28" fmla="*/ 4156605 w 4621062"/>
                <a:gd name="connsiteY28" fmla="*/ 972457 h 1262743"/>
                <a:gd name="connsiteX29" fmla="*/ 3561519 w 4621062"/>
                <a:gd name="connsiteY29" fmla="*/ 1001486 h 1262743"/>
                <a:gd name="connsiteX30" fmla="*/ 3184148 w 4621062"/>
                <a:gd name="connsiteY30" fmla="*/ 1074057 h 1262743"/>
                <a:gd name="connsiteX31" fmla="*/ 2560033 w 4621062"/>
                <a:gd name="connsiteY31" fmla="*/ 1117600 h 1262743"/>
                <a:gd name="connsiteX32" fmla="*/ 2110091 w 4621062"/>
                <a:gd name="connsiteY32" fmla="*/ 1175657 h 1262743"/>
                <a:gd name="connsiteX33" fmla="*/ 1979462 w 4621062"/>
                <a:gd name="connsiteY33" fmla="*/ 1204686 h 1262743"/>
                <a:gd name="connsiteX34" fmla="*/ 1805291 w 4621062"/>
                <a:gd name="connsiteY34" fmla="*/ 1219200 h 1262743"/>
                <a:gd name="connsiteX35" fmla="*/ 1456948 w 4621062"/>
                <a:gd name="connsiteY35" fmla="*/ 1262743 h 1262743"/>
                <a:gd name="connsiteX36" fmla="*/ 1108605 w 4621062"/>
                <a:gd name="connsiteY36" fmla="*/ 1248229 h 1262743"/>
                <a:gd name="connsiteX37" fmla="*/ 919919 w 4621062"/>
                <a:gd name="connsiteY37" fmla="*/ 1219200 h 1262743"/>
                <a:gd name="connsiteX38" fmla="*/ 847348 w 4621062"/>
                <a:gd name="connsiteY38" fmla="*/ 1088572 h 1262743"/>
                <a:gd name="connsiteX39" fmla="*/ 876376 w 4621062"/>
                <a:gd name="connsiteY39" fmla="*/ 769257 h 1262743"/>
                <a:gd name="connsiteX40" fmla="*/ 1195691 w 4621062"/>
                <a:gd name="connsiteY40" fmla="*/ 783772 h 1262743"/>
                <a:gd name="connsiteX41" fmla="*/ 658662 w 4621062"/>
                <a:gd name="connsiteY41" fmla="*/ 711200 h 1262743"/>
                <a:gd name="connsiteX42" fmla="*/ 600605 w 4621062"/>
                <a:gd name="connsiteY42" fmla="*/ 696686 h 1262743"/>
                <a:gd name="connsiteX43" fmla="*/ 469976 w 4621062"/>
                <a:gd name="connsiteY43" fmla="*/ 682172 h 1262743"/>
                <a:gd name="connsiteX44" fmla="*/ 339348 w 4621062"/>
                <a:gd name="connsiteY44" fmla="*/ 595086 h 1262743"/>
                <a:gd name="connsiteX45" fmla="*/ 237748 w 4621062"/>
                <a:gd name="connsiteY45" fmla="*/ 580572 h 1262743"/>
                <a:gd name="connsiteX46" fmla="*/ 179691 w 4621062"/>
                <a:gd name="connsiteY46" fmla="*/ 551543 h 1262743"/>
                <a:gd name="connsiteX47" fmla="*/ 92605 w 4621062"/>
                <a:gd name="connsiteY47" fmla="*/ 566057 h 126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21062" h="1262743">
                  <a:moveTo>
                    <a:pt x="92605" y="566057"/>
                  </a:moveTo>
                  <a:cubicBezTo>
                    <a:pt x="68415" y="556381"/>
                    <a:pt x="46053" y="522249"/>
                    <a:pt x="34548" y="493486"/>
                  </a:cubicBezTo>
                  <a:cubicBezTo>
                    <a:pt x="-10502" y="380863"/>
                    <a:pt x="-7250" y="101783"/>
                    <a:pt x="20033" y="29029"/>
                  </a:cubicBezTo>
                  <a:cubicBezTo>
                    <a:pt x="34042" y="-8327"/>
                    <a:pt x="97443" y="9676"/>
                    <a:pt x="136148" y="0"/>
                  </a:cubicBezTo>
                  <a:cubicBezTo>
                    <a:pt x="503599" y="52494"/>
                    <a:pt x="184241" y="10411"/>
                    <a:pt x="499005" y="43543"/>
                  </a:cubicBezTo>
                  <a:cubicBezTo>
                    <a:pt x="599331" y="54103"/>
                    <a:pt x="656129" y="66621"/>
                    <a:pt x="760262" y="72572"/>
                  </a:cubicBezTo>
                  <a:cubicBezTo>
                    <a:pt x="881114" y="79478"/>
                    <a:pt x="1002229" y="80887"/>
                    <a:pt x="1123119" y="87086"/>
                  </a:cubicBezTo>
                  <a:cubicBezTo>
                    <a:pt x="1190936" y="90564"/>
                    <a:pt x="1258586" y="96762"/>
                    <a:pt x="1326319" y="101600"/>
                  </a:cubicBezTo>
                  <a:cubicBezTo>
                    <a:pt x="1438097" y="129544"/>
                    <a:pt x="1327977" y="102992"/>
                    <a:pt x="1456948" y="130629"/>
                  </a:cubicBezTo>
                  <a:lnTo>
                    <a:pt x="1587576" y="159657"/>
                  </a:lnTo>
                  <a:lnTo>
                    <a:pt x="1993976" y="116114"/>
                  </a:lnTo>
                  <a:lnTo>
                    <a:pt x="2110091" y="101600"/>
                  </a:lnTo>
                  <a:cubicBezTo>
                    <a:pt x="2260072" y="116114"/>
                    <a:pt x="2411678" y="118769"/>
                    <a:pt x="2560033" y="145143"/>
                  </a:cubicBezTo>
                  <a:cubicBezTo>
                    <a:pt x="2630846" y="157732"/>
                    <a:pt x="2696625" y="190578"/>
                    <a:pt x="2763233" y="217714"/>
                  </a:cubicBezTo>
                  <a:cubicBezTo>
                    <a:pt x="2937584" y="288746"/>
                    <a:pt x="2917455" y="281824"/>
                    <a:pt x="3039005" y="362857"/>
                  </a:cubicBezTo>
                  <a:cubicBezTo>
                    <a:pt x="3024491" y="382209"/>
                    <a:pt x="3016205" y="408468"/>
                    <a:pt x="2995462" y="420914"/>
                  </a:cubicBezTo>
                  <a:cubicBezTo>
                    <a:pt x="2941530" y="453273"/>
                    <a:pt x="2821291" y="493486"/>
                    <a:pt x="2821291" y="493486"/>
                  </a:cubicBezTo>
                  <a:cubicBezTo>
                    <a:pt x="2835805" y="503162"/>
                    <a:pt x="2847910" y="518283"/>
                    <a:pt x="2864833" y="522514"/>
                  </a:cubicBezTo>
                  <a:cubicBezTo>
                    <a:pt x="2903027" y="532063"/>
                    <a:pt x="3175143" y="550850"/>
                    <a:pt x="3184148" y="551543"/>
                  </a:cubicBezTo>
                  <a:cubicBezTo>
                    <a:pt x="3247043" y="546705"/>
                    <a:pt x="3311468" y="551640"/>
                    <a:pt x="3372833" y="537029"/>
                  </a:cubicBezTo>
                  <a:cubicBezTo>
                    <a:pt x="3414930" y="527006"/>
                    <a:pt x="3447340" y="490860"/>
                    <a:pt x="3488948" y="478972"/>
                  </a:cubicBezTo>
                  <a:cubicBezTo>
                    <a:pt x="3550135" y="461490"/>
                    <a:pt x="3614738" y="459619"/>
                    <a:pt x="3677633" y="449943"/>
                  </a:cubicBezTo>
                  <a:cubicBezTo>
                    <a:pt x="3842128" y="454781"/>
                    <a:pt x="4007140" y="450561"/>
                    <a:pt x="4171119" y="464457"/>
                  </a:cubicBezTo>
                  <a:cubicBezTo>
                    <a:pt x="4293172" y="474800"/>
                    <a:pt x="4533976" y="522514"/>
                    <a:pt x="4533976" y="522514"/>
                  </a:cubicBezTo>
                  <a:cubicBezTo>
                    <a:pt x="4544712" y="526093"/>
                    <a:pt x="4621062" y="547301"/>
                    <a:pt x="4621062" y="566057"/>
                  </a:cubicBezTo>
                  <a:cubicBezTo>
                    <a:pt x="4621062" y="631150"/>
                    <a:pt x="4553360" y="718410"/>
                    <a:pt x="4519462" y="769257"/>
                  </a:cubicBezTo>
                  <a:cubicBezTo>
                    <a:pt x="4503142" y="850859"/>
                    <a:pt x="4516869" y="836499"/>
                    <a:pt x="4461405" y="899886"/>
                  </a:cubicBezTo>
                  <a:cubicBezTo>
                    <a:pt x="4443383" y="920483"/>
                    <a:pt x="4429972" y="951604"/>
                    <a:pt x="4403348" y="957943"/>
                  </a:cubicBezTo>
                  <a:cubicBezTo>
                    <a:pt x="4323199" y="977026"/>
                    <a:pt x="4238885" y="968201"/>
                    <a:pt x="4156605" y="972457"/>
                  </a:cubicBezTo>
                  <a:lnTo>
                    <a:pt x="3561519" y="1001486"/>
                  </a:lnTo>
                  <a:cubicBezTo>
                    <a:pt x="3362914" y="1067688"/>
                    <a:pt x="3457371" y="1046034"/>
                    <a:pt x="3184148" y="1074057"/>
                  </a:cubicBezTo>
                  <a:cubicBezTo>
                    <a:pt x="2852744" y="1108047"/>
                    <a:pt x="2886690" y="1102045"/>
                    <a:pt x="2560033" y="1117600"/>
                  </a:cubicBezTo>
                  <a:cubicBezTo>
                    <a:pt x="2385502" y="1136993"/>
                    <a:pt x="2276462" y="1145408"/>
                    <a:pt x="2110091" y="1175657"/>
                  </a:cubicBezTo>
                  <a:cubicBezTo>
                    <a:pt x="2066205" y="1183636"/>
                    <a:pt x="2023619" y="1198378"/>
                    <a:pt x="1979462" y="1204686"/>
                  </a:cubicBezTo>
                  <a:cubicBezTo>
                    <a:pt x="1921789" y="1212925"/>
                    <a:pt x="1863134" y="1212259"/>
                    <a:pt x="1805291" y="1219200"/>
                  </a:cubicBezTo>
                  <a:cubicBezTo>
                    <a:pt x="1282816" y="1281897"/>
                    <a:pt x="1915928" y="1221018"/>
                    <a:pt x="1456948" y="1262743"/>
                  </a:cubicBezTo>
                  <a:cubicBezTo>
                    <a:pt x="1340834" y="1257905"/>
                    <a:pt x="1224594" y="1255478"/>
                    <a:pt x="1108605" y="1248229"/>
                  </a:cubicBezTo>
                  <a:cubicBezTo>
                    <a:pt x="1031926" y="1243437"/>
                    <a:pt x="990316" y="1233279"/>
                    <a:pt x="919919" y="1219200"/>
                  </a:cubicBezTo>
                  <a:cubicBezTo>
                    <a:pt x="894045" y="1184701"/>
                    <a:pt x="849494" y="1135782"/>
                    <a:pt x="847348" y="1088572"/>
                  </a:cubicBezTo>
                  <a:cubicBezTo>
                    <a:pt x="840254" y="932491"/>
                    <a:pt x="852608" y="888098"/>
                    <a:pt x="876376" y="769257"/>
                  </a:cubicBezTo>
                  <a:cubicBezTo>
                    <a:pt x="982814" y="774095"/>
                    <a:pt x="1136588" y="872425"/>
                    <a:pt x="1195691" y="783772"/>
                  </a:cubicBezTo>
                  <a:cubicBezTo>
                    <a:pt x="1229299" y="733360"/>
                    <a:pt x="666029" y="711633"/>
                    <a:pt x="658662" y="711200"/>
                  </a:cubicBezTo>
                  <a:cubicBezTo>
                    <a:pt x="639310" y="706362"/>
                    <a:pt x="620321" y="699719"/>
                    <a:pt x="600605" y="696686"/>
                  </a:cubicBezTo>
                  <a:cubicBezTo>
                    <a:pt x="557303" y="690024"/>
                    <a:pt x="512101" y="694208"/>
                    <a:pt x="469976" y="682172"/>
                  </a:cubicBezTo>
                  <a:cubicBezTo>
                    <a:pt x="286827" y="629844"/>
                    <a:pt x="497007" y="652416"/>
                    <a:pt x="339348" y="595086"/>
                  </a:cubicBezTo>
                  <a:cubicBezTo>
                    <a:pt x="307197" y="583395"/>
                    <a:pt x="271615" y="585410"/>
                    <a:pt x="237748" y="580572"/>
                  </a:cubicBezTo>
                  <a:cubicBezTo>
                    <a:pt x="218396" y="570896"/>
                    <a:pt x="200415" y="557760"/>
                    <a:pt x="179691" y="551543"/>
                  </a:cubicBezTo>
                  <a:cubicBezTo>
                    <a:pt x="126009" y="535438"/>
                    <a:pt x="116795" y="575733"/>
                    <a:pt x="92605" y="566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10-2"/>
            <p:cNvSpPr/>
            <p:nvPr/>
          </p:nvSpPr>
          <p:spPr>
            <a:xfrm>
              <a:off x="6851710" y="3036803"/>
              <a:ext cx="4836266" cy="1321548"/>
            </a:xfrm>
            <a:custGeom>
              <a:avLst/>
              <a:gdLst>
                <a:gd name="connsiteX0" fmla="*/ 92605 w 4621062"/>
                <a:gd name="connsiteY0" fmla="*/ 566057 h 1262743"/>
                <a:gd name="connsiteX1" fmla="*/ 34548 w 4621062"/>
                <a:gd name="connsiteY1" fmla="*/ 493486 h 1262743"/>
                <a:gd name="connsiteX2" fmla="*/ 20033 w 4621062"/>
                <a:gd name="connsiteY2" fmla="*/ 29029 h 1262743"/>
                <a:gd name="connsiteX3" fmla="*/ 136148 w 4621062"/>
                <a:gd name="connsiteY3" fmla="*/ 0 h 1262743"/>
                <a:gd name="connsiteX4" fmla="*/ 499005 w 4621062"/>
                <a:gd name="connsiteY4" fmla="*/ 43543 h 1262743"/>
                <a:gd name="connsiteX5" fmla="*/ 760262 w 4621062"/>
                <a:gd name="connsiteY5" fmla="*/ 72572 h 1262743"/>
                <a:gd name="connsiteX6" fmla="*/ 1123119 w 4621062"/>
                <a:gd name="connsiteY6" fmla="*/ 87086 h 1262743"/>
                <a:gd name="connsiteX7" fmla="*/ 1326319 w 4621062"/>
                <a:gd name="connsiteY7" fmla="*/ 101600 h 1262743"/>
                <a:gd name="connsiteX8" fmla="*/ 1456948 w 4621062"/>
                <a:gd name="connsiteY8" fmla="*/ 130629 h 1262743"/>
                <a:gd name="connsiteX9" fmla="*/ 1587576 w 4621062"/>
                <a:gd name="connsiteY9" fmla="*/ 159657 h 1262743"/>
                <a:gd name="connsiteX10" fmla="*/ 1993976 w 4621062"/>
                <a:gd name="connsiteY10" fmla="*/ 116114 h 1262743"/>
                <a:gd name="connsiteX11" fmla="*/ 2110091 w 4621062"/>
                <a:gd name="connsiteY11" fmla="*/ 101600 h 1262743"/>
                <a:gd name="connsiteX12" fmla="*/ 2560033 w 4621062"/>
                <a:gd name="connsiteY12" fmla="*/ 145143 h 1262743"/>
                <a:gd name="connsiteX13" fmla="*/ 2763233 w 4621062"/>
                <a:gd name="connsiteY13" fmla="*/ 217714 h 1262743"/>
                <a:gd name="connsiteX14" fmla="*/ 3039005 w 4621062"/>
                <a:gd name="connsiteY14" fmla="*/ 362857 h 1262743"/>
                <a:gd name="connsiteX15" fmla="*/ 2995462 w 4621062"/>
                <a:gd name="connsiteY15" fmla="*/ 420914 h 1262743"/>
                <a:gd name="connsiteX16" fmla="*/ 2821291 w 4621062"/>
                <a:gd name="connsiteY16" fmla="*/ 493486 h 1262743"/>
                <a:gd name="connsiteX17" fmla="*/ 2864833 w 4621062"/>
                <a:gd name="connsiteY17" fmla="*/ 522514 h 1262743"/>
                <a:gd name="connsiteX18" fmla="*/ 3184148 w 4621062"/>
                <a:gd name="connsiteY18" fmla="*/ 551543 h 1262743"/>
                <a:gd name="connsiteX19" fmla="*/ 3372833 w 4621062"/>
                <a:gd name="connsiteY19" fmla="*/ 537029 h 1262743"/>
                <a:gd name="connsiteX20" fmla="*/ 3488948 w 4621062"/>
                <a:gd name="connsiteY20" fmla="*/ 478972 h 1262743"/>
                <a:gd name="connsiteX21" fmla="*/ 3677633 w 4621062"/>
                <a:gd name="connsiteY21" fmla="*/ 449943 h 1262743"/>
                <a:gd name="connsiteX22" fmla="*/ 4171119 w 4621062"/>
                <a:gd name="connsiteY22" fmla="*/ 464457 h 1262743"/>
                <a:gd name="connsiteX23" fmla="*/ 4533976 w 4621062"/>
                <a:gd name="connsiteY23" fmla="*/ 522514 h 1262743"/>
                <a:gd name="connsiteX24" fmla="*/ 4621062 w 4621062"/>
                <a:gd name="connsiteY24" fmla="*/ 566057 h 1262743"/>
                <a:gd name="connsiteX25" fmla="*/ 4519462 w 4621062"/>
                <a:gd name="connsiteY25" fmla="*/ 769257 h 1262743"/>
                <a:gd name="connsiteX26" fmla="*/ 4461405 w 4621062"/>
                <a:gd name="connsiteY26" fmla="*/ 899886 h 1262743"/>
                <a:gd name="connsiteX27" fmla="*/ 4403348 w 4621062"/>
                <a:gd name="connsiteY27" fmla="*/ 957943 h 1262743"/>
                <a:gd name="connsiteX28" fmla="*/ 4156605 w 4621062"/>
                <a:gd name="connsiteY28" fmla="*/ 972457 h 1262743"/>
                <a:gd name="connsiteX29" fmla="*/ 3561519 w 4621062"/>
                <a:gd name="connsiteY29" fmla="*/ 1001486 h 1262743"/>
                <a:gd name="connsiteX30" fmla="*/ 3184148 w 4621062"/>
                <a:gd name="connsiteY30" fmla="*/ 1074057 h 1262743"/>
                <a:gd name="connsiteX31" fmla="*/ 2560033 w 4621062"/>
                <a:gd name="connsiteY31" fmla="*/ 1117600 h 1262743"/>
                <a:gd name="connsiteX32" fmla="*/ 2110091 w 4621062"/>
                <a:gd name="connsiteY32" fmla="*/ 1175657 h 1262743"/>
                <a:gd name="connsiteX33" fmla="*/ 1979462 w 4621062"/>
                <a:gd name="connsiteY33" fmla="*/ 1204686 h 1262743"/>
                <a:gd name="connsiteX34" fmla="*/ 1805291 w 4621062"/>
                <a:gd name="connsiteY34" fmla="*/ 1219200 h 1262743"/>
                <a:gd name="connsiteX35" fmla="*/ 1456948 w 4621062"/>
                <a:gd name="connsiteY35" fmla="*/ 1262743 h 1262743"/>
                <a:gd name="connsiteX36" fmla="*/ 1108605 w 4621062"/>
                <a:gd name="connsiteY36" fmla="*/ 1248229 h 1262743"/>
                <a:gd name="connsiteX37" fmla="*/ 919919 w 4621062"/>
                <a:gd name="connsiteY37" fmla="*/ 1219200 h 1262743"/>
                <a:gd name="connsiteX38" fmla="*/ 847348 w 4621062"/>
                <a:gd name="connsiteY38" fmla="*/ 1088572 h 1262743"/>
                <a:gd name="connsiteX39" fmla="*/ 876376 w 4621062"/>
                <a:gd name="connsiteY39" fmla="*/ 769257 h 1262743"/>
                <a:gd name="connsiteX40" fmla="*/ 1195691 w 4621062"/>
                <a:gd name="connsiteY40" fmla="*/ 783772 h 1262743"/>
                <a:gd name="connsiteX41" fmla="*/ 658662 w 4621062"/>
                <a:gd name="connsiteY41" fmla="*/ 711200 h 1262743"/>
                <a:gd name="connsiteX42" fmla="*/ 600605 w 4621062"/>
                <a:gd name="connsiteY42" fmla="*/ 696686 h 1262743"/>
                <a:gd name="connsiteX43" fmla="*/ 469976 w 4621062"/>
                <a:gd name="connsiteY43" fmla="*/ 682172 h 1262743"/>
                <a:gd name="connsiteX44" fmla="*/ 339348 w 4621062"/>
                <a:gd name="connsiteY44" fmla="*/ 595086 h 1262743"/>
                <a:gd name="connsiteX45" fmla="*/ 237748 w 4621062"/>
                <a:gd name="connsiteY45" fmla="*/ 580572 h 1262743"/>
                <a:gd name="connsiteX46" fmla="*/ 179691 w 4621062"/>
                <a:gd name="connsiteY46" fmla="*/ 551543 h 1262743"/>
                <a:gd name="connsiteX47" fmla="*/ 92605 w 4621062"/>
                <a:gd name="connsiteY47" fmla="*/ 566057 h 126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21062" h="1262743">
                  <a:moveTo>
                    <a:pt x="92605" y="566057"/>
                  </a:moveTo>
                  <a:cubicBezTo>
                    <a:pt x="68415" y="556381"/>
                    <a:pt x="46053" y="522249"/>
                    <a:pt x="34548" y="493486"/>
                  </a:cubicBezTo>
                  <a:cubicBezTo>
                    <a:pt x="-10502" y="380863"/>
                    <a:pt x="-7250" y="101783"/>
                    <a:pt x="20033" y="29029"/>
                  </a:cubicBezTo>
                  <a:cubicBezTo>
                    <a:pt x="34042" y="-8327"/>
                    <a:pt x="97443" y="9676"/>
                    <a:pt x="136148" y="0"/>
                  </a:cubicBezTo>
                  <a:cubicBezTo>
                    <a:pt x="503599" y="52494"/>
                    <a:pt x="184241" y="10411"/>
                    <a:pt x="499005" y="43543"/>
                  </a:cubicBezTo>
                  <a:cubicBezTo>
                    <a:pt x="599331" y="54103"/>
                    <a:pt x="656129" y="66621"/>
                    <a:pt x="760262" y="72572"/>
                  </a:cubicBezTo>
                  <a:cubicBezTo>
                    <a:pt x="881114" y="79478"/>
                    <a:pt x="1002229" y="80887"/>
                    <a:pt x="1123119" y="87086"/>
                  </a:cubicBezTo>
                  <a:cubicBezTo>
                    <a:pt x="1190936" y="90564"/>
                    <a:pt x="1258586" y="96762"/>
                    <a:pt x="1326319" y="101600"/>
                  </a:cubicBezTo>
                  <a:cubicBezTo>
                    <a:pt x="1438097" y="129544"/>
                    <a:pt x="1327977" y="102992"/>
                    <a:pt x="1456948" y="130629"/>
                  </a:cubicBezTo>
                  <a:lnTo>
                    <a:pt x="1587576" y="159657"/>
                  </a:lnTo>
                  <a:lnTo>
                    <a:pt x="1993976" y="116114"/>
                  </a:lnTo>
                  <a:lnTo>
                    <a:pt x="2110091" y="101600"/>
                  </a:lnTo>
                  <a:cubicBezTo>
                    <a:pt x="2260072" y="116114"/>
                    <a:pt x="2411678" y="118769"/>
                    <a:pt x="2560033" y="145143"/>
                  </a:cubicBezTo>
                  <a:cubicBezTo>
                    <a:pt x="2630846" y="157732"/>
                    <a:pt x="2696625" y="190578"/>
                    <a:pt x="2763233" y="217714"/>
                  </a:cubicBezTo>
                  <a:cubicBezTo>
                    <a:pt x="2937584" y="288746"/>
                    <a:pt x="2917455" y="281824"/>
                    <a:pt x="3039005" y="362857"/>
                  </a:cubicBezTo>
                  <a:cubicBezTo>
                    <a:pt x="3024491" y="382209"/>
                    <a:pt x="3016205" y="408468"/>
                    <a:pt x="2995462" y="420914"/>
                  </a:cubicBezTo>
                  <a:cubicBezTo>
                    <a:pt x="2941530" y="453273"/>
                    <a:pt x="2821291" y="493486"/>
                    <a:pt x="2821291" y="493486"/>
                  </a:cubicBezTo>
                  <a:cubicBezTo>
                    <a:pt x="2835805" y="503162"/>
                    <a:pt x="2847910" y="518283"/>
                    <a:pt x="2864833" y="522514"/>
                  </a:cubicBezTo>
                  <a:cubicBezTo>
                    <a:pt x="2903027" y="532063"/>
                    <a:pt x="3175143" y="550850"/>
                    <a:pt x="3184148" y="551543"/>
                  </a:cubicBezTo>
                  <a:cubicBezTo>
                    <a:pt x="3247043" y="546705"/>
                    <a:pt x="3311468" y="551640"/>
                    <a:pt x="3372833" y="537029"/>
                  </a:cubicBezTo>
                  <a:cubicBezTo>
                    <a:pt x="3414930" y="527006"/>
                    <a:pt x="3447340" y="490860"/>
                    <a:pt x="3488948" y="478972"/>
                  </a:cubicBezTo>
                  <a:cubicBezTo>
                    <a:pt x="3550135" y="461490"/>
                    <a:pt x="3614738" y="459619"/>
                    <a:pt x="3677633" y="449943"/>
                  </a:cubicBezTo>
                  <a:cubicBezTo>
                    <a:pt x="3842128" y="454781"/>
                    <a:pt x="4007140" y="450561"/>
                    <a:pt x="4171119" y="464457"/>
                  </a:cubicBezTo>
                  <a:cubicBezTo>
                    <a:pt x="4293172" y="474800"/>
                    <a:pt x="4533976" y="522514"/>
                    <a:pt x="4533976" y="522514"/>
                  </a:cubicBezTo>
                  <a:cubicBezTo>
                    <a:pt x="4544712" y="526093"/>
                    <a:pt x="4621062" y="547301"/>
                    <a:pt x="4621062" y="566057"/>
                  </a:cubicBezTo>
                  <a:cubicBezTo>
                    <a:pt x="4621062" y="631150"/>
                    <a:pt x="4553360" y="718410"/>
                    <a:pt x="4519462" y="769257"/>
                  </a:cubicBezTo>
                  <a:cubicBezTo>
                    <a:pt x="4503142" y="850859"/>
                    <a:pt x="4516869" y="836499"/>
                    <a:pt x="4461405" y="899886"/>
                  </a:cubicBezTo>
                  <a:cubicBezTo>
                    <a:pt x="4443383" y="920483"/>
                    <a:pt x="4429972" y="951604"/>
                    <a:pt x="4403348" y="957943"/>
                  </a:cubicBezTo>
                  <a:cubicBezTo>
                    <a:pt x="4323199" y="977026"/>
                    <a:pt x="4238885" y="968201"/>
                    <a:pt x="4156605" y="972457"/>
                  </a:cubicBezTo>
                  <a:lnTo>
                    <a:pt x="3561519" y="1001486"/>
                  </a:lnTo>
                  <a:cubicBezTo>
                    <a:pt x="3362914" y="1067688"/>
                    <a:pt x="3457371" y="1046034"/>
                    <a:pt x="3184148" y="1074057"/>
                  </a:cubicBezTo>
                  <a:cubicBezTo>
                    <a:pt x="2852744" y="1108047"/>
                    <a:pt x="2886690" y="1102045"/>
                    <a:pt x="2560033" y="1117600"/>
                  </a:cubicBezTo>
                  <a:cubicBezTo>
                    <a:pt x="2385502" y="1136993"/>
                    <a:pt x="2276462" y="1145408"/>
                    <a:pt x="2110091" y="1175657"/>
                  </a:cubicBezTo>
                  <a:cubicBezTo>
                    <a:pt x="2066205" y="1183636"/>
                    <a:pt x="2023619" y="1198378"/>
                    <a:pt x="1979462" y="1204686"/>
                  </a:cubicBezTo>
                  <a:cubicBezTo>
                    <a:pt x="1921789" y="1212925"/>
                    <a:pt x="1863134" y="1212259"/>
                    <a:pt x="1805291" y="1219200"/>
                  </a:cubicBezTo>
                  <a:cubicBezTo>
                    <a:pt x="1282816" y="1281897"/>
                    <a:pt x="1915928" y="1221018"/>
                    <a:pt x="1456948" y="1262743"/>
                  </a:cubicBezTo>
                  <a:cubicBezTo>
                    <a:pt x="1340834" y="1257905"/>
                    <a:pt x="1224594" y="1255478"/>
                    <a:pt x="1108605" y="1248229"/>
                  </a:cubicBezTo>
                  <a:cubicBezTo>
                    <a:pt x="1031926" y="1243437"/>
                    <a:pt x="990316" y="1233279"/>
                    <a:pt x="919919" y="1219200"/>
                  </a:cubicBezTo>
                  <a:cubicBezTo>
                    <a:pt x="894045" y="1184701"/>
                    <a:pt x="849494" y="1135782"/>
                    <a:pt x="847348" y="1088572"/>
                  </a:cubicBezTo>
                  <a:cubicBezTo>
                    <a:pt x="840254" y="932491"/>
                    <a:pt x="852608" y="888098"/>
                    <a:pt x="876376" y="769257"/>
                  </a:cubicBezTo>
                  <a:cubicBezTo>
                    <a:pt x="982814" y="774095"/>
                    <a:pt x="1136588" y="872425"/>
                    <a:pt x="1195691" y="783772"/>
                  </a:cubicBezTo>
                  <a:cubicBezTo>
                    <a:pt x="1229299" y="733360"/>
                    <a:pt x="666029" y="711633"/>
                    <a:pt x="658662" y="711200"/>
                  </a:cubicBezTo>
                  <a:cubicBezTo>
                    <a:pt x="639310" y="706362"/>
                    <a:pt x="620321" y="699719"/>
                    <a:pt x="600605" y="696686"/>
                  </a:cubicBezTo>
                  <a:cubicBezTo>
                    <a:pt x="557303" y="690024"/>
                    <a:pt x="512101" y="694208"/>
                    <a:pt x="469976" y="682172"/>
                  </a:cubicBezTo>
                  <a:cubicBezTo>
                    <a:pt x="286827" y="629844"/>
                    <a:pt x="497007" y="652416"/>
                    <a:pt x="339348" y="595086"/>
                  </a:cubicBezTo>
                  <a:cubicBezTo>
                    <a:pt x="307197" y="583395"/>
                    <a:pt x="271615" y="585410"/>
                    <a:pt x="237748" y="580572"/>
                  </a:cubicBezTo>
                  <a:cubicBezTo>
                    <a:pt x="218396" y="570896"/>
                    <a:pt x="200415" y="557760"/>
                    <a:pt x="179691" y="551543"/>
                  </a:cubicBezTo>
                  <a:cubicBezTo>
                    <a:pt x="126009" y="535438"/>
                    <a:pt x="116795" y="575733"/>
                    <a:pt x="92605" y="566057"/>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10-3"/>
            <p:cNvSpPr txBox="1"/>
            <p:nvPr/>
          </p:nvSpPr>
          <p:spPr>
            <a:xfrm rot="186209">
              <a:off x="6887720" y="3187274"/>
              <a:ext cx="3698581" cy="584775"/>
            </a:xfrm>
            <a:prstGeom prst="rect">
              <a:avLst/>
            </a:prstGeom>
            <a:noFill/>
          </p:spPr>
          <p:txBody>
            <a:bodyPr wrap="square" rtlCol="0">
              <a:noAutofit/>
            </a:bodyPr>
            <a:lstStyle/>
            <a:p>
              <a:r>
                <a:rPr lang="en-US" altLang="zh-CN" sz="32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World History</a:t>
              </a:r>
              <a:endParaRPr lang="zh-CN" altLang="en-US" sz="32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10-4"/>
            <p:cNvSpPr txBox="1"/>
            <p:nvPr/>
          </p:nvSpPr>
          <p:spPr>
            <a:xfrm rot="21329498">
              <a:off x="7789780" y="3652261"/>
              <a:ext cx="4100556" cy="461665"/>
            </a:xfrm>
            <a:prstGeom prst="rect">
              <a:avLst/>
            </a:prstGeom>
            <a:noFill/>
          </p:spPr>
          <p:txBody>
            <a:bodyPr wrap="square" rtlCol="0">
              <a:noAutofit/>
            </a:bodyPr>
            <a:lstStyle/>
            <a:p>
              <a:r>
                <a:rPr lang="en-US" altLang="zh-CN" sz="2400" dirty="0">
                  <a:ln w="9525">
                    <a:solidFill>
                      <a:schemeClr val="bg1">
                        <a:alpha val="50000"/>
                      </a:schemeClr>
                    </a:solidFill>
                  </a:ln>
                  <a:solidFill>
                    <a:srgbClr val="F7A124"/>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Knowledge lecture hall</a:t>
              </a:r>
              <a:endParaRPr lang="zh-CN" altLang="en-US" sz="2400" dirty="0">
                <a:ln w="9525">
                  <a:solidFill>
                    <a:schemeClr val="bg1">
                      <a:alpha val="50000"/>
                    </a:schemeClr>
                  </a:solidFill>
                </a:ln>
                <a:solidFill>
                  <a:srgbClr val="F7A124"/>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5"/>
            <p:cNvSpPr/>
            <p:nvPr/>
          </p:nvSpPr>
          <p:spPr>
            <a:xfrm rot="17835334" flipH="1">
              <a:off x="6978403" y="2551035"/>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51" name="PPT世界-11"/>
          <p:cNvSpPr/>
          <p:nvPr/>
        </p:nvSpPr>
        <p:spPr>
          <a:xfrm rot="10439096">
            <a:off x="770041" y="2307062"/>
            <a:ext cx="760438" cy="831476"/>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2" name="PPT世界-12"/>
          <p:cNvSpPr/>
          <p:nvPr/>
        </p:nvSpPr>
        <p:spPr>
          <a:xfrm rot="20954534">
            <a:off x="4519013" y="5181830"/>
            <a:ext cx="643858" cy="704006"/>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4" name="PPT世界-13"/>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6" name="PPT世界-14"/>
          <p:cNvSpPr/>
          <p:nvPr/>
        </p:nvSpPr>
        <p:spPr>
          <a:xfrm rot="5400000">
            <a:off x="11715015" y="6381016"/>
            <a:ext cx="589419" cy="364551"/>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40" name="图片 39">
            <a:hlinkClick r:id="rId5"/>
            <a:extLst>
              <a:ext uri="{FF2B5EF4-FFF2-40B4-BE49-F238E27FC236}">
                <a16:creationId xmlns:a16="http://schemas.microsoft.com/office/drawing/2014/main" id="{20C44B23-FED6-47E2-AE5D-6FA11829C527}"/>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PPT世界-1">
            <a:extLst>
              <a:ext uri="{FF2B5EF4-FFF2-40B4-BE49-F238E27FC236}">
                <a16:creationId xmlns:a16="http://schemas.microsoft.com/office/drawing/2014/main" id="{F675F65C-A249-469E-9A74-93A53C86B9C8}"/>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8" name="PPT世界-2">
            <a:extLst>
              <a:ext uri="{FF2B5EF4-FFF2-40B4-BE49-F238E27FC236}">
                <a16:creationId xmlns:a16="http://schemas.microsoft.com/office/drawing/2014/main" id="{3ED9F10D-9652-49E3-8A11-8D4F8DCF4376}"/>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9" name="PPT世界-3">
            <a:extLst>
              <a:ext uri="{FF2B5EF4-FFF2-40B4-BE49-F238E27FC236}">
                <a16:creationId xmlns:a16="http://schemas.microsoft.com/office/drawing/2014/main" id="{6F73F610-020C-422A-8F3F-7F10D1ADBF7A}"/>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9" name="PPT世界-5">
            <a:extLst>
              <a:ext uri="{FF2B5EF4-FFF2-40B4-BE49-F238E27FC236}">
                <a16:creationId xmlns:a16="http://schemas.microsoft.com/office/drawing/2014/main" id="{02A42CA7-1CB7-4142-9150-CBE4E71C0DFB}"/>
              </a:ext>
            </a:extLst>
          </p:cNvPr>
          <p:cNvGrpSpPr/>
          <p:nvPr/>
        </p:nvGrpSpPr>
        <p:grpSpPr>
          <a:xfrm>
            <a:off x="4136099" y="1451372"/>
            <a:ext cx="3907099" cy="3125679"/>
            <a:chOff x="4136099" y="1681157"/>
            <a:chExt cx="3907099" cy="3125679"/>
          </a:xfrm>
        </p:grpSpPr>
        <p:sp>
          <p:nvSpPr>
            <p:cNvPr id="22" name="PPT世界-5-1"/>
            <p:cNvSpPr/>
            <p:nvPr/>
          </p:nvSpPr>
          <p:spPr>
            <a:xfrm>
              <a:off x="6848742" y="3280089"/>
              <a:ext cx="268295" cy="268295"/>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cs typeface="思源黑体 CN Bold" panose="020B0800000000000000" pitchFamily="34" charset="-122"/>
              </a:endParaRPr>
            </a:p>
          </p:txBody>
        </p:sp>
        <p:sp>
          <p:nvSpPr>
            <p:cNvPr id="27" name="PPT世界-5-2"/>
            <p:cNvSpPr/>
            <p:nvPr/>
          </p:nvSpPr>
          <p:spPr>
            <a:xfrm>
              <a:off x="4284011" y="1834651"/>
              <a:ext cx="3600112" cy="1250271"/>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9" name="PPT世界-5-3"/>
            <p:cNvSpPr/>
            <p:nvPr/>
          </p:nvSpPr>
          <p:spPr>
            <a:xfrm>
              <a:off x="5844075" y="4467686"/>
              <a:ext cx="212068" cy="212068"/>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cs typeface="思源黑体 CN Bold" panose="020B0800000000000000" pitchFamily="34" charset="-122"/>
              </a:endParaRPr>
            </a:p>
          </p:txBody>
        </p:sp>
        <p:sp>
          <p:nvSpPr>
            <p:cNvPr id="28" name="PPT世界-5-4"/>
            <p:cNvSpPr/>
            <p:nvPr/>
          </p:nvSpPr>
          <p:spPr>
            <a:xfrm>
              <a:off x="4694256" y="2239314"/>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9315" tIns="209315" rIns="209315" bIns="209315" numCol="1" spcCol="1270" anchor="ctr" anchorCtr="0">
              <a:noAutofit/>
            </a:bodyPr>
            <a:lstStyle/>
            <a:p>
              <a:pPr marL="0" lvl="0" indent="0" algn="ctr" defTabSz="933450">
                <a:lnSpc>
                  <a:spcPct val="90000"/>
                </a:lnSpc>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endParaRPr lang="en-US" altLang="zh-CN"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a:p>
              <a:pPr marL="0" lvl="0" indent="0" algn="ctr" defTabSz="933450">
                <a:lnSpc>
                  <a:spcPct val="90000"/>
                </a:lnSpc>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文字</a:t>
              </a:r>
            </a:p>
          </p:txBody>
        </p:sp>
        <p:sp>
          <p:nvSpPr>
            <p:cNvPr id="29" name="PPT世界-5-5"/>
            <p:cNvSpPr/>
            <p:nvPr/>
          </p:nvSpPr>
          <p:spPr>
            <a:xfrm>
              <a:off x="5978017" y="1935677"/>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endParaRPr lang="en-US" altLang="zh-CN"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a:p>
              <a:pPr marL="0" lvl="0" indent="0" algn="ctr" defTabSz="933450">
                <a:lnSpc>
                  <a:spcPct val="90000"/>
                </a:lnSpc>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文字</a:t>
              </a:r>
            </a:p>
          </p:txBody>
        </p:sp>
        <p:sp>
          <p:nvSpPr>
            <p:cNvPr id="20" name="PPT世界-5-6"/>
            <p:cNvSpPr/>
            <p:nvPr/>
          </p:nvSpPr>
          <p:spPr>
            <a:xfrm>
              <a:off x="5246369" y="3679990"/>
              <a:ext cx="255561" cy="255561"/>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cs typeface="思源黑体 CN Bold" panose="020B0800000000000000" pitchFamily="34" charset="-122"/>
              </a:endParaRPr>
            </a:p>
          </p:txBody>
        </p:sp>
        <p:sp>
          <p:nvSpPr>
            <p:cNvPr id="21" name="PPT世界-5-7"/>
            <p:cNvSpPr/>
            <p:nvPr/>
          </p:nvSpPr>
          <p:spPr>
            <a:xfrm>
              <a:off x="5592889" y="3181483"/>
              <a:ext cx="1255853" cy="1255853"/>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endParaRPr lang="en-US" altLang="zh-CN"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a:p>
              <a:pPr marL="0" lvl="0" indent="0" algn="ctr" defTabSz="933450">
                <a:spcBef>
                  <a:spcPct val="0"/>
                </a:spcBef>
                <a:spcAft>
                  <a:spcPct val="35000"/>
                </a:spcAft>
                <a:buNone/>
              </a:pPr>
              <a:r>
                <a:rPr lang="zh-CN" altLang="en-US" sz="2000" kern="1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文字</a:t>
              </a:r>
            </a:p>
          </p:txBody>
        </p:sp>
        <p:sp>
          <p:nvSpPr>
            <p:cNvPr id="45" name="PPT世界-5-8"/>
            <p:cNvSpPr/>
            <p:nvPr/>
          </p:nvSpPr>
          <p:spPr>
            <a:xfrm>
              <a:off x="5635769" y="1922142"/>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cs typeface="思源黑体 CN Bold" panose="020B0800000000000000" pitchFamily="34" charset="-122"/>
              </a:endParaRPr>
            </a:p>
          </p:txBody>
        </p:sp>
        <p:sp>
          <p:nvSpPr>
            <p:cNvPr id="30" name="PPT世界-5-9"/>
            <p:cNvSpPr/>
            <p:nvPr/>
          </p:nvSpPr>
          <p:spPr>
            <a:xfrm>
              <a:off x="4136099" y="1681157"/>
              <a:ext cx="3907099" cy="3125679"/>
            </a:xfrm>
            <a:prstGeom prst="funnel">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noAutofit/>
            </a:bodyPr>
            <a:lstStyle/>
            <a:p>
              <a:endParaRPr lang="zh-CN" altLang="en-US" dirty="0">
                <a:cs typeface="思源黑体 CN Bold" panose="020B0800000000000000" pitchFamily="34" charset="-122"/>
              </a:endParaRPr>
            </a:p>
          </p:txBody>
        </p:sp>
        <p:sp>
          <p:nvSpPr>
            <p:cNvPr id="46" name="PPT世界-5-10"/>
            <p:cNvSpPr/>
            <p:nvPr/>
          </p:nvSpPr>
          <p:spPr>
            <a:xfrm>
              <a:off x="7246372" y="2438021"/>
              <a:ext cx="373962" cy="373962"/>
            </a:xfrm>
            <a:custGeom>
              <a:avLst/>
              <a:gdLst>
                <a:gd name="connsiteX0" fmla="*/ 0 w 1255853"/>
                <a:gd name="connsiteY0" fmla="*/ 627927 h 1255853"/>
                <a:gd name="connsiteX1" fmla="*/ 627927 w 1255853"/>
                <a:gd name="connsiteY1" fmla="*/ 0 h 1255853"/>
                <a:gd name="connsiteX2" fmla="*/ 1255854 w 1255853"/>
                <a:gd name="connsiteY2" fmla="*/ 627927 h 1255853"/>
                <a:gd name="connsiteX3" fmla="*/ 627927 w 1255853"/>
                <a:gd name="connsiteY3" fmla="*/ 1255854 h 1255853"/>
                <a:gd name="connsiteX4" fmla="*/ 0 w 1255853"/>
                <a:gd name="connsiteY4" fmla="*/ 627927 h 125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853" h="1255853">
                  <a:moveTo>
                    <a:pt x="0" y="627927"/>
                  </a:moveTo>
                  <a:cubicBezTo>
                    <a:pt x="0" y="281132"/>
                    <a:pt x="281132" y="0"/>
                    <a:pt x="627927" y="0"/>
                  </a:cubicBezTo>
                  <a:cubicBezTo>
                    <a:pt x="974722" y="0"/>
                    <a:pt x="1255854" y="281132"/>
                    <a:pt x="1255854" y="627927"/>
                  </a:cubicBezTo>
                  <a:cubicBezTo>
                    <a:pt x="1255854" y="974722"/>
                    <a:pt x="974722" y="1255854"/>
                    <a:pt x="627927" y="1255854"/>
                  </a:cubicBezTo>
                  <a:cubicBezTo>
                    <a:pt x="281132" y="1255854"/>
                    <a:pt x="0" y="974722"/>
                    <a:pt x="0" y="627927"/>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0585" tIns="210585" rIns="210585" bIns="210585" numCol="1" spcCol="1270" anchor="ctr" anchorCtr="0">
              <a:noAutofit/>
            </a:bodyPr>
            <a:lstStyle/>
            <a:p>
              <a:pPr marL="0" lvl="0" indent="0" algn="ctr" defTabSz="933450">
                <a:lnSpc>
                  <a:spcPct val="90000"/>
                </a:lnSpc>
                <a:spcBef>
                  <a:spcPct val="0"/>
                </a:spcBef>
                <a:spcAft>
                  <a:spcPct val="35000"/>
                </a:spcAft>
                <a:buNone/>
              </a:pPr>
              <a:endParaRPr lang="zh-CN" altLang="en-US" sz="2100" kern="1200" dirty="0">
                <a:solidFill>
                  <a:schemeClr val="tx1"/>
                </a:solidFill>
                <a:latin typeface="+mj-ea"/>
                <a:ea typeface="+mj-ea"/>
                <a:cs typeface="思源黑体 CN Bold" panose="020B0800000000000000" pitchFamily="34" charset="-122"/>
              </a:endParaRPr>
            </a:p>
          </p:txBody>
        </p:sp>
      </p:grpSp>
      <p:grpSp>
        <p:nvGrpSpPr>
          <p:cNvPr id="10" name="PPT世界-6">
            <a:extLst>
              <a:ext uri="{FF2B5EF4-FFF2-40B4-BE49-F238E27FC236}">
                <a16:creationId xmlns:a16="http://schemas.microsoft.com/office/drawing/2014/main" id="{4D529423-4C00-4506-88BC-08539FBFCD3A}"/>
              </a:ext>
            </a:extLst>
          </p:cNvPr>
          <p:cNvGrpSpPr/>
          <p:nvPr/>
        </p:nvGrpSpPr>
        <p:grpSpPr>
          <a:xfrm>
            <a:off x="944353" y="2166033"/>
            <a:ext cx="10303295" cy="1776247"/>
            <a:chOff x="1064792" y="2395818"/>
            <a:chExt cx="10303295" cy="1776247"/>
          </a:xfrm>
        </p:grpSpPr>
        <p:grpSp>
          <p:nvGrpSpPr>
            <p:cNvPr id="3" name="组合 2">
              <a:extLst>
                <a:ext uri="{FF2B5EF4-FFF2-40B4-BE49-F238E27FC236}">
                  <a16:creationId xmlns:a16="http://schemas.microsoft.com/office/drawing/2014/main" id="{3B8478AB-F4BD-4B20-89C5-773AF91FC709}"/>
                </a:ext>
              </a:extLst>
            </p:cNvPr>
            <p:cNvGrpSpPr/>
            <p:nvPr/>
          </p:nvGrpSpPr>
          <p:grpSpPr>
            <a:xfrm>
              <a:off x="1064792" y="2395818"/>
              <a:ext cx="2995197" cy="1776247"/>
              <a:chOff x="660399" y="2867240"/>
              <a:chExt cx="2995197" cy="1776247"/>
            </a:xfrm>
          </p:grpSpPr>
          <p:sp>
            <p:nvSpPr>
              <p:cNvPr id="33" name="PPT世界-6-1"/>
              <p:cNvSpPr/>
              <p:nvPr/>
            </p:nvSpPr>
            <p:spPr>
              <a:xfrm>
                <a:off x="660399" y="347854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34" name="PPT世界-6-2"/>
              <p:cNvSpPr/>
              <p:nvPr/>
            </p:nvSpPr>
            <p:spPr>
              <a:xfrm>
                <a:off x="2302001" y="347854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39" name="PPT世界-6-3"/>
              <p:cNvSpPr/>
              <p:nvPr/>
            </p:nvSpPr>
            <p:spPr>
              <a:xfrm>
                <a:off x="660399" y="414056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40" name="PPT世界-6-4"/>
              <p:cNvSpPr/>
              <p:nvPr/>
            </p:nvSpPr>
            <p:spPr>
              <a:xfrm>
                <a:off x="2302001" y="414056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dirty="0">
                    <a:solidFill>
                      <a:schemeClr val="tx1">
                        <a:lumMod val="75000"/>
                        <a:lumOff val="25000"/>
                      </a:schemeClr>
                    </a:solidFill>
                    <a:latin typeface="+mj-ea"/>
                    <a:ea typeface="+mj-ea"/>
                    <a:cs typeface="思源黑体 CN Bold" panose="020B0800000000000000" pitchFamily="34" charset="-122"/>
                  </a:rPr>
                  <a:t>……</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grpSp>
            <p:nvGrpSpPr>
              <p:cNvPr id="59" name="组合 58">
                <a:extLst>
                  <a:ext uri="{FF2B5EF4-FFF2-40B4-BE49-F238E27FC236}">
                    <a16:creationId xmlns:a16="http://schemas.microsoft.com/office/drawing/2014/main" id="{738CA9CB-F6D6-4889-AA4A-37C9B2292012}"/>
                  </a:ext>
                </a:extLst>
              </p:cNvPr>
              <p:cNvGrpSpPr/>
              <p:nvPr/>
            </p:nvGrpSpPr>
            <p:grpSpPr>
              <a:xfrm>
                <a:off x="686335" y="2867240"/>
                <a:ext cx="1548000" cy="318171"/>
                <a:chOff x="2589463" y="-1108113"/>
                <a:chExt cx="1548000" cy="318171"/>
              </a:xfrm>
            </p:grpSpPr>
            <p:sp>
              <p:nvSpPr>
                <p:cNvPr id="60" name="PPT世界-6-5">
                  <a:extLst>
                    <a:ext uri="{FF2B5EF4-FFF2-40B4-BE49-F238E27FC236}">
                      <a16:creationId xmlns:a16="http://schemas.microsoft.com/office/drawing/2014/main" id="{6331B9EA-5614-4D19-9DA9-AFB4D7BE7D0E}"/>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61" name="PPT世界-6-6">
                  <a:extLst>
                    <a:ext uri="{FF2B5EF4-FFF2-40B4-BE49-F238E27FC236}">
                      <a16:creationId xmlns:a16="http://schemas.microsoft.com/office/drawing/2014/main" id="{35FE8FE1-EAF2-4ACC-8FFA-74EC097DCEBE}"/>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5" name="组合 4">
              <a:extLst>
                <a:ext uri="{FF2B5EF4-FFF2-40B4-BE49-F238E27FC236}">
                  <a16:creationId xmlns:a16="http://schemas.microsoft.com/office/drawing/2014/main" id="{0F16891A-6B85-4593-AC62-1794EF0DEB3C}"/>
                </a:ext>
              </a:extLst>
            </p:cNvPr>
            <p:cNvGrpSpPr/>
            <p:nvPr/>
          </p:nvGrpSpPr>
          <p:grpSpPr>
            <a:xfrm>
              <a:off x="8372890" y="2395818"/>
              <a:ext cx="2995197" cy="1776247"/>
              <a:chOff x="8536404" y="2867240"/>
              <a:chExt cx="2995197" cy="1776247"/>
            </a:xfrm>
          </p:grpSpPr>
          <p:sp>
            <p:nvSpPr>
              <p:cNvPr id="35" name="PPT世界-6-7"/>
              <p:cNvSpPr/>
              <p:nvPr/>
            </p:nvSpPr>
            <p:spPr>
              <a:xfrm>
                <a:off x="8536404" y="347854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36" name="PPT世界-6-8"/>
              <p:cNvSpPr/>
              <p:nvPr/>
            </p:nvSpPr>
            <p:spPr>
              <a:xfrm>
                <a:off x="10178006" y="347854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37" name="PPT世界-6-9"/>
              <p:cNvSpPr/>
              <p:nvPr/>
            </p:nvSpPr>
            <p:spPr>
              <a:xfrm>
                <a:off x="8536404" y="414056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38" name="PPT世界-6-10"/>
              <p:cNvSpPr/>
              <p:nvPr/>
            </p:nvSpPr>
            <p:spPr>
              <a:xfrm>
                <a:off x="10178006" y="4140567"/>
                <a:ext cx="1353595" cy="5029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solidFill>
                      <a:schemeClr val="tx1">
                        <a:lumMod val="75000"/>
                        <a:lumOff val="25000"/>
                      </a:schemeClr>
                    </a:solidFill>
                    <a:latin typeface="+mj-ea"/>
                    <a:ea typeface="+mj-ea"/>
                    <a:cs typeface="思源黑体 CN Bold" panose="020B0800000000000000" pitchFamily="34" charset="-122"/>
                  </a:rPr>
                  <a:t>保险</a:t>
                </a:r>
              </a:p>
            </p:txBody>
          </p:sp>
          <p:grpSp>
            <p:nvGrpSpPr>
              <p:cNvPr id="62" name="组合 61">
                <a:extLst>
                  <a:ext uri="{FF2B5EF4-FFF2-40B4-BE49-F238E27FC236}">
                    <a16:creationId xmlns:a16="http://schemas.microsoft.com/office/drawing/2014/main" id="{ECAA63AF-0BBD-4852-84F5-B76B416C5326}"/>
                  </a:ext>
                </a:extLst>
              </p:cNvPr>
              <p:cNvGrpSpPr/>
              <p:nvPr/>
            </p:nvGrpSpPr>
            <p:grpSpPr>
              <a:xfrm>
                <a:off x="9888951" y="2867240"/>
                <a:ext cx="1548000" cy="318171"/>
                <a:chOff x="2589463" y="-1108113"/>
                <a:chExt cx="1548000" cy="318171"/>
              </a:xfrm>
            </p:grpSpPr>
            <p:sp>
              <p:nvSpPr>
                <p:cNvPr id="63" name="PPT世界-6-11">
                  <a:extLst>
                    <a:ext uri="{FF2B5EF4-FFF2-40B4-BE49-F238E27FC236}">
                      <a16:creationId xmlns:a16="http://schemas.microsoft.com/office/drawing/2014/main" id="{76B64DE4-4F1F-4434-AF4A-788E0AA3DDBA}"/>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64" name="PPT世界-6-12">
                  <a:extLst>
                    <a:ext uri="{FF2B5EF4-FFF2-40B4-BE49-F238E27FC236}">
                      <a16:creationId xmlns:a16="http://schemas.microsoft.com/office/drawing/2014/main" id="{027E4EB8-900C-422D-95C0-894B72048525}"/>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8" name="PPT世界-7">
            <a:extLst>
              <a:ext uri="{FF2B5EF4-FFF2-40B4-BE49-F238E27FC236}">
                <a16:creationId xmlns:a16="http://schemas.microsoft.com/office/drawing/2014/main" id="{C500EA91-86BB-489C-95F8-555535530142}"/>
              </a:ext>
            </a:extLst>
          </p:cNvPr>
          <p:cNvGrpSpPr/>
          <p:nvPr/>
        </p:nvGrpSpPr>
        <p:grpSpPr>
          <a:xfrm>
            <a:off x="3641473" y="4960751"/>
            <a:ext cx="4909055" cy="1125243"/>
            <a:chOff x="3641473" y="5190536"/>
            <a:chExt cx="4909055" cy="1125243"/>
          </a:xfrm>
        </p:grpSpPr>
        <p:grpSp>
          <p:nvGrpSpPr>
            <p:cNvPr id="41" name="组合 40"/>
            <p:cNvGrpSpPr/>
            <p:nvPr/>
          </p:nvGrpSpPr>
          <p:grpSpPr>
            <a:xfrm>
              <a:off x="3641473" y="5812859"/>
              <a:ext cx="4909055" cy="502920"/>
              <a:chOff x="2752607" y="5812859"/>
              <a:chExt cx="4909055" cy="502920"/>
            </a:xfrm>
            <a:noFill/>
          </p:grpSpPr>
          <p:sp>
            <p:nvSpPr>
              <p:cNvPr id="42" name="PPT世界-7-1"/>
              <p:cNvSpPr/>
              <p:nvPr/>
            </p:nvSpPr>
            <p:spPr>
              <a:xfrm>
                <a:off x="2752607" y="5812859"/>
                <a:ext cx="1353595" cy="502920"/>
              </a:xfrm>
              <a:prstGeom prst="roundRect">
                <a:avLst>
                  <a:gd name="adj" fmla="val 50000"/>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43" name="PPT世界-7-2"/>
              <p:cNvSpPr/>
              <p:nvPr/>
            </p:nvSpPr>
            <p:spPr>
              <a:xfrm>
                <a:off x="4530337" y="5812859"/>
                <a:ext cx="1353595" cy="502920"/>
              </a:xfrm>
              <a:prstGeom prst="roundRect">
                <a:avLst>
                  <a:gd name="adj" fmla="val 50000"/>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tx1">
                        <a:lumMod val="75000"/>
                        <a:lumOff val="25000"/>
                      </a:schemeClr>
                    </a:solidFill>
                    <a:latin typeface="+mn-ea"/>
                    <a:cs typeface="思源黑体 CN Bold" panose="020B0800000000000000" pitchFamily="34" charset="-122"/>
                  </a:rPr>
                  <a:t>键入文本</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sp>
            <p:nvSpPr>
              <p:cNvPr id="44" name="PPT世界-7-3"/>
              <p:cNvSpPr/>
              <p:nvPr/>
            </p:nvSpPr>
            <p:spPr>
              <a:xfrm>
                <a:off x="6308067" y="5812859"/>
                <a:ext cx="1353595" cy="502920"/>
              </a:xfrm>
              <a:prstGeom prst="roundRect">
                <a:avLst>
                  <a:gd name="adj" fmla="val 50000"/>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solidFill>
                      <a:schemeClr val="tx1">
                        <a:lumMod val="75000"/>
                        <a:lumOff val="25000"/>
                      </a:schemeClr>
                    </a:solidFill>
                    <a:latin typeface="+mj-ea"/>
                    <a:ea typeface="+mj-ea"/>
                    <a:cs typeface="思源黑体 CN Bold" panose="020B0800000000000000" pitchFamily="34" charset="-122"/>
                  </a:rPr>
                  <a:t>……</a:t>
                </a:r>
                <a:endParaRPr lang="zh-CN" altLang="en-US" dirty="0">
                  <a:solidFill>
                    <a:schemeClr val="tx1">
                      <a:lumMod val="75000"/>
                      <a:lumOff val="25000"/>
                    </a:schemeClr>
                  </a:solidFill>
                  <a:latin typeface="+mj-ea"/>
                  <a:ea typeface="+mj-ea"/>
                  <a:cs typeface="思源黑体 CN Bold" panose="020B0800000000000000" pitchFamily="34" charset="-122"/>
                </a:endParaRPr>
              </a:p>
            </p:txBody>
          </p:sp>
        </p:grpSp>
        <p:grpSp>
          <p:nvGrpSpPr>
            <p:cNvPr id="65" name="组合 64">
              <a:extLst>
                <a:ext uri="{FF2B5EF4-FFF2-40B4-BE49-F238E27FC236}">
                  <a16:creationId xmlns:a16="http://schemas.microsoft.com/office/drawing/2014/main" id="{F97A30BD-4616-40FF-B213-0C4A79E747A5}"/>
                </a:ext>
              </a:extLst>
            </p:cNvPr>
            <p:cNvGrpSpPr/>
            <p:nvPr/>
          </p:nvGrpSpPr>
          <p:grpSpPr>
            <a:xfrm>
              <a:off x="5322000" y="5190536"/>
              <a:ext cx="1548000" cy="318171"/>
              <a:chOff x="2589463" y="-1108113"/>
              <a:chExt cx="1548000" cy="318171"/>
            </a:xfrm>
          </p:grpSpPr>
          <p:sp>
            <p:nvSpPr>
              <p:cNvPr id="66" name="PPT世界-7-4">
                <a:extLst>
                  <a:ext uri="{FF2B5EF4-FFF2-40B4-BE49-F238E27FC236}">
                    <a16:creationId xmlns:a16="http://schemas.microsoft.com/office/drawing/2014/main" id="{4DBCA368-8674-41E4-B155-48540BF0D207}"/>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67" name="PPT世界-7-5">
                <a:extLst>
                  <a:ext uri="{FF2B5EF4-FFF2-40B4-BE49-F238E27FC236}">
                    <a16:creationId xmlns:a16="http://schemas.microsoft.com/office/drawing/2014/main" id="{136369BD-EC00-4AC6-872B-3B7278466E33}"/>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80" name="PPT世界-8">
            <a:extLst>
              <a:ext uri="{FF2B5EF4-FFF2-40B4-BE49-F238E27FC236}">
                <a16:creationId xmlns:a16="http://schemas.microsoft.com/office/drawing/2014/main" id="{D329D514-9100-42A4-AC00-D4B03E8FBA88}"/>
              </a:ext>
            </a:extLst>
          </p:cNvPr>
          <p:cNvGrpSpPr/>
          <p:nvPr/>
        </p:nvGrpSpPr>
        <p:grpSpPr>
          <a:xfrm>
            <a:off x="319341" y="299953"/>
            <a:ext cx="3569559" cy="602893"/>
            <a:chOff x="1393399" y="3570262"/>
            <a:chExt cx="3569559" cy="602893"/>
          </a:xfrm>
        </p:grpSpPr>
        <p:sp>
          <p:nvSpPr>
            <p:cNvPr id="81" name="PPT世界-8-1">
              <a:extLst>
                <a:ext uri="{FF2B5EF4-FFF2-40B4-BE49-F238E27FC236}">
                  <a16:creationId xmlns:a16="http://schemas.microsoft.com/office/drawing/2014/main" id="{0B827394-FAEF-449E-BBD8-802585244A4F}"/>
                </a:ext>
              </a:extLst>
            </p:cNvPr>
            <p:cNvSpPr/>
            <p:nvPr/>
          </p:nvSpPr>
          <p:spPr>
            <a:xfrm rot="9952218" flipH="1">
              <a:off x="1445026" y="3576142"/>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8-2">
              <a:extLst>
                <a:ext uri="{FF2B5EF4-FFF2-40B4-BE49-F238E27FC236}">
                  <a16:creationId xmlns:a16="http://schemas.microsoft.com/office/drawing/2014/main" id="{059A31C3-0F8A-4350-8FF9-FDDEFC04BC4E}"/>
                </a:ext>
              </a:extLst>
            </p:cNvPr>
            <p:cNvSpPr/>
            <p:nvPr/>
          </p:nvSpPr>
          <p:spPr>
            <a:xfrm rot="13866412" flipH="1">
              <a:off x="1416272" y="3586888"/>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3" name="PPT世界-8-3">
              <a:extLst>
                <a:ext uri="{FF2B5EF4-FFF2-40B4-BE49-F238E27FC236}">
                  <a16:creationId xmlns:a16="http://schemas.microsoft.com/office/drawing/2014/main" id="{8E4769C8-5FC9-4BE7-AF40-58AC15089D0C}"/>
                </a:ext>
              </a:extLst>
            </p:cNvPr>
            <p:cNvSpPr txBox="1"/>
            <p:nvPr/>
          </p:nvSpPr>
          <p:spPr>
            <a:xfrm>
              <a:off x="1393399" y="366725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02</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84" name="PPT世界-8-4">
              <a:extLst>
                <a:ext uri="{FF2B5EF4-FFF2-40B4-BE49-F238E27FC236}">
                  <a16:creationId xmlns:a16="http://schemas.microsoft.com/office/drawing/2014/main" id="{6E680AB2-9194-4F70-A698-88E0D36D996B}"/>
                </a:ext>
              </a:extLst>
            </p:cNvPr>
            <p:cNvSpPr txBox="1"/>
            <p:nvPr/>
          </p:nvSpPr>
          <p:spPr>
            <a:xfrm>
              <a:off x="3138854" y="3619157"/>
              <a:ext cx="1824104"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WESTERN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85" name="PPT世界-8-5">
              <a:extLst>
                <a:ext uri="{FF2B5EF4-FFF2-40B4-BE49-F238E27FC236}">
                  <a16:creationId xmlns:a16="http://schemas.microsoft.com/office/drawing/2014/main" id="{721C4D31-2147-4202-B4B5-66C0CC01D1CB}"/>
                </a:ext>
              </a:extLst>
            </p:cNvPr>
            <p:cNvSpPr txBox="1"/>
            <p:nvPr/>
          </p:nvSpPr>
          <p:spPr>
            <a:xfrm>
              <a:off x="2433823" y="365625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西方史学史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PT世界-1">
            <a:extLst>
              <a:ext uri="{FF2B5EF4-FFF2-40B4-BE49-F238E27FC236}">
                <a16:creationId xmlns:a16="http://schemas.microsoft.com/office/drawing/2014/main" id="{B51E370B-90FF-4AE7-B6A5-A9B11BBE6F0E}"/>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1" name="PPT世界-3"/>
          <p:cNvSpPr/>
          <p:nvPr/>
        </p:nvSpPr>
        <p:spPr>
          <a:xfrm rot="5400000">
            <a:off x="11192440"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9" name="PPT世界-4"/>
          <p:cNvSpPr/>
          <p:nvPr/>
        </p:nvSpPr>
        <p:spPr>
          <a:xfrm rot="271143">
            <a:off x="98684" y="183010"/>
            <a:ext cx="5229851" cy="6878738"/>
          </a:xfrm>
          <a:custGeom>
            <a:avLst/>
            <a:gdLst>
              <a:gd name="connsiteX0" fmla="*/ 2701038 w 5229851"/>
              <a:gd name="connsiteY0" fmla="*/ 0 h 6878738"/>
              <a:gd name="connsiteX1" fmla="*/ 3312582 w 5229851"/>
              <a:gd name="connsiteY1" fmla="*/ 16529 h 6878738"/>
              <a:gd name="connsiteX2" fmla="*/ 3610089 w 5229851"/>
              <a:gd name="connsiteY2" fmla="*/ 49585 h 6878738"/>
              <a:gd name="connsiteX3" fmla="*/ 3824954 w 5229851"/>
              <a:gd name="connsiteY3" fmla="*/ 66113 h 6878738"/>
              <a:gd name="connsiteX4" fmla="*/ 4006765 w 5229851"/>
              <a:gd name="connsiteY4" fmla="*/ 495846 h 6878738"/>
              <a:gd name="connsiteX5" fmla="*/ 4122463 w 5229851"/>
              <a:gd name="connsiteY5" fmla="*/ 661128 h 6878738"/>
              <a:gd name="connsiteX6" fmla="*/ 4238160 w 5229851"/>
              <a:gd name="connsiteY6" fmla="*/ 892523 h 6878738"/>
              <a:gd name="connsiteX7" fmla="*/ 4370385 w 5229851"/>
              <a:gd name="connsiteY7" fmla="*/ 1074333 h 6878738"/>
              <a:gd name="connsiteX8" fmla="*/ 4370385 w 5229851"/>
              <a:gd name="connsiteY8" fmla="*/ 1404897 h 6878738"/>
              <a:gd name="connsiteX9" fmla="*/ 4353857 w 5229851"/>
              <a:gd name="connsiteY9" fmla="*/ 1537122 h 6878738"/>
              <a:gd name="connsiteX10" fmla="*/ 4337328 w 5229851"/>
              <a:gd name="connsiteY10" fmla="*/ 1586707 h 6878738"/>
              <a:gd name="connsiteX11" fmla="*/ 4320801 w 5229851"/>
              <a:gd name="connsiteY11" fmla="*/ 1652819 h 6878738"/>
              <a:gd name="connsiteX12" fmla="*/ 4287743 w 5229851"/>
              <a:gd name="connsiteY12" fmla="*/ 1867686 h 6878738"/>
              <a:gd name="connsiteX13" fmla="*/ 4238160 w 5229851"/>
              <a:gd name="connsiteY13" fmla="*/ 2280891 h 6878738"/>
              <a:gd name="connsiteX14" fmla="*/ 4155518 w 5229851"/>
              <a:gd name="connsiteY14" fmla="*/ 2627983 h 6878738"/>
              <a:gd name="connsiteX15" fmla="*/ 4221631 w 5229851"/>
              <a:gd name="connsiteY15" fmla="*/ 3619674 h 6878738"/>
              <a:gd name="connsiteX16" fmla="*/ 4172046 w 5229851"/>
              <a:gd name="connsiteY16" fmla="*/ 4346913 h 6878738"/>
              <a:gd name="connsiteX17" fmla="*/ 4155519 w 5229851"/>
              <a:gd name="connsiteY17" fmla="*/ 4495667 h 6878738"/>
              <a:gd name="connsiteX18" fmla="*/ 4122463 w 5229851"/>
              <a:gd name="connsiteY18" fmla="*/ 4545252 h 6878738"/>
              <a:gd name="connsiteX19" fmla="*/ 4105934 w 5229851"/>
              <a:gd name="connsiteY19" fmla="*/ 4594836 h 6878738"/>
              <a:gd name="connsiteX20" fmla="*/ 4056349 w 5229851"/>
              <a:gd name="connsiteY20" fmla="*/ 5107211 h 6878738"/>
              <a:gd name="connsiteX21" fmla="*/ 3940652 w 5229851"/>
              <a:gd name="connsiteY21" fmla="*/ 5652640 h 6878738"/>
              <a:gd name="connsiteX22" fmla="*/ 3990236 w 5229851"/>
              <a:gd name="connsiteY22" fmla="*/ 5801394 h 6878738"/>
              <a:gd name="connsiteX23" fmla="*/ 4039821 w 5229851"/>
              <a:gd name="connsiteY23" fmla="*/ 5850978 h 6878738"/>
              <a:gd name="connsiteX24" fmla="*/ 4056349 w 5229851"/>
              <a:gd name="connsiteY24" fmla="*/ 5983204 h 6878738"/>
              <a:gd name="connsiteX25" fmla="*/ 4089406 w 5229851"/>
              <a:gd name="connsiteY25" fmla="*/ 6181542 h 6878738"/>
              <a:gd name="connsiteX26" fmla="*/ 4105934 w 5229851"/>
              <a:gd name="connsiteY26" fmla="*/ 6363352 h 6878738"/>
              <a:gd name="connsiteX27" fmla="*/ 5048041 w 5229851"/>
              <a:gd name="connsiteY27" fmla="*/ 6346824 h 6878738"/>
              <a:gd name="connsiteX28" fmla="*/ 5114153 w 5229851"/>
              <a:gd name="connsiteY28" fmla="*/ 6330296 h 6878738"/>
              <a:gd name="connsiteX29" fmla="*/ 5229851 w 5229851"/>
              <a:gd name="connsiteY29" fmla="*/ 6412937 h 6878738"/>
              <a:gd name="connsiteX30" fmla="*/ 5130682 w 5229851"/>
              <a:gd name="connsiteY30" fmla="*/ 6445993 h 6878738"/>
              <a:gd name="connsiteX31" fmla="*/ 5044994 w 5229851"/>
              <a:gd name="connsiteY31" fmla="*/ 6483118 h 6878738"/>
              <a:gd name="connsiteX32" fmla="*/ 5047369 w 5229851"/>
              <a:gd name="connsiteY32" fmla="*/ 6492829 h 6878738"/>
              <a:gd name="connsiteX33" fmla="*/ 164689 w 5229851"/>
              <a:gd name="connsiteY33" fmla="*/ 6878738 h 6878738"/>
              <a:gd name="connsiteX34" fmla="*/ 0 w 5229851"/>
              <a:gd name="connsiteY34" fmla="*/ 4795021 h 6878738"/>
              <a:gd name="connsiteX35" fmla="*/ 601959 w 5229851"/>
              <a:gd name="connsiteY35" fmla="*/ 4809702 h 6878738"/>
              <a:gd name="connsiteX36" fmla="*/ 1213501 w 5229851"/>
              <a:gd name="connsiteY36" fmla="*/ 4842759 h 6878738"/>
              <a:gd name="connsiteX37" fmla="*/ 1263086 w 5229851"/>
              <a:gd name="connsiteY37" fmla="*/ 4760118 h 6878738"/>
              <a:gd name="connsiteX38" fmla="*/ 1279613 w 5229851"/>
              <a:gd name="connsiteY38" fmla="*/ 4694005 h 6878738"/>
              <a:gd name="connsiteX39" fmla="*/ 1312671 w 5229851"/>
              <a:gd name="connsiteY39" fmla="*/ 4611365 h 6878738"/>
              <a:gd name="connsiteX40" fmla="*/ 1378783 w 5229851"/>
              <a:gd name="connsiteY40" fmla="*/ 4363442 h 6878738"/>
              <a:gd name="connsiteX41" fmla="*/ 1411840 w 5229851"/>
              <a:gd name="connsiteY41" fmla="*/ 4247745 h 6878738"/>
              <a:gd name="connsiteX42" fmla="*/ 1477952 w 5229851"/>
              <a:gd name="connsiteY42" fmla="*/ 4098991 h 6878738"/>
              <a:gd name="connsiteX43" fmla="*/ 1527537 w 5229851"/>
              <a:gd name="connsiteY43" fmla="*/ 3966765 h 6878738"/>
              <a:gd name="connsiteX44" fmla="*/ 1577122 w 5229851"/>
              <a:gd name="connsiteY44" fmla="*/ 3851068 h 6878738"/>
              <a:gd name="connsiteX45" fmla="*/ 1494480 w 5229851"/>
              <a:gd name="connsiteY45" fmla="*/ 3718843 h 6878738"/>
              <a:gd name="connsiteX46" fmla="*/ 1461424 w 5229851"/>
              <a:gd name="connsiteY46" fmla="*/ 3636201 h 6878738"/>
              <a:gd name="connsiteX47" fmla="*/ 1428368 w 5229851"/>
              <a:gd name="connsiteY47" fmla="*/ 3570089 h 6878738"/>
              <a:gd name="connsiteX48" fmla="*/ 1411840 w 5229851"/>
              <a:gd name="connsiteY48" fmla="*/ 3470920 h 6878738"/>
              <a:gd name="connsiteX49" fmla="*/ 1626705 w 5229851"/>
              <a:gd name="connsiteY49" fmla="*/ 2908962 h 6878738"/>
              <a:gd name="connsiteX50" fmla="*/ 1775460 w 5229851"/>
              <a:gd name="connsiteY50" fmla="*/ 2512285 h 6878738"/>
              <a:gd name="connsiteX51" fmla="*/ 1841572 w 5229851"/>
              <a:gd name="connsiteY51" fmla="*/ 2347003 h 6878738"/>
              <a:gd name="connsiteX52" fmla="*/ 1858100 w 5229851"/>
              <a:gd name="connsiteY52" fmla="*/ 2280891 h 6878738"/>
              <a:gd name="connsiteX53" fmla="*/ 1775460 w 5229851"/>
              <a:gd name="connsiteY53" fmla="*/ 1917270 h 6878738"/>
              <a:gd name="connsiteX54" fmla="*/ 1758932 w 5229851"/>
              <a:gd name="connsiteY54" fmla="*/ 1652819 h 6878738"/>
              <a:gd name="connsiteX55" fmla="*/ 1841572 w 5229851"/>
              <a:gd name="connsiteY55" fmla="*/ 1206558 h 6878738"/>
              <a:gd name="connsiteX56" fmla="*/ 2023382 w 5229851"/>
              <a:gd name="connsiteY56" fmla="*/ 842938 h 6878738"/>
              <a:gd name="connsiteX57" fmla="*/ 2172136 w 5229851"/>
              <a:gd name="connsiteY57" fmla="*/ 512374 h 6878738"/>
              <a:gd name="connsiteX58" fmla="*/ 2469643 w 5229851"/>
              <a:gd name="connsiteY58" fmla="*/ 33057 h 68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229851" h="6878738">
                <a:moveTo>
                  <a:pt x="2701038" y="0"/>
                </a:moveTo>
                <a:cubicBezTo>
                  <a:pt x="2904886" y="5509"/>
                  <a:pt x="3108962" y="5423"/>
                  <a:pt x="3312582" y="16529"/>
                </a:cubicBezTo>
                <a:cubicBezTo>
                  <a:pt x="3412213" y="21963"/>
                  <a:pt x="3510774" y="39974"/>
                  <a:pt x="3610089" y="49585"/>
                </a:cubicBezTo>
                <a:cubicBezTo>
                  <a:pt x="3681588" y="56504"/>
                  <a:pt x="3753333" y="60603"/>
                  <a:pt x="3824954" y="66113"/>
                </a:cubicBezTo>
                <a:cubicBezTo>
                  <a:pt x="3885558" y="209358"/>
                  <a:pt x="3917570" y="368426"/>
                  <a:pt x="4006765" y="495846"/>
                </a:cubicBezTo>
                <a:cubicBezTo>
                  <a:pt x="4045332" y="550940"/>
                  <a:pt x="4088576" y="603038"/>
                  <a:pt x="4122463" y="661128"/>
                </a:cubicBezTo>
                <a:cubicBezTo>
                  <a:pt x="4165915" y="735616"/>
                  <a:pt x="4186419" y="823534"/>
                  <a:pt x="4238160" y="892523"/>
                </a:cubicBezTo>
                <a:cubicBezTo>
                  <a:pt x="4349247" y="1040639"/>
                  <a:pt x="4306768" y="978908"/>
                  <a:pt x="4370385" y="1074333"/>
                </a:cubicBezTo>
                <a:cubicBezTo>
                  <a:pt x="4428627" y="1249063"/>
                  <a:pt x="4407143" y="1135332"/>
                  <a:pt x="4370385" y="1404897"/>
                </a:cubicBezTo>
                <a:cubicBezTo>
                  <a:pt x="4364385" y="1448907"/>
                  <a:pt x="4361803" y="1493420"/>
                  <a:pt x="4353857" y="1537122"/>
                </a:cubicBezTo>
                <a:cubicBezTo>
                  <a:pt x="4350740" y="1554264"/>
                  <a:pt x="4342114" y="1569954"/>
                  <a:pt x="4337328" y="1586707"/>
                </a:cubicBezTo>
                <a:cubicBezTo>
                  <a:pt x="4331088" y="1608548"/>
                  <a:pt x="4324748" y="1630450"/>
                  <a:pt x="4320801" y="1652819"/>
                </a:cubicBezTo>
                <a:cubicBezTo>
                  <a:pt x="4308207" y="1724182"/>
                  <a:pt x="4297196" y="1795840"/>
                  <a:pt x="4287743" y="1867686"/>
                </a:cubicBezTo>
                <a:cubicBezTo>
                  <a:pt x="4269647" y="2005224"/>
                  <a:pt x="4261929" y="2144219"/>
                  <a:pt x="4238160" y="2280891"/>
                </a:cubicBezTo>
                <a:cubicBezTo>
                  <a:pt x="4217782" y="2398064"/>
                  <a:pt x="4155518" y="2627983"/>
                  <a:pt x="4155518" y="2627983"/>
                </a:cubicBezTo>
                <a:cubicBezTo>
                  <a:pt x="4176315" y="2877546"/>
                  <a:pt x="4224267" y="3408792"/>
                  <a:pt x="4221631" y="3619674"/>
                </a:cubicBezTo>
                <a:cubicBezTo>
                  <a:pt x="4218594" y="3862631"/>
                  <a:pt x="4190332" y="4104626"/>
                  <a:pt x="4172046" y="4346913"/>
                </a:cubicBezTo>
                <a:cubicBezTo>
                  <a:pt x="4168292" y="4396662"/>
                  <a:pt x="4167617" y="4447267"/>
                  <a:pt x="4155519" y="4495667"/>
                </a:cubicBezTo>
                <a:cubicBezTo>
                  <a:pt x="4150700" y="4514938"/>
                  <a:pt x="4131346" y="4527485"/>
                  <a:pt x="4122463" y="4545252"/>
                </a:cubicBezTo>
                <a:cubicBezTo>
                  <a:pt x="4114671" y="4560834"/>
                  <a:pt x="4111443" y="4578308"/>
                  <a:pt x="4105934" y="4594836"/>
                </a:cubicBezTo>
                <a:cubicBezTo>
                  <a:pt x="4089406" y="4765628"/>
                  <a:pt x="4088455" y="4938652"/>
                  <a:pt x="4056349" y="5107211"/>
                </a:cubicBezTo>
                <a:cubicBezTo>
                  <a:pt x="3977486" y="5521246"/>
                  <a:pt x="4018802" y="5340041"/>
                  <a:pt x="3940652" y="5652640"/>
                </a:cubicBezTo>
                <a:cubicBezTo>
                  <a:pt x="3953343" y="5716091"/>
                  <a:pt x="3952223" y="5748173"/>
                  <a:pt x="3990236" y="5801394"/>
                </a:cubicBezTo>
                <a:cubicBezTo>
                  <a:pt x="4003823" y="5820415"/>
                  <a:pt x="4023293" y="5834450"/>
                  <a:pt x="4039821" y="5850978"/>
                </a:cubicBezTo>
                <a:cubicBezTo>
                  <a:pt x="4045330" y="5895054"/>
                  <a:pt x="4049595" y="5939302"/>
                  <a:pt x="4056349" y="5983204"/>
                </a:cubicBezTo>
                <a:cubicBezTo>
                  <a:pt x="4083195" y="6157701"/>
                  <a:pt x="4065194" y="5963627"/>
                  <a:pt x="4089406" y="6181542"/>
                </a:cubicBezTo>
                <a:cubicBezTo>
                  <a:pt x="4096126" y="6242024"/>
                  <a:pt x="4100424" y="6302749"/>
                  <a:pt x="4105934" y="6363352"/>
                </a:cubicBezTo>
                <a:lnTo>
                  <a:pt x="5048041" y="6346824"/>
                </a:lnTo>
                <a:cubicBezTo>
                  <a:pt x="5070745" y="6346079"/>
                  <a:pt x="5092806" y="6322533"/>
                  <a:pt x="5114153" y="6330296"/>
                </a:cubicBezTo>
                <a:cubicBezTo>
                  <a:pt x="5158694" y="6346492"/>
                  <a:pt x="5191285" y="6385390"/>
                  <a:pt x="5229851" y="6412937"/>
                </a:cubicBezTo>
                <a:cubicBezTo>
                  <a:pt x="5196794" y="6423955"/>
                  <a:pt x="5162403" y="6431574"/>
                  <a:pt x="5130682" y="6445993"/>
                </a:cubicBezTo>
                <a:cubicBezTo>
                  <a:pt x="5108748" y="6455964"/>
                  <a:pt x="5057433" y="6470095"/>
                  <a:pt x="5044994" y="6483118"/>
                </a:cubicBezTo>
                <a:lnTo>
                  <a:pt x="5047369" y="6492829"/>
                </a:lnTo>
                <a:lnTo>
                  <a:pt x="164689" y="6878738"/>
                </a:lnTo>
                <a:lnTo>
                  <a:pt x="0" y="4795021"/>
                </a:lnTo>
                <a:lnTo>
                  <a:pt x="601959" y="4809702"/>
                </a:lnTo>
                <a:cubicBezTo>
                  <a:pt x="805953" y="4817548"/>
                  <a:pt x="1213501" y="4842759"/>
                  <a:pt x="1213501" y="4842759"/>
                </a:cubicBezTo>
                <a:cubicBezTo>
                  <a:pt x="1230029" y="4815213"/>
                  <a:pt x="1250039" y="4789475"/>
                  <a:pt x="1263086" y="4760118"/>
                </a:cubicBezTo>
                <a:cubicBezTo>
                  <a:pt x="1272312" y="4739360"/>
                  <a:pt x="1272430" y="4715556"/>
                  <a:pt x="1279613" y="4694005"/>
                </a:cubicBezTo>
                <a:cubicBezTo>
                  <a:pt x="1288996" y="4665858"/>
                  <a:pt x="1301652" y="4638911"/>
                  <a:pt x="1312671" y="4611365"/>
                </a:cubicBezTo>
                <a:cubicBezTo>
                  <a:pt x="1340547" y="4444103"/>
                  <a:pt x="1314302" y="4569778"/>
                  <a:pt x="1378783" y="4363442"/>
                </a:cubicBezTo>
                <a:cubicBezTo>
                  <a:pt x="1390747" y="4325158"/>
                  <a:pt x="1399157" y="4285795"/>
                  <a:pt x="1411840" y="4247745"/>
                </a:cubicBezTo>
                <a:cubicBezTo>
                  <a:pt x="1432947" y="4184426"/>
                  <a:pt x="1449149" y="4156596"/>
                  <a:pt x="1477952" y="4098991"/>
                </a:cubicBezTo>
                <a:cubicBezTo>
                  <a:pt x="1519871" y="3889393"/>
                  <a:pt x="1463697" y="4115723"/>
                  <a:pt x="1527537" y="3966765"/>
                </a:cubicBezTo>
                <a:cubicBezTo>
                  <a:pt x="1591576" y="3817343"/>
                  <a:pt x="1494131" y="3975554"/>
                  <a:pt x="1577122" y="3851068"/>
                </a:cubicBezTo>
                <a:cubicBezTo>
                  <a:pt x="1550900" y="3811735"/>
                  <a:pt x="1514414" y="3758711"/>
                  <a:pt x="1494480" y="3718843"/>
                </a:cubicBezTo>
                <a:cubicBezTo>
                  <a:pt x="1481212" y="3692307"/>
                  <a:pt x="1473474" y="3663314"/>
                  <a:pt x="1461424" y="3636201"/>
                </a:cubicBezTo>
                <a:cubicBezTo>
                  <a:pt x="1451418" y="3613686"/>
                  <a:pt x="1439386" y="3592126"/>
                  <a:pt x="1428368" y="3570089"/>
                </a:cubicBezTo>
                <a:cubicBezTo>
                  <a:pt x="1422858" y="3537032"/>
                  <a:pt x="1411840" y="3504431"/>
                  <a:pt x="1411840" y="3470920"/>
                </a:cubicBezTo>
                <a:cubicBezTo>
                  <a:pt x="1411840" y="3261743"/>
                  <a:pt x="1537960" y="3096314"/>
                  <a:pt x="1626705" y="2908962"/>
                </a:cubicBezTo>
                <a:cubicBezTo>
                  <a:pt x="1785700" y="2573305"/>
                  <a:pt x="1680889" y="2852737"/>
                  <a:pt x="1775460" y="2512285"/>
                </a:cubicBezTo>
                <a:cubicBezTo>
                  <a:pt x="1839183" y="2282881"/>
                  <a:pt x="1776758" y="2519843"/>
                  <a:pt x="1841572" y="2347003"/>
                </a:cubicBezTo>
                <a:cubicBezTo>
                  <a:pt x="1849548" y="2325733"/>
                  <a:pt x="1852591" y="2302928"/>
                  <a:pt x="1858100" y="2280891"/>
                </a:cubicBezTo>
                <a:cubicBezTo>
                  <a:pt x="1819584" y="2146082"/>
                  <a:pt x="1795735" y="2074410"/>
                  <a:pt x="1775460" y="1917270"/>
                </a:cubicBezTo>
                <a:cubicBezTo>
                  <a:pt x="1764158" y="1829673"/>
                  <a:pt x="1764441" y="1740969"/>
                  <a:pt x="1758932" y="1652819"/>
                </a:cubicBezTo>
                <a:cubicBezTo>
                  <a:pt x="1786478" y="1504065"/>
                  <a:pt x="1794614" y="1350369"/>
                  <a:pt x="1841572" y="1206558"/>
                </a:cubicBezTo>
                <a:cubicBezTo>
                  <a:pt x="1883636" y="1077739"/>
                  <a:pt x="1965120" y="965288"/>
                  <a:pt x="2023382" y="842938"/>
                </a:cubicBezTo>
                <a:cubicBezTo>
                  <a:pt x="2075331" y="733844"/>
                  <a:pt x="2119345" y="621062"/>
                  <a:pt x="2172136" y="512374"/>
                </a:cubicBezTo>
                <a:cubicBezTo>
                  <a:pt x="2189550" y="476524"/>
                  <a:pt x="2411260" y="41397"/>
                  <a:pt x="2469643" y="33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7" name="PPT世界-5"/>
          <p:cNvSpPr/>
          <p:nvPr/>
        </p:nvSpPr>
        <p:spPr>
          <a:xfrm>
            <a:off x="1" y="500410"/>
            <a:ext cx="5467999" cy="6357590"/>
          </a:xfrm>
          <a:custGeom>
            <a:avLst/>
            <a:gdLst>
              <a:gd name="connsiteX0" fmla="*/ 2439571 w 5467999"/>
              <a:gd name="connsiteY0" fmla="*/ 0 h 6357590"/>
              <a:gd name="connsiteX1" fmla="*/ 3012206 w 5467999"/>
              <a:gd name="connsiteY1" fmla="*/ 15478 h 6357590"/>
              <a:gd name="connsiteX2" fmla="*/ 3290784 w 5467999"/>
              <a:gd name="connsiteY2" fmla="*/ 46430 h 6357590"/>
              <a:gd name="connsiteX3" fmla="*/ 3491979 w 5467999"/>
              <a:gd name="connsiteY3" fmla="*/ 61906 h 6357590"/>
              <a:gd name="connsiteX4" fmla="*/ 3662222 w 5467999"/>
              <a:gd name="connsiteY4" fmla="*/ 464298 h 6357590"/>
              <a:gd name="connsiteX5" fmla="*/ 3770559 w 5467999"/>
              <a:gd name="connsiteY5" fmla="*/ 619064 h 6357590"/>
              <a:gd name="connsiteX6" fmla="*/ 3878895 w 5467999"/>
              <a:gd name="connsiteY6" fmla="*/ 835737 h 6357590"/>
              <a:gd name="connsiteX7" fmla="*/ 4002707 w 5467999"/>
              <a:gd name="connsiteY7" fmla="*/ 1005979 h 6357590"/>
              <a:gd name="connsiteX8" fmla="*/ 4002707 w 5467999"/>
              <a:gd name="connsiteY8" fmla="*/ 1315511 h 6357590"/>
              <a:gd name="connsiteX9" fmla="*/ 3987231 w 5467999"/>
              <a:gd name="connsiteY9" fmla="*/ 1439324 h 6357590"/>
              <a:gd name="connsiteX10" fmla="*/ 3971753 w 5467999"/>
              <a:gd name="connsiteY10" fmla="*/ 1485753 h 6357590"/>
              <a:gd name="connsiteX11" fmla="*/ 3956277 w 5467999"/>
              <a:gd name="connsiteY11" fmla="*/ 1547660 h 6357590"/>
              <a:gd name="connsiteX12" fmla="*/ 3925324 w 5467999"/>
              <a:gd name="connsiteY12" fmla="*/ 1748856 h 6357590"/>
              <a:gd name="connsiteX13" fmla="*/ 3878895 w 5467999"/>
              <a:gd name="connsiteY13" fmla="*/ 2135770 h 6357590"/>
              <a:gd name="connsiteX14" fmla="*/ 3801511 w 5467999"/>
              <a:gd name="connsiteY14" fmla="*/ 2460779 h 6357590"/>
              <a:gd name="connsiteX15" fmla="*/ 3863417 w 5467999"/>
              <a:gd name="connsiteY15" fmla="*/ 3389374 h 6357590"/>
              <a:gd name="connsiteX16" fmla="*/ 3816987 w 5467999"/>
              <a:gd name="connsiteY16" fmla="*/ 4070343 h 6357590"/>
              <a:gd name="connsiteX17" fmla="*/ 3801511 w 5467999"/>
              <a:gd name="connsiteY17" fmla="*/ 4209633 h 6357590"/>
              <a:gd name="connsiteX18" fmla="*/ 3770559 w 5467999"/>
              <a:gd name="connsiteY18" fmla="*/ 4256063 h 6357590"/>
              <a:gd name="connsiteX19" fmla="*/ 3755081 w 5467999"/>
              <a:gd name="connsiteY19" fmla="*/ 4302493 h 6357590"/>
              <a:gd name="connsiteX20" fmla="*/ 3708651 w 5467999"/>
              <a:gd name="connsiteY20" fmla="*/ 4782268 h 6357590"/>
              <a:gd name="connsiteX21" fmla="*/ 3600315 w 5467999"/>
              <a:gd name="connsiteY21" fmla="*/ 5292995 h 6357590"/>
              <a:gd name="connsiteX22" fmla="*/ 3646745 w 5467999"/>
              <a:gd name="connsiteY22" fmla="*/ 5432284 h 6357590"/>
              <a:gd name="connsiteX23" fmla="*/ 3693175 w 5467999"/>
              <a:gd name="connsiteY23" fmla="*/ 5478713 h 6357590"/>
              <a:gd name="connsiteX24" fmla="*/ 3708651 w 5467999"/>
              <a:gd name="connsiteY24" fmla="*/ 5602527 h 6357590"/>
              <a:gd name="connsiteX25" fmla="*/ 3739605 w 5467999"/>
              <a:gd name="connsiteY25" fmla="*/ 5788245 h 6357590"/>
              <a:gd name="connsiteX26" fmla="*/ 3755081 w 5467999"/>
              <a:gd name="connsiteY26" fmla="*/ 5958488 h 6357590"/>
              <a:gd name="connsiteX27" fmla="*/ 4637248 w 5467999"/>
              <a:gd name="connsiteY27" fmla="*/ 5943011 h 6357590"/>
              <a:gd name="connsiteX28" fmla="*/ 4699154 w 5467999"/>
              <a:gd name="connsiteY28" fmla="*/ 5927535 h 6357590"/>
              <a:gd name="connsiteX29" fmla="*/ 4807490 w 5467999"/>
              <a:gd name="connsiteY29" fmla="*/ 6004918 h 6357590"/>
              <a:gd name="connsiteX30" fmla="*/ 4714631 w 5467999"/>
              <a:gd name="connsiteY30" fmla="*/ 6035871 h 6357590"/>
              <a:gd name="connsiteX31" fmla="*/ 4637248 w 5467999"/>
              <a:gd name="connsiteY31" fmla="*/ 6082301 h 6357590"/>
              <a:gd name="connsiteX32" fmla="*/ 4853920 w 5467999"/>
              <a:gd name="connsiteY32" fmla="*/ 6113254 h 6357590"/>
              <a:gd name="connsiteX33" fmla="*/ 5225357 w 5467999"/>
              <a:gd name="connsiteY33" fmla="*/ 6144207 h 6357590"/>
              <a:gd name="connsiteX34" fmla="*/ 5380124 w 5467999"/>
              <a:gd name="connsiteY34" fmla="*/ 6159684 h 6357590"/>
              <a:gd name="connsiteX35" fmla="*/ 5436286 w 5467999"/>
              <a:gd name="connsiteY35" fmla="*/ 6327249 h 6357590"/>
              <a:gd name="connsiteX36" fmla="*/ 5432597 w 5467999"/>
              <a:gd name="connsiteY36" fmla="*/ 6357590 h 6357590"/>
              <a:gd name="connsiteX37" fmla="*/ 0 w 5467999"/>
              <a:gd name="connsiteY37" fmla="*/ 6357590 h 6357590"/>
              <a:gd name="connsiteX38" fmla="*/ 0 w 5467999"/>
              <a:gd name="connsiteY38" fmla="*/ 4492126 h 6357590"/>
              <a:gd name="connsiteX39" fmla="*/ 474044 w 5467999"/>
              <a:gd name="connsiteY39" fmla="*/ 4503688 h 6357590"/>
              <a:gd name="connsiteX40" fmla="*/ 1046678 w 5467999"/>
              <a:gd name="connsiteY40" fmla="*/ 4534642 h 6357590"/>
              <a:gd name="connsiteX41" fmla="*/ 1093107 w 5467999"/>
              <a:gd name="connsiteY41" fmla="*/ 4457259 h 6357590"/>
              <a:gd name="connsiteX42" fmla="*/ 1108584 w 5467999"/>
              <a:gd name="connsiteY42" fmla="*/ 4395352 h 6357590"/>
              <a:gd name="connsiteX43" fmla="*/ 1139537 w 5467999"/>
              <a:gd name="connsiteY43" fmla="*/ 4317969 h 6357590"/>
              <a:gd name="connsiteX44" fmla="*/ 1201444 w 5467999"/>
              <a:gd name="connsiteY44" fmla="*/ 4085821 h 6357590"/>
              <a:gd name="connsiteX45" fmla="*/ 1232397 w 5467999"/>
              <a:gd name="connsiteY45" fmla="*/ 3977485 h 6357590"/>
              <a:gd name="connsiteX46" fmla="*/ 1294303 w 5467999"/>
              <a:gd name="connsiteY46" fmla="*/ 3838195 h 6357590"/>
              <a:gd name="connsiteX47" fmla="*/ 1340733 w 5467999"/>
              <a:gd name="connsiteY47" fmla="*/ 3714382 h 6357590"/>
              <a:gd name="connsiteX48" fmla="*/ 1387163 w 5467999"/>
              <a:gd name="connsiteY48" fmla="*/ 3606046 h 6357590"/>
              <a:gd name="connsiteX49" fmla="*/ 1309780 w 5467999"/>
              <a:gd name="connsiteY49" fmla="*/ 3482234 h 6357590"/>
              <a:gd name="connsiteX50" fmla="*/ 1278827 w 5467999"/>
              <a:gd name="connsiteY50" fmla="*/ 3404850 h 6357590"/>
              <a:gd name="connsiteX51" fmla="*/ 1247874 w 5467999"/>
              <a:gd name="connsiteY51" fmla="*/ 3342944 h 6357590"/>
              <a:gd name="connsiteX52" fmla="*/ 1232397 w 5467999"/>
              <a:gd name="connsiteY52" fmla="*/ 3250084 h 6357590"/>
              <a:gd name="connsiteX53" fmla="*/ 1433592 w 5467999"/>
              <a:gd name="connsiteY53" fmla="*/ 2723881 h 6357590"/>
              <a:gd name="connsiteX54" fmla="*/ 1572882 w 5467999"/>
              <a:gd name="connsiteY54" fmla="*/ 2352443 h 6357590"/>
              <a:gd name="connsiteX55" fmla="*/ 1634788 w 5467999"/>
              <a:gd name="connsiteY55" fmla="*/ 2197677 h 6357590"/>
              <a:gd name="connsiteX56" fmla="*/ 1650265 w 5467999"/>
              <a:gd name="connsiteY56" fmla="*/ 2135770 h 6357590"/>
              <a:gd name="connsiteX57" fmla="*/ 1572882 w 5467999"/>
              <a:gd name="connsiteY57" fmla="*/ 1795285 h 6357590"/>
              <a:gd name="connsiteX58" fmla="*/ 1557406 w 5467999"/>
              <a:gd name="connsiteY58" fmla="*/ 1547660 h 6357590"/>
              <a:gd name="connsiteX59" fmla="*/ 1634788 w 5467999"/>
              <a:gd name="connsiteY59" fmla="*/ 1129791 h 6357590"/>
              <a:gd name="connsiteX60" fmla="*/ 1805030 w 5467999"/>
              <a:gd name="connsiteY60" fmla="*/ 789307 h 6357590"/>
              <a:gd name="connsiteX61" fmla="*/ 1944321 w 5467999"/>
              <a:gd name="connsiteY61" fmla="*/ 479775 h 6357590"/>
              <a:gd name="connsiteX62" fmla="*/ 2222899 w 5467999"/>
              <a:gd name="connsiteY62" fmla="*/ 30954 h 635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67999" h="6357590">
                <a:moveTo>
                  <a:pt x="2439571" y="0"/>
                </a:moveTo>
                <a:cubicBezTo>
                  <a:pt x="2630450" y="5159"/>
                  <a:pt x="2821542" y="5078"/>
                  <a:pt x="3012206" y="15478"/>
                </a:cubicBezTo>
                <a:cubicBezTo>
                  <a:pt x="3105498" y="20566"/>
                  <a:pt x="3197788" y="37431"/>
                  <a:pt x="3290784" y="46430"/>
                </a:cubicBezTo>
                <a:cubicBezTo>
                  <a:pt x="3357734" y="52909"/>
                  <a:pt x="3424914" y="56748"/>
                  <a:pt x="3491979" y="61906"/>
                </a:cubicBezTo>
                <a:cubicBezTo>
                  <a:pt x="3548726" y="196037"/>
                  <a:pt x="3578702" y="344985"/>
                  <a:pt x="3662222" y="464298"/>
                </a:cubicBezTo>
                <a:cubicBezTo>
                  <a:pt x="3698335" y="515887"/>
                  <a:pt x="3738829" y="564670"/>
                  <a:pt x="3770559" y="619064"/>
                </a:cubicBezTo>
                <a:cubicBezTo>
                  <a:pt x="3811245" y="688813"/>
                  <a:pt x="3830445" y="771137"/>
                  <a:pt x="3878895" y="835737"/>
                </a:cubicBezTo>
                <a:cubicBezTo>
                  <a:pt x="3982913" y="974429"/>
                  <a:pt x="3943137" y="916625"/>
                  <a:pt x="4002707" y="1005979"/>
                </a:cubicBezTo>
                <a:cubicBezTo>
                  <a:pt x="4057243" y="1169592"/>
                  <a:pt x="4037126" y="1063098"/>
                  <a:pt x="4002707" y="1315511"/>
                </a:cubicBezTo>
                <a:cubicBezTo>
                  <a:pt x="3997088" y="1356722"/>
                  <a:pt x="3994671" y="1398402"/>
                  <a:pt x="3987231" y="1439324"/>
                </a:cubicBezTo>
                <a:cubicBezTo>
                  <a:pt x="3984312" y="1455375"/>
                  <a:pt x="3976235" y="1470067"/>
                  <a:pt x="3971753" y="1485753"/>
                </a:cubicBezTo>
                <a:cubicBezTo>
                  <a:pt x="3965910" y="1506205"/>
                  <a:pt x="3959974" y="1526713"/>
                  <a:pt x="3956277" y="1547660"/>
                </a:cubicBezTo>
                <a:cubicBezTo>
                  <a:pt x="3944485" y="1614482"/>
                  <a:pt x="3934175" y="1681581"/>
                  <a:pt x="3925324" y="1748856"/>
                </a:cubicBezTo>
                <a:cubicBezTo>
                  <a:pt x="3908378" y="1877642"/>
                  <a:pt x="3901152" y="2007794"/>
                  <a:pt x="3878895" y="2135770"/>
                </a:cubicBezTo>
                <a:cubicBezTo>
                  <a:pt x="3859813" y="2245488"/>
                  <a:pt x="3801511" y="2460779"/>
                  <a:pt x="3801511" y="2460779"/>
                </a:cubicBezTo>
                <a:cubicBezTo>
                  <a:pt x="3820985" y="2694464"/>
                  <a:pt x="3865886" y="3191910"/>
                  <a:pt x="3863417" y="3389374"/>
                </a:cubicBezTo>
                <a:cubicBezTo>
                  <a:pt x="3860574" y="3616874"/>
                  <a:pt x="3834110" y="3843472"/>
                  <a:pt x="3816987" y="4070343"/>
                </a:cubicBezTo>
                <a:cubicBezTo>
                  <a:pt x="3813472" y="4116927"/>
                  <a:pt x="3812841" y="4164312"/>
                  <a:pt x="3801511" y="4209633"/>
                </a:cubicBezTo>
                <a:cubicBezTo>
                  <a:pt x="3797000" y="4227678"/>
                  <a:pt x="3778877" y="4239427"/>
                  <a:pt x="3770559" y="4256063"/>
                </a:cubicBezTo>
                <a:cubicBezTo>
                  <a:pt x="3763263" y="4270654"/>
                  <a:pt x="3760240" y="4287017"/>
                  <a:pt x="3755081" y="4302493"/>
                </a:cubicBezTo>
                <a:cubicBezTo>
                  <a:pt x="3739605" y="4462418"/>
                  <a:pt x="3738715" y="4624434"/>
                  <a:pt x="3708651" y="4782268"/>
                </a:cubicBezTo>
                <a:cubicBezTo>
                  <a:pt x="3634806" y="5169961"/>
                  <a:pt x="3673493" y="5000284"/>
                  <a:pt x="3600315" y="5292995"/>
                </a:cubicBezTo>
                <a:cubicBezTo>
                  <a:pt x="3612199" y="5352409"/>
                  <a:pt x="3611150" y="5382450"/>
                  <a:pt x="3646745" y="5432284"/>
                </a:cubicBezTo>
                <a:cubicBezTo>
                  <a:pt x="3659467" y="5450095"/>
                  <a:pt x="3677699" y="5463237"/>
                  <a:pt x="3693175" y="5478713"/>
                </a:cubicBezTo>
                <a:cubicBezTo>
                  <a:pt x="3698334" y="5519984"/>
                  <a:pt x="3702327" y="5561418"/>
                  <a:pt x="3708651" y="5602527"/>
                </a:cubicBezTo>
                <a:cubicBezTo>
                  <a:pt x="3733789" y="5765921"/>
                  <a:pt x="3716933" y="5584195"/>
                  <a:pt x="3739605" y="5788245"/>
                </a:cubicBezTo>
                <a:cubicBezTo>
                  <a:pt x="3745897" y="5844879"/>
                  <a:pt x="3749922" y="5901740"/>
                  <a:pt x="3755081" y="5958488"/>
                </a:cubicBezTo>
                <a:lnTo>
                  <a:pt x="4637248" y="5943011"/>
                </a:lnTo>
                <a:cubicBezTo>
                  <a:pt x="4658507" y="5942314"/>
                  <a:pt x="4679164" y="5920266"/>
                  <a:pt x="4699154" y="5927535"/>
                </a:cubicBezTo>
                <a:cubicBezTo>
                  <a:pt x="4740860" y="5942701"/>
                  <a:pt x="4771378" y="5979124"/>
                  <a:pt x="4807490" y="6004918"/>
                </a:cubicBezTo>
                <a:cubicBezTo>
                  <a:pt x="4776536" y="6015235"/>
                  <a:pt x="4744333" y="6022370"/>
                  <a:pt x="4714631" y="6035871"/>
                </a:cubicBezTo>
                <a:cubicBezTo>
                  <a:pt x="4687245" y="6048319"/>
                  <a:pt x="4610952" y="6067693"/>
                  <a:pt x="4637248" y="6082301"/>
                </a:cubicBezTo>
                <a:cubicBezTo>
                  <a:pt x="4701024" y="6117732"/>
                  <a:pt x="4781364" y="6105616"/>
                  <a:pt x="4853920" y="6113254"/>
                </a:cubicBezTo>
                <a:cubicBezTo>
                  <a:pt x="4977479" y="6126259"/>
                  <a:pt x="5101597" y="6133287"/>
                  <a:pt x="5225357" y="6144207"/>
                </a:cubicBezTo>
                <a:cubicBezTo>
                  <a:pt x="5277002" y="6148765"/>
                  <a:pt x="5328535" y="6154525"/>
                  <a:pt x="5380124" y="6159684"/>
                </a:cubicBezTo>
                <a:cubicBezTo>
                  <a:pt x="5512310" y="6212558"/>
                  <a:pt x="5463467" y="6170761"/>
                  <a:pt x="5436286" y="6327249"/>
                </a:cubicBezTo>
                <a:lnTo>
                  <a:pt x="5432597" y="6357590"/>
                </a:lnTo>
                <a:lnTo>
                  <a:pt x="0" y="6357590"/>
                </a:lnTo>
                <a:lnTo>
                  <a:pt x="0" y="4492126"/>
                </a:lnTo>
                <a:lnTo>
                  <a:pt x="474044" y="4503688"/>
                </a:lnTo>
                <a:cubicBezTo>
                  <a:pt x="665059" y="4511035"/>
                  <a:pt x="1046678" y="4534642"/>
                  <a:pt x="1046678" y="4534642"/>
                </a:cubicBezTo>
                <a:cubicBezTo>
                  <a:pt x="1062154" y="4508848"/>
                  <a:pt x="1080891" y="4484747"/>
                  <a:pt x="1093107" y="4457259"/>
                </a:cubicBezTo>
                <a:cubicBezTo>
                  <a:pt x="1101747" y="4437822"/>
                  <a:pt x="1101858" y="4415532"/>
                  <a:pt x="1108584" y="4395352"/>
                </a:cubicBezTo>
                <a:cubicBezTo>
                  <a:pt x="1117369" y="4368996"/>
                  <a:pt x="1129220" y="4343763"/>
                  <a:pt x="1139537" y="4317969"/>
                </a:cubicBezTo>
                <a:cubicBezTo>
                  <a:pt x="1165640" y="4161350"/>
                  <a:pt x="1141066" y="4279029"/>
                  <a:pt x="1201444" y="4085821"/>
                </a:cubicBezTo>
                <a:cubicBezTo>
                  <a:pt x="1212646" y="4049973"/>
                  <a:pt x="1220521" y="4013114"/>
                  <a:pt x="1232397" y="3977485"/>
                </a:cubicBezTo>
                <a:cubicBezTo>
                  <a:pt x="1252161" y="3918194"/>
                  <a:pt x="1267333" y="3892135"/>
                  <a:pt x="1294303" y="3838195"/>
                </a:cubicBezTo>
                <a:cubicBezTo>
                  <a:pt x="1333555" y="3641933"/>
                  <a:pt x="1280955" y="3853863"/>
                  <a:pt x="1340733" y="3714382"/>
                </a:cubicBezTo>
                <a:cubicBezTo>
                  <a:pt x="1400698" y="3574467"/>
                  <a:pt x="1309452" y="3722612"/>
                  <a:pt x="1387163" y="3606046"/>
                </a:cubicBezTo>
                <a:cubicBezTo>
                  <a:pt x="1362610" y="3569216"/>
                  <a:pt x="1328446" y="3519565"/>
                  <a:pt x="1309780" y="3482234"/>
                </a:cubicBezTo>
                <a:cubicBezTo>
                  <a:pt x="1297355" y="3457386"/>
                  <a:pt x="1290110" y="3430238"/>
                  <a:pt x="1278827" y="3404850"/>
                </a:cubicBezTo>
                <a:cubicBezTo>
                  <a:pt x="1269458" y="3383767"/>
                  <a:pt x="1258191" y="3363579"/>
                  <a:pt x="1247874" y="3342944"/>
                </a:cubicBezTo>
                <a:cubicBezTo>
                  <a:pt x="1242715" y="3311990"/>
                  <a:pt x="1232397" y="3281464"/>
                  <a:pt x="1232397" y="3250084"/>
                </a:cubicBezTo>
                <a:cubicBezTo>
                  <a:pt x="1232397" y="3054217"/>
                  <a:pt x="1350493" y="2899313"/>
                  <a:pt x="1433592" y="2723881"/>
                </a:cubicBezTo>
                <a:cubicBezTo>
                  <a:pt x="1582471" y="2409580"/>
                  <a:pt x="1484328" y="2671234"/>
                  <a:pt x="1572882" y="2352443"/>
                </a:cubicBezTo>
                <a:cubicBezTo>
                  <a:pt x="1632551" y="2137634"/>
                  <a:pt x="1574098" y="2359520"/>
                  <a:pt x="1634788" y="2197677"/>
                </a:cubicBezTo>
                <a:cubicBezTo>
                  <a:pt x="1642257" y="2177760"/>
                  <a:pt x="1645106" y="2156406"/>
                  <a:pt x="1650265" y="2135770"/>
                </a:cubicBezTo>
                <a:cubicBezTo>
                  <a:pt x="1614199" y="2009538"/>
                  <a:pt x="1591868" y="1942427"/>
                  <a:pt x="1572882" y="1795285"/>
                </a:cubicBezTo>
                <a:cubicBezTo>
                  <a:pt x="1562299" y="1713262"/>
                  <a:pt x="1562565" y="1630201"/>
                  <a:pt x="1557406" y="1547660"/>
                </a:cubicBezTo>
                <a:cubicBezTo>
                  <a:pt x="1583200" y="1408370"/>
                  <a:pt x="1590817" y="1264452"/>
                  <a:pt x="1634788" y="1129791"/>
                </a:cubicBezTo>
                <a:cubicBezTo>
                  <a:pt x="1674175" y="1009168"/>
                  <a:pt x="1750475" y="903872"/>
                  <a:pt x="1805030" y="789307"/>
                </a:cubicBezTo>
                <a:cubicBezTo>
                  <a:pt x="1853674" y="687154"/>
                  <a:pt x="1894888" y="581548"/>
                  <a:pt x="1944321" y="479775"/>
                </a:cubicBezTo>
                <a:cubicBezTo>
                  <a:pt x="1960626" y="446205"/>
                  <a:pt x="2168230" y="38763"/>
                  <a:pt x="2222899" y="3095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5" name="PPT世界-7" descr="白色的建筑&#10;&#10;描述已自动生成"/>
          <p:cNvPicPr>
            <a:picLocks noChangeAspect="1"/>
          </p:cNvPicPr>
          <p:nvPr/>
        </p:nvPicPr>
        <p:blipFill>
          <a:blip r:embed="rId3" cstate="screen"/>
          <a:srcRect/>
          <a:stretch>
            <a:fillRect/>
          </a:stretch>
        </p:blipFill>
        <p:spPr>
          <a:xfrm flipH="1">
            <a:off x="1" y="861055"/>
            <a:ext cx="5021943" cy="5996945"/>
          </a:xfrm>
          <a:custGeom>
            <a:avLst/>
            <a:gdLst>
              <a:gd name="connsiteX0" fmla="*/ 5021943 w 5021943"/>
              <a:gd name="connsiteY0" fmla="*/ 0 h 5996945"/>
              <a:gd name="connsiteX1" fmla="*/ 0 w 5021943"/>
              <a:gd name="connsiteY1" fmla="*/ 0 h 5996945"/>
              <a:gd name="connsiteX2" fmla="*/ 0 w 5021943"/>
              <a:gd name="connsiteY2" fmla="*/ 5996945 h 5996945"/>
              <a:gd name="connsiteX3" fmla="*/ 5021943 w 5021943"/>
              <a:gd name="connsiteY3" fmla="*/ 5996945 h 5996945"/>
            </a:gdLst>
            <a:ahLst/>
            <a:cxnLst>
              <a:cxn ang="0">
                <a:pos x="connsiteX0" y="connsiteY0"/>
              </a:cxn>
              <a:cxn ang="0">
                <a:pos x="connsiteX1" y="connsiteY1"/>
              </a:cxn>
              <a:cxn ang="0">
                <a:pos x="connsiteX2" y="connsiteY2"/>
              </a:cxn>
              <a:cxn ang="0">
                <a:pos x="connsiteX3" y="connsiteY3"/>
              </a:cxn>
            </a:cxnLst>
            <a:rect l="l" t="t" r="r" b="b"/>
            <a:pathLst>
              <a:path w="5021943" h="5996945">
                <a:moveTo>
                  <a:pt x="5021943" y="0"/>
                </a:moveTo>
                <a:lnTo>
                  <a:pt x="0" y="0"/>
                </a:lnTo>
                <a:lnTo>
                  <a:pt x="0" y="5996945"/>
                </a:lnTo>
                <a:lnTo>
                  <a:pt x="5021943" y="5996945"/>
                </a:lnTo>
                <a:close/>
              </a:path>
            </a:pathLst>
          </a:custGeom>
        </p:spPr>
      </p:pic>
      <p:grpSp>
        <p:nvGrpSpPr>
          <p:cNvPr id="2" name="PPT世界-10">
            <a:extLst>
              <a:ext uri="{FF2B5EF4-FFF2-40B4-BE49-F238E27FC236}">
                <a16:creationId xmlns:a16="http://schemas.microsoft.com/office/drawing/2014/main" id="{31903E98-38DA-49A7-9BB7-FE13EE24674F}"/>
              </a:ext>
            </a:extLst>
          </p:cNvPr>
          <p:cNvGrpSpPr/>
          <p:nvPr/>
        </p:nvGrpSpPr>
        <p:grpSpPr>
          <a:xfrm>
            <a:off x="5220672" y="1533170"/>
            <a:ext cx="3681110" cy="1314987"/>
            <a:chOff x="5220672" y="1533170"/>
            <a:chExt cx="3681110" cy="1314987"/>
          </a:xfrm>
        </p:grpSpPr>
        <p:sp>
          <p:nvSpPr>
            <p:cNvPr id="14" name="PPT世界-10-1"/>
            <p:cNvSpPr/>
            <p:nvPr/>
          </p:nvSpPr>
          <p:spPr>
            <a:xfrm rot="60000">
              <a:off x="5220672" y="1539078"/>
              <a:ext cx="3507125" cy="1309079"/>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5" name="PPT世界-10-2"/>
            <p:cNvSpPr/>
            <p:nvPr/>
          </p:nvSpPr>
          <p:spPr>
            <a:xfrm rot="60000">
              <a:off x="5302485" y="1533170"/>
              <a:ext cx="3312978" cy="123661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6" name="PPT世界-10-3"/>
            <p:cNvSpPr txBox="1"/>
            <p:nvPr/>
          </p:nvSpPr>
          <p:spPr>
            <a:xfrm rot="21380139">
              <a:off x="5321836" y="1796761"/>
              <a:ext cx="3294853" cy="830997"/>
            </a:xfrm>
            <a:prstGeom prst="rect">
              <a:avLst/>
            </a:prstGeom>
            <a:noFill/>
          </p:spPr>
          <p:txBody>
            <a:bodyPr wrap="square" rtlCol="0">
              <a:noAutofit/>
            </a:bodyPr>
            <a:lstStyle/>
            <a:p>
              <a:pPr algn="ctr"/>
              <a:r>
                <a:rPr lang="en-US" altLang="zh-CN" sz="48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en-US" altLang="zh-CN" sz="4800" dirty="0">
                  <a:ln w="9525">
                    <a:solidFill>
                      <a:schemeClr val="bg1">
                        <a:alpha val="50000"/>
                      </a:schemeClr>
                    </a:solidFill>
                  </a:ln>
                  <a:solidFill>
                    <a:srgbClr val="4A351E"/>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10-4"/>
            <p:cNvSpPr/>
            <p:nvPr/>
          </p:nvSpPr>
          <p:spPr>
            <a:xfrm rot="3764666">
              <a:off x="8373785" y="1620993"/>
              <a:ext cx="504435" cy="55155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grpSp>
      <p:sp>
        <p:nvSpPr>
          <p:cNvPr id="19" name="PPT世界-11"/>
          <p:cNvSpPr txBox="1"/>
          <p:nvPr/>
        </p:nvSpPr>
        <p:spPr>
          <a:xfrm>
            <a:off x="7653659" y="4546389"/>
            <a:ext cx="3585603" cy="967765"/>
          </a:xfrm>
          <a:prstGeom prst="rect">
            <a:avLst/>
          </a:prstGeom>
          <a:noFill/>
        </p:spPr>
        <p:txBody>
          <a:bodyPr wrap="square" rtlCol="0">
            <a:noAutofit/>
          </a:bodyPr>
          <a:lstStyle/>
          <a:p>
            <a:pPr lvl="0" algn="r">
              <a:lnSpc>
                <a:spcPct val="150000"/>
              </a:lnSpc>
              <a:defRPr/>
            </a:pPr>
            <a:r>
              <a:rPr lang="en-US" altLang="zh-CN" sz="2000" i="1" spc="300" dirty="0">
                <a:solidFill>
                  <a:srgbClr val="4A351E">
                    <a:alpha val="40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GENERAL THEORY OF ARCHAEOLOGY</a:t>
            </a:r>
          </a:p>
        </p:txBody>
      </p:sp>
      <p:grpSp>
        <p:nvGrpSpPr>
          <p:cNvPr id="3" name="PPT世界-12">
            <a:extLst>
              <a:ext uri="{FF2B5EF4-FFF2-40B4-BE49-F238E27FC236}">
                <a16:creationId xmlns:a16="http://schemas.microsoft.com/office/drawing/2014/main" id="{F274A885-E25A-43B3-BE20-79A9D3A36C93}"/>
              </a:ext>
            </a:extLst>
          </p:cNvPr>
          <p:cNvGrpSpPr/>
          <p:nvPr/>
        </p:nvGrpSpPr>
        <p:grpSpPr>
          <a:xfrm>
            <a:off x="6155559" y="2871004"/>
            <a:ext cx="5414505" cy="1366441"/>
            <a:chOff x="6155559" y="2871004"/>
            <a:chExt cx="5414505" cy="1366441"/>
          </a:xfrm>
        </p:grpSpPr>
        <p:sp>
          <p:nvSpPr>
            <p:cNvPr id="22" name="PPT世界-12-1"/>
            <p:cNvSpPr/>
            <p:nvPr/>
          </p:nvSpPr>
          <p:spPr>
            <a:xfrm>
              <a:off x="6468643"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12-2"/>
            <p:cNvSpPr/>
            <p:nvPr/>
          </p:nvSpPr>
          <p:spPr>
            <a:xfrm rot="21399609">
              <a:off x="6428991"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0" name="PPT世界-12-3"/>
            <p:cNvSpPr txBox="1"/>
            <p:nvPr/>
          </p:nvSpPr>
          <p:spPr>
            <a:xfrm>
              <a:off x="6233980" y="2974031"/>
              <a:ext cx="5336084" cy="1200329"/>
            </a:xfrm>
            <a:prstGeom prst="rect">
              <a:avLst/>
            </a:prstGeom>
            <a:noFill/>
          </p:spPr>
          <p:txBody>
            <a:bodyPr wrap="square" rtlCol="0">
              <a:noAutofit/>
            </a:bodyPr>
            <a:lstStyle>
              <a:defPPr>
                <a:defRPr lang="zh-CN"/>
              </a:defPPr>
              <a:lvl1pPr algn="ctr">
                <a:defRPr sz="72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zh-CN" altLang="en-US" dirty="0">
                  <a:solidFill>
                    <a:schemeClr val="accent1"/>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考古</a:t>
              </a:r>
              <a:r>
                <a:rPr lang="zh-CN" altLang="en-US"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学通论</a:t>
              </a:r>
              <a:endParaRPr lang="zh-CN" altLang="en-US" sz="6000"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endParaRPr>
            </a:p>
          </p:txBody>
        </p:sp>
        <p:sp>
          <p:nvSpPr>
            <p:cNvPr id="18" name="PPT世界-12-4"/>
            <p:cNvSpPr/>
            <p:nvPr/>
          </p:nvSpPr>
          <p:spPr>
            <a:xfrm rot="17835334" flipH="1">
              <a:off x="6179074" y="3254779"/>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pic>
        <p:nvPicPr>
          <p:cNvPr id="24" name="图片 23">
            <a:hlinkClick r:id="rId4"/>
            <a:extLst>
              <a:ext uri="{FF2B5EF4-FFF2-40B4-BE49-F238E27FC236}">
                <a16:creationId xmlns:a16="http://schemas.microsoft.com/office/drawing/2014/main" id="{DFE23A31-7057-40AF-B470-FF90BF065870}"/>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PPT世界-1">
            <a:extLst>
              <a:ext uri="{FF2B5EF4-FFF2-40B4-BE49-F238E27FC236}">
                <a16:creationId xmlns:a16="http://schemas.microsoft.com/office/drawing/2014/main" id="{3AD94DF6-60EC-41A7-AADF-6EEEA8083525}"/>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5" name="PPT世界-2">
            <a:extLst>
              <a:ext uri="{FF2B5EF4-FFF2-40B4-BE49-F238E27FC236}">
                <a16:creationId xmlns:a16="http://schemas.microsoft.com/office/drawing/2014/main" id="{F7BB9482-4B11-4A18-9379-15A58A3014F3}"/>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6" name="PPT世界-3">
            <a:extLst>
              <a:ext uri="{FF2B5EF4-FFF2-40B4-BE49-F238E27FC236}">
                <a16:creationId xmlns:a16="http://schemas.microsoft.com/office/drawing/2014/main" id="{A75BD7C1-BD22-4F99-9732-A6BBCD4A49F3}"/>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9" name="PPT世界-5">
            <a:extLst>
              <a:ext uri="{FF2B5EF4-FFF2-40B4-BE49-F238E27FC236}">
                <a16:creationId xmlns:a16="http://schemas.microsoft.com/office/drawing/2014/main" id="{D526AC03-4163-4815-9C60-C1A3F18BF17D}"/>
              </a:ext>
            </a:extLst>
          </p:cNvPr>
          <p:cNvGrpSpPr/>
          <p:nvPr/>
        </p:nvGrpSpPr>
        <p:grpSpPr>
          <a:xfrm>
            <a:off x="4353892" y="2808186"/>
            <a:ext cx="3484216" cy="3288586"/>
            <a:chOff x="4353892" y="2333532"/>
            <a:chExt cx="3484216" cy="3288586"/>
          </a:xfrm>
        </p:grpSpPr>
        <p:sp>
          <p:nvSpPr>
            <p:cNvPr id="20" name="PPT世界-5-1"/>
            <p:cNvSpPr/>
            <p:nvPr/>
          </p:nvSpPr>
          <p:spPr>
            <a:xfrm>
              <a:off x="5084127" y="2333532"/>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2000" kern="1200">
                <a:cs typeface="思源黑体 CN Bold" panose="020B0800000000000000" pitchFamily="34" charset="-122"/>
              </a:endParaRPr>
            </a:p>
          </p:txBody>
        </p:sp>
        <p:sp>
          <p:nvSpPr>
            <p:cNvPr id="21" name="PPT世界-5-2"/>
            <p:cNvSpPr/>
            <p:nvPr/>
          </p:nvSpPr>
          <p:spPr>
            <a:xfrm>
              <a:off x="581436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a:cs typeface="思源黑体 CN Bold" panose="020B0800000000000000" pitchFamily="34" charset="-122"/>
              </a:endParaRPr>
            </a:p>
          </p:txBody>
        </p:sp>
        <p:sp>
          <p:nvSpPr>
            <p:cNvPr id="22" name="PPT世界-5-3"/>
            <p:cNvSpPr/>
            <p:nvPr/>
          </p:nvSpPr>
          <p:spPr>
            <a:xfrm>
              <a:off x="4353892" y="3598373"/>
              <a:ext cx="2023746" cy="202374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solidFill>
                <a:schemeClr val="bg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algn="ctr" defTabSz="2889250">
                <a:lnSpc>
                  <a:spcPct val="90000"/>
                </a:lnSpc>
                <a:spcBef>
                  <a:spcPct val="0"/>
                </a:spcBef>
                <a:spcAft>
                  <a:spcPct val="35000"/>
                </a:spcAft>
              </a:pPr>
              <a:endParaRPr lang="zh-CN" altLang="en-US" sz="2000" dirty="0">
                <a:cs typeface="思源黑体 CN Bold" panose="020B0800000000000000" pitchFamily="34" charset="-122"/>
              </a:endParaRPr>
            </a:p>
          </p:txBody>
        </p:sp>
        <p:sp>
          <p:nvSpPr>
            <p:cNvPr id="23" name="PPT世界-5-4"/>
            <p:cNvSpPr/>
            <p:nvPr/>
          </p:nvSpPr>
          <p:spPr>
            <a:xfrm>
              <a:off x="5401379" y="3075629"/>
              <a:ext cx="1389242" cy="400110"/>
            </a:xfrm>
            <a:prstGeom prst="rect">
              <a:avLst/>
            </a:prstGeom>
            <a:noFill/>
          </p:spPr>
          <p:txBody>
            <a:bodyPr wrap="square">
              <a:noAutofit/>
            </a:bodyPr>
            <a:lstStyle/>
            <a:p>
              <a:pPr algn="ctr">
                <a:defRPr/>
              </a:pPr>
              <a:r>
                <a:rPr lang="zh-CN" altLang="en-US"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公司产品</a:t>
              </a:r>
            </a:p>
          </p:txBody>
        </p:sp>
        <p:sp>
          <p:nvSpPr>
            <p:cNvPr id="24" name="PPT世界-5-5"/>
            <p:cNvSpPr/>
            <p:nvPr/>
          </p:nvSpPr>
          <p:spPr>
            <a:xfrm>
              <a:off x="4833054" y="4419590"/>
              <a:ext cx="1065423" cy="400110"/>
            </a:xfrm>
            <a:prstGeom prst="rect">
              <a:avLst/>
            </a:prstGeom>
            <a:noFill/>
          </p:spPr>
          <p:txBody>
            <a:bodyPr wrap="square">
              <a:noAutofit/>
            </a:bodyPr>
            <a:lstStyle/>
            <a:p>
              <a:pPr algn="ctr">
                <a:defRPr/>
              </a:pPr>
              <a:r>
                <a:rPr lang="en-US" altLang="zh-CN"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B</a:t>
              </a:r>
              <a:r>
                <a:rPr lang="zh-CN" altLang="en-US"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产品</a:t>
              </a:r>
            </a:p>
          </p:txBody>
        </p:sp>
        <p:sp>
          <p:nvSpPr>
            <p:cNvPr id="25" name="PPT世界-5-6"/>
            <p:cNvSpPr/>
            <p:nvPr/>
          </p:nvSpPr>
          <p:spPr>
            <a:xfrm>
              <a:off x="6293525" y="4419590"/>
              <a:ext cx="1065423" cy="400110"/>
            </a:xfrm>
            <a:prstGeom prst="rect">
              <a:avLst/>
            </a:prstGeom>
            <a:noFill/>
          </p:spPr>
          <p:txBody>
            <a:bodyPr wrap="square">
              <a:noAutofit/>
            </a:bodyPr>
            <a:lstStyle/>
            <a:p>
              <a:pPr algn="ctr">
                <a:defRPr/>
              </a:pPr>
              <a:r>
                <a:rPr lang="en-US" altLang="zh-CN"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C</a:t>
              </a:r>
              <a:r>
                <a:rPr lang="zh-CN" altLang="en-US" sz="2000" b="1"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产品</a:t>
              </a:r>
            </a:p>
          </p:txBody>
        </p:sp>
      </p:grpSp>
      <p:grpSp>
        <p:nvGrpSpPr>
          <p:cNvPr id="8" name="PPT世界-6">
            <a:extLst>
              <a:ext uri="{FF2B5EF4-FFF2-40B4-BE49-F238E27FC236}">
                <a16:creationId xmlns:a16="http://schemas.microsoft.com/office/drawing/2014/main" id="{EEBF21F0-7780-4AFD-A6A4-E947A87F82BB}"/>
              </a:ext>
            </a:extLst>
          </p:cNvPr>
          <p:cNvGrpSpPr/>
          <p:nvPr/>
        </p:nvGrpSpPr>
        <p:grpSpPr>
          <a:xfrm>
            <a:off x="2815771" y="1181128"/>
            <a:ext cx="6560458" cy="1267045"/>
            <a:chOff x="3013296" y="996640"/>
            <a:chExt cx="6560458" cy="1267045"/>
          </a:xfrm>
        </p:grpSpPr>
        <p:sp>
          <p:nvSpPr>
            <p:cNvPr id="19" name="PPT世界-6-1"/>
            <p:cNvSpPr txBox="1"/>
            <p:nvPr/>
          </p:nvSpPr>
          <p:spPr>
            <a:xfrm>
              <a:off x="3013296" y="1474558"/>
              <a:ext cx="6560458" cy="789127"/>
            </a:xfrm>
            <a:prstGeom prst="rect">
              <a:avLst/>
            </a:prstGeom>
            <a:noFill/>
          </p:spPr>
          <p:txBody>
            <a:bodyPr wrap="square">
              <a:noAutofit/>
            </a:bodyPr>
            <a:lstStyle/>
            <a:p>
              <a:pPr algn="ctr">
                <a:lnSpc>
                  <a:spcPct val="150000"/>
                </a:lnSpc>
              </a:pPr>
              <a:r>
                <a:rPr lang="zh-CN" altLang="en-US" sz="1600" dirty="0">
                  <a:latin typeface="+mn-ea"/>
                  <a:cs typeface="思源黑体 CN Bold" panose="020B0800000000000000" pitchFamily="34" charset="-122"/>
                </a:rPr>
                <a:t>单击此处键入文本单击单击</a:t>
              </a:r>
            </a:p>
            <a:p>
              <a:pPr algn="ctr">
                <a:lnSpc>
                  <a:spcPct val="150000"/>
                </a:lnSpc>
              </a:pPr>
              <a:r>
                <a:rPr lang="zh-CN" altLang="en-US" sz="1600" dirty="0">
                  <a:latin typeface="+mn-ea"/>
                  <a:cs typeface="思源黑体 CN Bold" panose="020B0800000000000000" pitchFamily="34" charset="-122"/>
                </a:rPr>
                <a:t>此处键入文本单击单击此处键入文本单击单击此处键入文本单击</a:t>
              </a:r>
            </a:p>
          </p:txBody>
        </p:sp>
        <p:grpSp>
          <p:nvGrpSpPr>
            <p:cNvPr id="3" name="组合 2">
              <a:extLst>
                <a:ext uri="{FF2B5EF4-FFF2-40B4-BE49-F238E27FC236}">
                  <a16:creationId xmlns:a16="http://schemas.microsoft.com/office/drawing/2014/main" id="{6D81B315-AD4F-40F7-8237-0016BE69B754}"/>
                </a:ext>
              </a:extLst>
            </p:cNvPr>
            <p:cNvGrpSpPr/>
            <p:nvPr/>
          </p:nvGrpSpPr>
          <p:grpSpPr>
            <a:xfrm>
              <a:off x="5519525" y="996640"/>
              <a:ext cx="1548000" cy="318171"/>
              <a:chOff x="2589463" y="-1108113"/>
              <a:chExt cx="1548000" cy="318171"/>
            </a:xfrm>
          </p:grpSpPr>
          <p:sp>
            <p:nvSpPr>
              <p:cNvPr id="46" name="PPT世界-6-2">
                <a:extLst>
                  <a:ext uri="{FF2B5EF4-FFF2-40B4-BE49-F238E27FC236}">
                    <a16:creationId xmlns:a16="http://schemas.microsoft.com/office/drawing/2014/main" id="{E108C684-C281-4864-AE4B-DDCC1B8913C8}"/>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47" name="PPT世界-6-3">
                <a:extLst>
                  <a:ext uri="{FF2B5EF4-FFF2-40B4-BE49-F238E27FC236}">
                    <a16:creationId xmlns:a16="http://schemas.microsoft.com/office/drawing/2014/main" id="{92F6EEF8-E82E-41E2-8EBA-D5F1E6D94F33}"/>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5" name="PPT世界-7">
            <a:extLst>
              <a:ext uri="{FF2B5EF4-FFF2-40B4-BE49-F238E27FC236}">
                <a16:creationId xmlns:a16="http://schemas.microsoft.com/office/drawing/2014/main" id="{934758B5-5ED4-4FC0-BAD5-F685DD8A3338}"/>
              </a:ext>
            </a:extLst>
          </p:cNvPr>
          <p:cNvGrpSpPr/>
          <p:nvPr/>
        </p:nvGrpSpPr>
        <p:grpSpPr>
          <a:xfrm>
            <a:off x="660400" y="4082095"/>
            <a:ext cx="3298444" cy="1532369"/>
            <a:chOff x="660400" y="3634297"/>
            <a:chExt cx="3298444" cy="1532369"/>
          </a:xfrm>
        </p:grpSpPr>
        <p:sp>
          <p:nvSpPr>
            <p:cNvPr id="26" name="PPT世界-7-1"/>
            <p:cNvSpPr txBox="1"/>
            <p:nvPr/>
          </p:nvSpPr>
          <p:spPr>
            <a:xfrm>
              <a:off x="660400" y="4004681"/>
              <a:ext cx="3298444" cy="1161985"/>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此处键入文本单击单击此处键入文本单击单击此处键入文本单击</a:t>
              </a:r>
            </a:p>
          </p:txBody>
        </p:sp>
        <p:grpSp>
          <p:nvGrpSpPr>
            <p:cNvPr id="54" name="组合 53">
              <a:extLst>
                <a:ext uri="{FF2B5EF4-FFF2-40B4-BE49-F238E27FC236}">
                  <a16:creationId xmlns:a16="http://schemas.microsoft.com/office/drawing/2014/main" id="{1D1595BE-A69C-4CDE-A3B8-6D7E9F8CEEBD}"/>
                </a:ext>
              </a:extLst>
            </p:cNvPr>
            <p:cNvGrpSpPr/>
            <p:nvPr/>
          </p:nvGrpSpPr>
          <p:grpSpPr>
            <a:xfrm>
              <a:off x="713689" y="3634297"/>
              <a:ext cx="1548000" cy="318171"/>
              <a:chOff x="2589463" y="-1108113"/>
              <a:chExt cx="1548000" cy="318171"/>
            </a:xfrm>
          </p:grpSpPr>
          <p:sp>
            <p:nvSpPr>
              <p:cNvPr id="55" name="PPT世界-7-2">
                <a:extLst>
                  <a:ext uri="{FF2B5EF4-FFF2-40B4-BE49-F238E27FC236}">
                    <a16:creationId xmlns:a16="http://schemas.microsoft.com/office/drawing/2014/main" id="{D3F49ADA-F78D-4B3D-B038-1BE2C77AF38C}"/>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56" name="PPT世界-7-3">
                <a:extLst>
                  <a:ext uri="{FF2B5EF4-FFF2-40B4-BE49-F238E27FC236}">
                    <a16:creationId xmlns:a16="http://schemas.microsoft.com/office/drawing/2014/main" id="{36E6C3AF-10E8-4A4F-8893-F2CC458B9B4C}"/>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4" name="PPT世界-8">
            <a:extLst>
              <a:ext uri="{FF2B5EF4-FFF2-40B4-BE49-F238E27FC236}">
                <a16:creationId xmlns:a16="http://schemas.microsoft.com/office/drawing/2014/main" id="{94F5230E-F5BE-4767-A404-64B0B8D84199}"/>
              </a:ext>
            </a:extLst>
          </p:cNvPr>
          <p:cNvGrpSpPr/>
          <p:nvPr/>
        </p:nvGrpSpPr>
        <p:grpSpPr>
          <a:xfrm>
            <a:off x="8233156" y="4082095"/>
            <a:ext cx="3298444" cy="1528843"/>
            <a:chOff x="8233156" y="3634297"/>
            <a:chExt cx="3298444" cy="1528843"/>
          </a:xfrm>
        </p:grpSpPr>
        <p:sp>
          <p:nvSpPr>
            <p:cNvPr id="27" name="PPT世界-8-1"/>
            <p:cNvSpPr txBox="1"/>
            <p:nvPr/>
          </p:nvSpPr>
          <p:spPr>
            <a:xfrm>
              <a:off x="8233156" y="4004681"/>
              <a:ext cx="3298444" cy="1158459"/>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a:t>
              </a:r>
            </a:p>
            <a:p>
              <a:pPr algn="r">
                <a:lnSpc>
                  <a:spcPct val="150000"/>
                </a:lnSpc>
              </a:pPr>
              <a:r>
                <a:rPr lang="zh-CN" altLang="en-US" sz="1600" dirty="0">
                  <a:latin typeface="+mn-ea"/>
                  <a:cs typeface="思源黑体 CN Bold" panose="020B0800000000000000" pitchFamily="34" charset="-122"/>
                </a:rPr>
                <a:t>此处键入文本单击单击此处键入文本单击单击此处键入文本单击</a:t>
              </a:r>
            </a:p>
          </p:txBody>
        </p:sp>
        <p:grpSp>
          <p:nvGrpSpPr>
            <p:cNvPr id="57" name="组合 56">
              <a:extLst>
                <a:ext uri="{FF2B5EF4-FFF2-40B4-BE49-F238E27FC236}">
                  <a16:creationId xmlns:a16="http://schemas.microsoft.com/office/drawing/2014/main" id="{272207FC-46B1-4FBC-9397-40A13E46180A}"/>
                </a:ext>
              </a:extLst>
            </p:cNvPr>
            <p:cNvGrpSpPr/>
            <p:nvPr/>
          </p:nvGrpSpPr>
          <p:grpSpPr>
            <a:xfrm>
              <a:off x="9872279" y="3634297"/>
              <a:ext cx="1548000" cy="318171"/>
              <a:chOff x="2589463" y="-1108113"/>
              <a:chExt cx="1548000" cy="318171"/>
            </a:xfrm>
          </p:grpSpPr>
          <p:sp>
            <p:nvSpPr>
              <p:cNvPr id="58" name="PPT世界-8-2">
                <a:extLst>
                  <a:ext uri="{FF2B5EF4-FFF2-40B4-BE49-F238E27FC236}">
                    <a16:creationId xmlns:a16="http://schemas.microsoft.com/office/drawing/2014/main" id="{7E89F7CF-DF60-4798-B17F-7D7EB83725A4}"/>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59" name="PPT世界-8-3">
                <a:extLst>
                  <a:ext uri="{FF2B5EF4-FFF2-40B4-BE49-F238E27FC236}">
                    <a16:creationId xmlns:a16="http://schemas.microsoft.com/office/drawing/2014/main" id="{272EEFBE-EED7-4B6E-A192-FAFA20495C0C}"/>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60" name="PPT世界-9">
            <a:extLst>
              <a:ext uri="{FF2B5EF4-FFF2-40B4-BE49-F238E27FC236}">
                <a16:creationId xmlns:a16="http://schemas.microsoft.com/office/drawing/2014/main" id="{D4670057-050C-4415-8854-4E3C307E68EF}"/>
              </a:ext>
            </a:extLst>
          </p:cNvPr>
          <p:cNvGrpSpPr/>
          <p:nvPr/>
        </p:nvGrpSpPr>
        <p:grpSpPr>
          <a:xfrm>
            <a:off x="319341" y="299953"/>
            <a:ext cx="3569559" cy="600930"/>
            <a:chOff x="1393399" y="4503771"/>
            <a:chExt cx="3569559" cy="600930"/>
          </a:xfrm>
        </p:grpSpPr>
        <p:sp>
          <p:nvSpPr>
            <p:cNvPr id="61" name="PPT世界-9-1">
              <a:extLst>
                <a:ext uri="{FF2B5EF4-FFF2-40B4-BE49-F238E27FC236}">
                  <a16:creationId xmlns:a16="http://schemas.microsoft.com/office/drawing/2014/main" id="{9DD6D3CA-8482-4CA0-B4A7-6C2C4E4469C9}"/>
                </a:ext>
              </a:extLst>
            </p:cNvPr>
            <p:cNvSpPr/>
            <p:nvPr/>
          </p:nvSpPr>
          <p:spPr>
            <a:xfrm rot="9952218" flipV="1">
              <a:off x="1445026" y="4509651"/>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9-2">
              <a:extLst>
                <a:ext uri="{FF2B5EF4-FFF2-40B4-BE49-F238E27FC236}">
                  <a16:creationId xmlns:a16="http://schemas.microsoft.com/office/drawing/2014/main" id="{E1A5E576-77D0-45C7-84C0-ED587BDF9A02}"/>
                </a:ext>
              </a:extLst>
            </p:cNvPr>
            <p:cNvSpPr/>
            <p:nvPr/>
          </p:nvSpPr>
          <p:spPr>
            <a:xfrm rot="13866412" flipV="1">
              <a:off x="1416272" y="4520397"/>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3" name="PPT世界-9-3">
              <a:extLst>
                <a:ext uri="{FF2B5EF4-FFF2-40B4-BE49-F238E27FC236}">
                  <a16:creationId xmlns:a16="http://schemas.microsoft.com/office/drawing/2014/main" id="{3733D667-220C-440D-9B5F-E0A9F4B568C7}"/>
                </a:ext>
              </a:extLst>
            </p:cNvPr>
            <p:cNvSpPr txBox="1"/>
            <p:nvPr/>
          </p:nvSpPr>
          <p:spPr>
            <a:xfrm>
              <a:off x="1393399" y="459686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03</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64" name="PPT世界-9-4">
              <a:extLst>
                <a:ext uri="{FF2B5EF4-FFF2-40B4-BE49-F238E27FC236}">
                  <a16:creationId xmlns:a16="http://schemas.microsoft.com/office/drawing/2014/main" id="{2CB293D5-8911-4627-82CC-66B27EC6904E}"/>
                </a:ext>
              </a:extLst>
            </p:cNvPr>
            <p:cNvSpPr txBox="1"/>
            <p:nvPr/>
          </p:nvSpPr>
          <p:spPr>
            <a:xfrm>
              <a:off x="3138854" y="4617760"/>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GENERAL THEORY OF ARCHAEOLOGY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65" name="PPT世界-9-5">
              <a:extLst>
                <a:ext uri="{FF2B5EF4-FFF2-40B4-BE49-F238E27FC236}">
                  <a16:creationId xmlns:a16="http://schemas.microsoft.com/office/drawing/2014/main" id="{0A30E683-365A-4E47-A6AA-24D65F2B8CBF}"/>
                </a:ext>
              </a:extLst>
            </p:cNvPr>
            <p:cNvSpPr txBox="1"/>
            <p:nvPr/>
          </p:nvSpPr>
          <p:spPr>
            <a:xfrm>
              <a:off x="2433823" y="458586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考古学通论</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PPT世界-1">
            <a:extLst>
              <a:ext uri="{FF2B5EF4-FFF2-40B4-BE49-F238E27FC236}">
                <a16:creationId xmlns:a16="http://schemas.microsoft.com/office/drawing/2014/main" id="{050374A2-3BEC-4945-9946-E7C932BE09F3}"/>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1"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2" name="PPT世界-3"/>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15" name="PPT世界-5">
            <a:extLst>
              <a:ext uri="{FF2B5EF4-FFF2-40B4-BE49-F238E27FC236}">
                <a16:creationId xmlns:a16="http://schemas.microsoft.com/office/drawing/2014/main" id="{BF8F39A9-D013-425A-9B1E-7631BA0F6F84}"/>
              </a:ext>
            </a:extLst>
          </p:cNvPr>
          <p:cNvGrpSpPr/>
          <p:nvPr/>
        </p:nvGrpSpPr>
        <p:grpSpPr>
          <a:xfrm>
            <a:off x="3213101" y="1396114"/>
            <a:ext cx="5765798" cy="2529281"/>
            <a:chOff x="3213101" y="1396114"/>
            <a:chExt cx="5765798" cy="2529281"/>
          </a:xfrm>
        </p:grpSpPr>
        <p:sp>
          <p:nvSpPr>
            <p:cNvPr id="123" name="PPT世界-5-1"/>
            <p:cNvSpPr/>
            <p:nvPr>
              <p:custDataLst>
                <p:tags r:id="rId13"/>
              </p:custDataLst>
            </p:nvPr>
          </p:nvSpPr>
          <p:spPr>
            <a:xfrm flipV="1">
              <a:off x="3290585" y="2344088"/>
              <a:ext cx="5610830" cy="1416482"/>
            </a:xfrm>
            <a:prstGeom prst="ellipse">
              <a:avLst/>
            </a:prstGeom>
            <a:gradFill>
              <a:gsLst>
                <a:gs pos="0">
                  <a:schemeClr val="accent1">
                    <a:alpha val="0"/>
                  </a:schemeClr>
                </a:gs>
                <a:gs pos="100000">
                  <a:schemeClr val="accent1">
                    <a:alpha val="0"/>
                  </a:schemeClr>
                </a:gs>
              </a:gsLst>
              <a:lin ang="5400000" scaled="1"/>
            </a:gradFill>
            <a:ln>
              <a:gradFill>
                <a:gsLst>
                  <a:gs pos="0">
                    <a:schemeClr val="accent1"/>
                  </a:gs>
                  <a:gs pos="9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5" name="PPT世界-5-2"/>
            <p:cNvSpPr/>
            <p:nvPr>
              <p:custDataLst>
                <p:tags r:id="rId14"/>
              </p:custDataLst>
            </p:nvPr>
          </p:nvSpPr>
          <p:spPr>
            <a:xfrm>
              <a:off x="3408569" y="1396114"/>
              <a:ext cx="3355924" cy="1676095"/>
            </a:xfrm>
            <a:custGeom>
              <a:avLst/>
              <a:gdLst>
                <a:gd name="connsiteX0" fmla="*/ 81740 w 3849261"/>
                <a:gd name="connsiteY0" fmla="*/ 0 h 2807014"/>
                <a:gd name="connsiteX1" fmla="*/ 3849261 w 3849261"/>
                <a:gd name="connsiteY1" fmla="*/ 0 h 2807014"/>
                <a:gd name="connsiteX2" fmla="*/ 2135616 w 3849261"/>
                <a:gd name="connsiteY2" fmla="*/ 2807014 h 2807014"/>
                <a:gd name="connsiteX3" fmla="*/ 81740 w 3849261"/>
                <a:gd name="connsiteY3" fmla="*/ 2807014 h 2807014"/>
                <a:gd name="connsiteX4" fmla="*/ 0 w 3849261"/>
                <a:gd name="connsiteY4" fmla="*/ 2725274 h 2807014"/>
                <a:gd name="connsiteX5" fmla="*/ 0 w 3849261"/>
                <a:gd name="connsiteY5" fmla="*/ 81740 h 2807014"/>
                <a:gd name="connsiteX6" fmla="*/ 81740 w 3849261"/>
                <a:gd name="connsiteY6" fmla="*/ 0 h 280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9261" h="2807014">
                  <a:moveTo>
                    <a:pt x="81740" y="0"/>
                  </a:moveTo>
                  <a:lnTo>
                    <a:pt x="3849261" y="0"/>
                  </a:lnTo>
                  <a:lnTo>
                    <a:pt x="2135616" y="2807014"/>
                  </a:lnTo>
                  <a:lnTo>
                    <a:pt x="81740" y="2807014"/>
                  </a:lnTo>
                  <a:cubicBezTo>
                    <a:pt x="36596" y="2807014"/>
                    <a:pt x="0" y="2770418"/>
                    <a:pt x="0" y="2725274"/>
                  </a:cubicBezTo>
                  <a:lnTo>
                    <a:pt x="0" y="81740"/>
                  </a:lnTo>
                  <a:cubicBezTo>
                    <a:pt x="0" y="36596"/>
                    <a:pt x="36596" y="0"/>
                    <a:pt x="81740" y="0"/>
                  </a:cubicBezTo>
                  <a:close/>
                </a:path>
              </a:pathLst>
            </a:custGeom>
            <a:solidFill>
              <a:schemeClr val="accent1"/>
            </a:solidFill>
            <a:ln w="25400" cap="sq">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26" name="PPT世界-5-3"/>
            <p:cNvSpPr/>
            <p:nvPr>
              <p:custDataLst>
                <p:tags r:id="rId15"/>
              </p:custDataLst>
            </p:nvPr>
          </p:nvSpPr>
          <p:spPr>
            <a:xfrm>
              <a:off x="5285768" y="1697188"/>
              <a:ext cx="3497657" cy="1676094"/>
            </a:xfrm>
            <a:custGeom>
              <a:avLst/>
              <a:gdLst>
                <a:gd name="connsiteX0" fmla="*/ 1713645 w 4011831"/>
                <a:gd name="connsiteY0" fmla="*/ 0 h 2807014"/>
                <a:gd name="connsiteX1" fmla="*/ 3930091 w 4011831"/>
                <a:gd name="connsiteY1" fmla="*/ 0 h 2807014"/>
                <a:gd name="connsiteX2" fmla="*/ 4011831 w 4011831"/>
                <a:gd name="connsiteY2" fmla="*/ 81740 h 2807014"/>
                <a:gd name="connsiteX3" fmla="*/ 4011831 w 4011831"/>
                <a:gd name="connsiteY3" fmla="*/ 2725274 h 2807014"/>
                <a:gd name="connsiteX4" fmla="*/ 3930091 w 4011831"/>
                <a:gd name="connsiteY4" fmla="*/ 2807014 h 2807014"/>
                <a:gd name="connsiteX5" fmla="*/ 0 w 4011831"/>
                <a:gd name="connsiteY5" fmla="*/ 2807014 h 280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1831" h="2807014">
                  <a:moveTo>
                    <a:pt x="1713645" y="0"/>
                  </a:moveTo>
                  <a:lnTo>
                    <a:pt x="3930091" y="0"/>
                  </a:lnTo>
                  <a:cubicBezTo>
                    <a:pt x="3975235" y="0"/>
                    <a:pt x="4011831" y="36596"/>
                    <a:pt x="4011831" y="81740"/>
                  </a:cubicBezTo>
                  <a:lnTo>
                    <a:pt x="4011831" y="2725274"/>
                  </a:lnTo>
                  <a:cubicBezTo>
                    <a:pt x="4011831" y="2770418"/>
                    <a:pt x="3975235" y="2807014"/>
                    <a:pt x="3930091" y="2807014"/>
                  </a:cubicBezTo>
                  <a:lnTo>
                    <a:pt x="0" y="2807014"/>
                  </a:lnTo>
                  <a:close/>
                </a:path>
              </a:pathLst>
            </a:custGeom>
            <a:solidFill>
              <a:schemeClr val="accent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127" name="PPT世界-5-4"/>
            <p:cNvSpPr txBox="1"/>
            <p:nvPr>
              <p:custDataLst>
                <p:tags r:id="rId16"/>
              </p:custDataLst>
            </p:nvPr>
          </p:nvSpPr>
          <p:spPr>
            <a:xfrm>
              <a:off x="5697117" y="2059400"/>
              <a:ext cx="756163" cy="731938"/>
            </a:xfrm>
            <a:custGeom>
              <a:avLst/>
              <a:gdLst/>
              <a:ahLst/>
              <a:cxnLst/>
              <a:rect l="l" t="t" r="r" b="b"/>
              <a:pathLst>
                <a:path w="1182761" h="1144871">
                  <a:moveTo>
                    <a:pt x="595459" y="0"/>
                  </a:moveTo>
                  <a:lnTo>
                    <a:pt x="869113" y="0"/>
                  </a:lnTo>
                  <a:lnTo>
                    <a:pt x="759651" y="439951"/>
                  </a:lnTo>
                  <a:lnTo>
                    <a:pt x="1182761" y="439951"/>
                  </a:lnTo>
                  <a:lnTo>
                    <a:pt x="1117506" y="703079"/>
                  </a:lnTo>
                  <a:lnTo>
                    <a:pt x="694396" y="703079"/>
                  </a:lnTo>
                  <a:lnTo>
                    <a:pt x="584934" y="1144871"/>
                  </a:lnTo>
                  <a:lnTo>
                    <a:pt x="311369" y="1144871"/>
                  </a:lnTo>
                  <a:lnTo>
                    <a:pt x="420742" y="703079"/>
                  </a:lnTo>
                  <a:lnTo>
                    <a:pt x="0" y="703079"/>
                  </a:lnTo>
                  <a:lnTo>
                    <a:pt x="65256" y="439951"/>
                  </a:lnTo>
                  <a:lnTo>
                    <a:pt x="485998" y="439951"/>
                  </a:lnTo>
                  <a:close/>
                </a:path>
              </a:pathLst>
            </a:custGeom>
            <a:noFill/>
            <a:ln>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lgn="ctr">
                <a:defRPr sz="4800">
                  <a:solidFill>
                    <a:srgbClr val="F0FBFC"/>
                  </a:solidFill>
                  <a:latin typeface="演示斜黑体" panose="00000A08000000000000" pitchFamily="50" charset="-122"/>
                  <a:ea typeface="演示斜黑体" panose="00000A08000000000000" pitchFamily="50" charset="-122"/>
                </a:defRPr>
              </a:lvl1pPr>
            </a:lstStyle>
            <a:p>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8" name="PPT世界-5-5"/>
            <p:cNvSpPr txBox="1"/>
            <p:nvPr>
              <p:custDataLst>
                <p:tags r:id="rId17"/>
              </p:custDataLst>
            </p:nvPr>
          </p:nvSpPr>
          <p:spPr>
            <a:xfrm>
              <a:off x="5661523" y="2011802"/>
              <a:ext cx="756163" cy="731938"/>
            </a:xfrm>
            <a:custGeom>
              <a:avLst/>
              <a:gdLst/>
              <a:ahLst/>
              <a:cxnLst/>
              <a:rect l="l" t="t" r="r" b="b"/>
              <a:pathLst>
                <a:path w="1182761" h="1144871">
                  <a:moveTo>
                    <a:pt x="595459" y="0"/>
                  </a:moveTo>
                  <a:lnTo>
                    <a:pt x="869113" y="0"/>
                  </a:lnTo>
                  <a:lnTo>
                    <a:pt x="759651" y="439951"/>
                  </a:lnTo>
                  <a:lnTo>
                    <a:pt x="1182761" y="439951"/>
                  </a:lnTo>
                  <a:lnTo>
                    <a:pt x="1117506" y="703079"/>
                  </a:lnTo>
                  <a:lnTo>
                    <a:pt x="694396" y="703079"/>
                  </a:lnTo>
                  <a:lnTo>
                    <a:pt x="584934" y="1144871"/>
                  </a:lnTo>
                  <a:lnTo>
                    <a:pt x="311369" y="1144871"/>
                  </a:lnTo>
                  <a:lnTo>
                    <a:pt x="420742" y="703079"/>
                  </a:lnTo>
                  <a:lnTo>
                    <a:pt x="0" y="703079"/>
                  </a:lnTo>
                  <a:lnTo>
                    <a:pt x="65256" y="439951"/>
                  </a:lnTo>
                  <a:lnTo>
                    <a:pt x="485998" y="439951"/>
                  </a:lnTo>
                  <a:close/>
                </a:path>
              </a:pathLst>
            </a:custGeom>
            <a:solidFill>
              <a:srgbClr val="F0FBFC"/>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lgn="ctr">
                <a:defRPr sz="4800">
                  <a:solidFill>
                    <a:srgbClr val="F0FBFC"/>
                  </a:solidFill>
                  <a:latin typeface="演示斜黑体" panose="00000A08000000000000" pitchFamily="50" charset="-122"/>
                  <a:ea typeface="演示斜黑体" panose="00000A08000000000000" pitchFamily="50" charset="-122"/>
                </a:defRPr>
              </a:lvl1pPr>
            </a:lstStyle>
            <a:p>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9" name="PPT世界-5-6"/>
            <p:cNvSpPr/>
            <p:nvPr/>
          </p:nvSpPr>
          <p:spPr>
            <a:xfrm>
              <a:off x="3891006" y="2266729"/>
              <a:ext cx="1415772" cy="461665"/>
            </a:xfrm>
            <a:prstGeom prst="rect">
              <a:avLst/>
            </a:prstGeom>
          </p:spPr>
          <p:txBody>
            <a:bodyPr wrap="none">
              <a:noAutofit/>
            </a:body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130" name="PPT世界-5-7"/>
            <p:cNvSpPr/>
            <p:nvPr/>
          </p:nvSpPr>
          <p:spPr>
            <a:xfrm>
              <a:off x="6865554" y="2623953"/>
              <a:ext cx="1415772" cy="461665"/>
            </a:xfrm>
            <a:prstGeom prst="rect">
              <a:avLst/>
            </a:prstGeom>
          </p:spPr>
          <p:txBody>
            <a:bodyPr wrap="none">
              <a:noAutofit/>
            </a:body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131" name="PPT世界-5-8"/>
            <p:cNvSpPr/>
            <p:nvPr>
              <p:custDataLst>
                <p:tags r:id="rId18"/>
              </p:custDataLst>
            </p:nvPr>
          </p:nvSpPr>
          <p:spPr>
            <a:xfrm>
              <a:off x="3213101" y="2411399"/>
              <a:ext cx="5765798" cy="1513996"/>
            </a:xfrm>
            <a:prstGeom prst="ellipse">
              <a:avLst/>
            </a:prstGeom>
            <a:noFill/>
            <a:ln w="6350">
              <a:gradFill>
                <a:gsLst>
                  <a:gs pos="20000">
                    <a:schemeClr val="accent2">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 name="组合 9">
              <a:extLst>
                <a:ext uri="{FF2B5EF4-FFF2-40B4-BE49-F238E27FC236}">
                  <a16:creationId xmlns:a16="http://schemas.microsoft.com/office/drawing/2014/main" id="{BC9DF743-2ECE-4729-9571-1F27AD837008}"/>
                </a:ext>
              </a:extLst>
            </p:cNvPr>
            <p:cNvGrpSpPr/>
            <p:nvPr/>
          </p:nvGrpSpPr>
          <p:grpSpPr>
            <a:xfrm>
              <a:off x="4326820" y="1658462"/>
              <a:ext cx="543426" cy="543424"/>
              <a:chOff x="4229288" y="1708149"/>
              <a:chExt cx="738489" cy="738489"/>
            </a:xfrm>
            <a:solidFill>
              <a:schemeClr val="bg1"/>
            </a:solidFill>
            <a:effectLst>
              <a:outerShdw blurRad="50800" dist="38100" dir="2700000" algn="tl" rotWithShape="0">
                <a:prstClr val="black">
                  <a:alpha val="40000"/>
                </a:prstClr>
              </a:outerShdw>
            </a:effectLst>
          </p:grpSpPr>
          <p:sp>
            <p:nvSpPr>
              <p:cNvPr id="156" name="PPT世界-5-9"/>
              <p:cNvSpPr/>
              <p:nvPr/>
            </p:nvSpPr>
            <p:spPr>
              <a:xfrm>
                <a:off x="4229288" y="1788764"/>
                <a:ext cx="738489" cy="611809"/>
              </a:xfrm>
              <a:custGeom>
                <a:avLst/>
                <a:gdLst>
                  <a:gd name="connsiteX0" fmla="*/ 761684 w 826534"/>
                  <a:gd name="connsiteY0" fmla="*/ 323444 h 684750"/>
                  <a:gd name="connsiteX1" fmla="*/ 723016 w 826534"/>
                  <a:gd name="connsiteY1" fmla="*/ 323444 h 684750"/>
                  <a:gd name="connsiteX2" fmla="*/ 723016 w 826534"/>
                  <a:gd name="connsiteY2" fmla="*/ 168771 h 684750"/>
                  <a:gd name="connsiteX3" fmla="*/ 658569 w 826534"/>
                  <a:gd name="connsiteY3" fmla="*/ 104324 h 684750"/>
                  <a:gd name="connsiteX4" fmla="*/ 491006 w 826534"/>
                  <a:gd name="connsiteY4" fmla="*/ 104324 h 684750"/>
                  <a:gd name="connsiteX5" fmla="*/ 491006 w 826534"/>
                  <a:gd name="connsiteY5" fmla="*/ 14098 h 684750"/>
                  <a:gd name="connsiteX6" fmla="*/ 478117 w 826534"/>
                  <a:gd name="connsiteY6" fmla="*/ 1208 h 684750"/>
                  <a:gd name="connsiteX7" fmla="*/ 91434 w 826534"/>
                  <a:gd name="connsiteY7" fmla="*/ 1208 h 684750"/>
                  <a:gd name="connsiteX8" fmla="*/ 78545 w 826534"/>
                  <a:gd name="connsiteY8" fmla="*/ 14098 h 684750"/>
                  <a:gd name="connsiteX9" fmla="*/ 78545 w 826534"/>
                  <a:gd name="connsiteY9" fmla="*/ 56117 h 684750"/>
                  <a:gd name="connsiteX10" fmla="*/ 77900 w 826534"/>
                  <a:gd name="connsiteY10" fmla="*/ 56543 h 684750"/>
                  <a:gd name="connsiteX11" fmla="*/ 52766 w 826534"/>
                  <a:gd name="connsiteY11" fmla="*/ 117213 h 684750"/>
                  <a:gd name="connsiteX12" fmla="*/ 52805 w 826534"/>
                  <a:gd name="connsiteY12" fmla="*/ 118077 h 684750"/>
                  <a:gd name="connsiteX13" fmla="*/ 39232 w 826534"/>
                  <a:gd name="connsiteY13" fmla="*/ 120990 h 684750"/>
                  <a:gd name="connsiteX14" fmla="*/ 14098 w 826534"/>
                  <a:gd name="connsiteY14" fmla="*/ 181660 h 684750"/>
                  <a:gd name="connsiteX15" fmla="*/ 21535 w 826534"/>
                  <a:gd name="connsiteY15" fmla="*/ 216526 h 684750"/>
                  <a:gd name="connsiteX16" fmla="*/ 26330 w 826534"/>
                  <a:gd name="connsiteY16" fmla="*/ 332557 h 684750"/>
                  <a:gd name="connsiteX17" fmla="*/ 78545 w 826534"/>
                  <a:gd name="connsiteY17" fmla="*/ 371779 h 684750"/>
                  <a:gd name="connsiteX18" fmla="*/ 78545 w 826534"/>
                  <a:gd name="connsiteY18" fmla="*/ 439449 h 684750"/>
                  <a:gd name="connsiteX19" fmla="*/ 78545 w 826534"/>
                  <a:gd name="connsiteY19" fmla="*/ 478117 h 684750"/>
                  <a:gd name="connsiteX20" fmla="*/ 52766 w 826534"/>
                  <a:gd name="connsiteY20" fmla="*/ 478117 h 684750"/>
                  <a:gd name="connsiteX21" fmla="*/ 52766 w 826534"/>
                  <a:gd name="connsiteY21" fmla="*/ 503896 h 684750"/>
                  <a:gd name="connsiteX22" fmla="*/ 78545 w 826534"/>
                  <a:gd name="connsiteY22" fmla="*/ 503896 h 684750"/>
                  <a:gd name="connsiteX23" fmla="*/ 78545 w 826534"/>
                  <a:gd name="connsiteY23" fmla="*/ 529675 h 684750"/>
                  <a:gd name="connsiteX24" fmla="*/ 26987 w 826534"/>
                  <a:gd name="connsiteY24" fmla="*/ 529675 h 684750"/>
                  <a:gd name="connsiteX25" fmla="*/ 26987 w 826534"/>
                  <a:gd name="connsiteY25" fmla="*/ 555454 h 684750"/>
                  <a:gd name="connsiteX26" fmla="*/ 79847 w 826534"/>
                  <a:gd name="connsiteY26" fmla="*/ 555454 h 684750"/>
                  <a:gd name="connsiteX27" fmla="*/ 91757 w 826534"/>
                  <a:gd name="connsiteY27" fmla="*/ 581232 h 684750"/>
                  <a:gd name="connsiteX28" fmla="*/ 1208 w 826534"/>
                  <a:gd name="connsiteY28" fmla="*/ 581232 h 684750"/>
                  <a:gd name="connsiteX29" fmla="*/ 1208 w 826534"/>
                  <a:gd name="connsiteY29" fmla="*/ 607011 h 684750"/>
                  <a:gd name="connsiteX30" fmla="*/ 130103 w 826534"/>
                  <a:gd name="connsiteY30" fmla="*/ 607011 h 684750"/>
                  <a:gd name="connsiteX31" fmla="*/ 130103 w 826534"/>
                  <a:gd name="connsiteY31" fmla="*/ 605709 h 684750"/>
                  <a:gd name="connsiteX32" fmla="*/ 142992 w 826534"/>
                  <a:gd name="connsiteY32" fmla="*/ 607011 h 684750"/>
                  <a:gd name="connsiteX33" fmla="*/ 156913 w 826534"/>
                  <a:gd name="connsiteY33" fmla="*/ 607011 h 684750"/>
                  <a:gd name="connsiteX34" fmla="*/ 246107 w 826534"/>
                  <a:gd name="connsiteY34" fmla="*/ 684348 h 684750"/>
                  <a:gd name="connsiteX35" fmla="*/ 335302 w 826534"/>
                  <a:gd name="connsiteY35" fmla="*/ 607011 h 684750"/>
                  <a:gd name="connsiteX36" fmla="*/ 478117 w 826534"/>
                  <a:gd name="connsiteY36" fmla="*/ 607011 h 684750"/>
                  <a:gd name="connsiteX37" fmla="*/ 543595 w 826534"/>
                  <a:gd name="connsiteY37" fmla="*/ 607011 h 684750"/>
                  <a:gd name="connsiteX38" fmla="*/ 632790 w 826534"/>
                  <a:gd name="connsiteY38" fmla="*/ 684348 h 684750"/>
                  <a:gd name="connsiteX39" fmla="*/ 721985 w 826534"/>
                  <a:gd name="connsiteY39" fmla="*/ 607011 h 684750"/>
                  <a:gd name="connsiteX40" fmla="*/ 761684 w 826534"/>
                  <a:gd name="connsiteY40" fmla="*/ 607011 h 684750"/>
                  <a:gd name="connsiteX41" fmla="*/ 826131 w 826534"/>
                  <a:gd name="connsiteY41" fmla="*/ 542564 h 684750"/>
                  <a:gd name="connsiteX42" fmla="*/ 826131 w 826534"/>
                  <a:gd name="connsiteY42" fmla="*/ 465228 h 684750"/>
                  <a:gd name="connsiteX43" fmla="*/ 826131 w 826534"/>
                  <a:gd name="connsiteY43" fmla="*/ 387891 h 684750"/>
                  <a:gd name="connsiteX44" fmla="*/ 761684 w 826534"/>
                  <a:gd name="connsiteY44" fmla="*/ 323444 h 684750"/>
                  <a:gd name="connsiteX45" fmla="*/ 44568 w 826534"/>
                  <a:gd name="connsiteY45" fmla="*/ 314331 h 684750"/>
                  <a:gd name="connsiteX46" fmla="*/ 36435 w 826534"/>
                  <a:gd name="connsiteY46" fmla="*/ 239547 h 684750"/>
                  <a:gd name="connsiteX47" fmla="*/ 90790 w 826534"/>
                  <a:gd name="connsiteY47" fmla="*/ 293889 h 684750"/>
                  <a:gd name="connsiteX48" fmla="*/ 109016 w 826534"/>
                  <a:gd name="connsiteY48" fmla="*/ 275663 h 684750"/>
                  <a:gd name="connsiteX49" fmla="*/ 70347 w 826534"/>
                  <a:gd name="connsiteY49" fmla="*/ 236995 h 684750"/>
                  <a:gd name="connsiteX50" fmla="*/ 57458 w 826534"/>
                  <a:gd name="connsiteY50" fmla="*/ 224105 h 684750"/>
                  <a:gd name="connsiteX51" fmla="*/ 39877 w 826534"/>
                  <a:gd name="connsiteY51" fmla="*/ 181660 h 684750"/>
                  <a:gd name="connsiteX52" fmla="*/ 49312 w 826534"/>
                  <a:gd name="connsiteY52" fmla="*/ 149308 h 684750"/>
                  <a:gd name="connsiteX53" fmla="*/ 116569 w 826534"/>
                  <a:gd name="connsiteY53" fmla="*/ 216552 h 684750"/>
                  <a:gd name="connsiteX54" fmla="*/ 134794 w 826534"/>
                  <a:gd name="connsiteY54" fmla="*/ 198326 h 684750"/>
                  <a:gd name="connsiteX55" fmla="*/ 109016 w 826534"/>
                  <a:gd name="connsiteY55" fmla="*/ 172547 h 684750"/>
                  <a:gd name="connsiteX56" fmla="*/ 96126 w 826534"/>
                  <a:gd name="connsiteY56" fmla="*/ 159658 h 684750"/>
                  <a:gd name="connsiteX57" fmla="*/ 78545 w 826534"/>
                  <a:gd name="connsiteY57" fmla="*/ 117213 h 684750"/>
                  <a:gd name="connsiteX58" fmla="*/ 88044 w 826534"/>
                  <a:gd name="connsiteY58" fmla="*/ 84758 h 684750"/>
                  <a:gd name="connsiteX59" fmla="*/ 211203 w 826534"/>
                  <a:gd name="connsiteY59" fmla="*/ 206034 h 684750"/>
                  <a:gd name="connsiteX60" fmla="*/ 246107 w 826534"/>
                  <a:gd name="connsiteY60" fmla="*/ 220329 h 684750"/>
                  <a:gd name="connsiteX61" fmla="*/ 323444 w 826534"/>
                  <a:gd name="connsiteY61" fmla="*/ 297665 h 684750"/>
                  <a:gd name="connsiteX62" fmla="*/ 246107 w 826534"/>
                  <a:gd name="connsiteY62" fmla="*/ 375002 h 684750"/>
                  <a:gd name="connsiteX63" fmla="*/ 191044 w 826534"/>
                  <a:gd name="connsiteY63" fmla="*/ 375002 h 684750"/>
                  <a:gd name="connsiteX64" fmla="*/ 44568 w 826534"/>
                  <a:gd name="connsiteY64" fmla="*/ 314331 h 684750"/>
                  <a:gd name="connsiteX65" fmla="*/ 246107 w 826534"/>
                  <a:gd name="connsiteY65" fmla="*/ 658569 h 684750"/>
                  <a:gd name="connsiteX66" fmla="*/ 181660 w 826534"/>
                  <a:gd name="connsiteY66" fmla="*/ 594122 h 684750"/>
                  <a:gd name="connsiteX67" fmla="*/ 246107 w 826534"/>
                  <a:gd name="connsiteY67" fmla="*/ 529675 h 684750"/>
                  <a:gd name="connsiteX68" fmla="*/ 310555 w 826534"/>
                  <a:gd name="connsiteY68" fmla="*/ 594122 h 684750"/>
                  <a:gd name="connsiteX69" fmla="*/ 246107 w 826534"/>
                  <a:gd name="connsiteY69" fmla="*/ 658569 h 684750"/>
                  <a:gd name="connsiteX70" fmla="*/ 465228 w 826534"/>
                  <a:gd name="connsiteY70" fmla="*/ 581232 h 684750"/>
                  <a:gd name="connsiteX71" fmla="*/ 335302 w 826534"/>
                  <a:gd name="connsiteY71" fmla="*/ 581232 h 684750"/>
                  <a:gd name="connsiteX72" fmla="*/ 246107 w 826534"/>
                  <a:gd name="connsiteY72" fmla="*/ 503896 h 684750"/>
                  <a:gd name="connsiteX73" fmla="*/ 156913 w 826534"/>
                  <a:gd name="connsiteY73" fmla="*/ 581232 h 684750"/>
                  <a:gd name="connsiteX74" fmla="*/ 142992 w 826534"/>
                  <a:gd name="connsiteY74" fmla="*/ 581232 h 684750"/>
                  <a:gd name="connsiteX75" fmla="*/ 104324 w 826534"/>
                  <a:gd name="connsiteY75" fmla="*/ 542564 h 684750"/>
                  <a:gd name="connsiteX76" fmla="*/ 104324 w 826534"/>
                  <a:gd name="connsiteY76" fmla="*/ 452338 h 684750"/>
                  <a:gd name="connsiteX77" fmla="*/ 465228 w 826534"/>
                  <a:gd name="connsiteY77" fmla="*/ 452338 h 684750"/>
                  <a:gd name="connsiteX78" fmla="*/ 465228 w 826534"/>
                  <a:gd name="connsiteY78" fmla="*/ 581232 h 684750"/>
                  <a:gd name="connsiteX79" fmla="*/ 465228 w 826534"/>
                  <a:gd name="connsiteY79" fmla="*/ 117213 h 684750"/>
                  <a:gd name="connsiteX80" fmla="*/ 465228 w 826534"/>
                  <a:gd name="connsiteY80" fmla="*/ 426559 h 684750"/>
                  <a:gd name="connsiteX81" fmla="*/ 104324 w 826534"/>
                  <a:gd name="connsiteY81" fmla="*/ 426559 h 684750"/>
                  <a:gd name="connsiteX82" fmla="*/ 104324 w 826534"/>
                  <a:gd name="connsiteY82" fmla="*/ 384050 h 684750"/>
                  <a:gd name="connsiteX83" fmla="*/ 191044 w 826534"/>
                  <a:gd name="connsiteY83" fmla="*/ 400780 h 684750"/>
                  <a:gd name="connsiteX84" fmla="*/ 246107 w 826534"/>
                  <a:gd name="connsiteY84" fmla="*/ 400780 h 684750"/>
                  <a:gd name="connsiteX85" fmla="*/ 349223 w 826534"/>
                  <a:gd name="connsiteY85" fmla="*/ 297665 h 684750"/>
                  <a:gd name="connsiteX86" fmla="*/ 246107 w 826534"/>
                  <a:gd name="connsiteY86" fmla="*/ 194550 h 684750"/>
                  <a:gd name="connsiteX87" fmla="*/ 229274 w 826534"/>
                  <a:gd name="connsiteY87" fmla="*/ 187667 h 684750"/>
                  <a:gd name="connsiteX88" fmla="*/ 104324 w 826534"/>
                  <a:gd name="connsiteY88" fmla="*/ 64611 h 684750"/>
                  <a:gd name="connsiteX89" fmla="*/ 104324 w 826534"/>
                  <a:gd name="connsiteY89" fmla="*/ 26987 h 684750"/>
                  <a:gd name="connsiteX90" fmla="*/ 465228 w 826534"/>
                  <a:gd name="connsiteY90" fmla="*/ 26987 h 684750"/>
                  <a:gd name="connsiteX91" fmla="*/ 465228 w 826534"/>
                  <a:gd name="connsiteY91" fmla="*/ 117213 h 684750"/>
                  <a:gd name="connsiteX92" fmla="*/ 632790 w 826534"/>
                  <a:gd name="connsiteY92" fmla="*/ 658569 h 684750"/>
                  <a:gd name="connsiteX93" fmla="*/ 568343 w 826534"/>
                  <a:gd name="connsiteY93" fmla="*/ 594122 h 684750"/>
                  <a:gd name="connsiteX94" fmla="*/ 632790 w 826534"/>
                  <a:gd name="connsiteY94" fmla="*/ 529675 h 684750"/>
                  <a:gd name="connsiteX95" fmla="*/ 697237 w 826534"/>
                  <a:gd name="connsiteY95" fmla="*/ 594122 h 684750"/>
                  <a:gd name="connsiteX96" fmla="*/ 632790 w 826534"/>
                  <a:gd name="connsiteY96" fmla="*/ 658569 h 684750"/>
                  <a:gd name="connsiteX97" fmla="*/ 800353 w 826534"/>
                  <a:gd name="connsiteY97" fmla="*/ 529675 h 684750"/>
                  <a:gd name="connsiteX98" fmla="*/ 774574 w 826534"/>
                  <a:gd name="connsiteY98" fmla="*/ 529675 h 684750"/>
                  <a:gd name="connsiteX99" fmla="*/ 748795 w 826534"/>
                  <a:gd name="connsiteY99" fmla="*/ 503896 h 684750"/>
                  <a:gd name="connsiteX100" fmla="*/ 774574 w 826534"/>
                  <a:gd name="connsiteY100" fmla="*/ 478117 h 684750"/>
                  <a:gd name="connsiteX101" fmla="*/ 800353 w 826534"/>
                  <a:gd name="connsiteY101" fmla="*/ 478117 h 684750"/>
                  <a:gd name="connsiteX102" fmla="*/ 800353 w 826534"/>
                  <a:gd name="connsiteY102" fmla="*/ 529675 h 684750"/>
                  <a:gd name="connsiteX103" fmla="*/ 800353 w 826534"/>
                  <a:gd name="connsiteY103" fmla="*/ 452338 h 684750"/>
                  <a:gd name="connsiteX104" fmla="*/ 774574 w 826534"/>
                  <a:gd name="connsiteY104" fmla="*/ 452338 h 684750"/>
                  <a:gd name="connsiteX105" fmla="*/ 723016 w 826534"/>
                  <a:gd name="connsiteY105" fmla="*/ 503896 h 684750"/>
                  <a:gd name="connsiteX106" fmla="*/ 774574 w 826534"/>
                  <a:gd name="connsiteY106" fmla="*/ 555454 h 684750"/>
                  <a:gd name="connsiteX107" fmla="*/ 797981 w 826534"/>
                  <a:gd name="connsiteY107" fmla="*/ 555454 h 684750"/>
                  <a:gd name="connsiteX108" fmla="*/ 761684 w 826534"/>
                  <a:gd name="connsiteY108" fmla="*/ 581232 h 684750"/>
                  <a:gd name="connsiteX109" fmla="*/ 721985 w 826534"/>
                  <a:gd name="connsiteY109" fmla="*/ 581232 h 684750"/>
                  <a:gd name="connsiteX110" fmla="*/ 632790 w 826534"/>
                  <a:gd name="connsiteY110" fmla="*/ 503896 h 684750"/>
                  <a:gd name="connsiteX111" fmla="*/ 543595 w 826534"/>
                  <a:gd name="connsiteY111" fmla="*/ 581232 h 684750"/>
                  <a:gd name="connsiteX112" fmla="*/ 491006 w 826534"/>
                  <a:gd name="connsiteY112" fmla="*/ 581232 h 684750"/>
                  <a:gd name="connsiteX113" fmla="*/ 491006 w 826534"/>
                  <a:gd name="connsiteY113" fmla="*/ 439449 h 684750"/>
                  <a:gd name="connsiteX114" fmla="*/ 491006 w 826534"/>
                  <a:gd name="connsiteY114" fmla="*/ 130103 h 684750"/>
                  <a:gd name="connsiteX115" fmla="*/ 658569 w 826534"/>
                  <a:gd name="connsiteY115" fmla="*/ 130103 h 684750"/>
                  <a:gd name="connsiteX116" fmla="*/ 697237 w 826534"/>
                  <a:gd name="connsiteY116" fmla="*/ 168771 h 684750"/>
                  <a:gd name="connsiteX117" fmla="*/ 697237 w 826534"/>
                  <a:gd name="connsiteY117" fmla="*/ 336333 h 684750"/>
                  <a:gd name="connsiteX118" fmla="*/ 710127 w 826534"/>
                  <a:gd name="connsiteY118" fmla="*/ 349223 h 684750"/>
                  <a:gd name="connsiteX119" fmla="*/ 761684 w 826534"/>
                  <a:gd name="connsiteY119" fmla="*/ 349223 h 684750"/>
                  <a:gd name="connsiteX120" fmla="*/ 800353 w 826534"/>
                  <a:gd name="connsiteY120" fmla="*/ 387891 h 684750"/>
                  <a:gd name="connsiteX121" fmla="*/ 800353 w 826534"/>
                  <a:gd name="connsiteY121" fmla="*/ 452338 h 68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826534" h="684750">
                    <a:moveTo>
                      <a:pt x="761684" y="323444"/>
                    </a:moveTo>
                    <a:lnTo>
                      <a:pt x="723016" y="323444"/>
                    </a:lnTo>
                    <a:lnTo>
                      <a:pt x="723016" y="168771"/>
                    </a:lnTo>
                    <a:cubicBezTo>
                      <a:pt x="723016" y="133235"/>
                      <a:pt x="694105" y="104324"/>
                      <a:pt x="658569" y="104324"/>
                    </a:cubicBezTo>
                    <a:lnTo>
                      <a:pt x="491006" y="104324"/>
                    </a:lnTo>
                    <a:lnTo>
                      <a:pt x="491006" y="14098"/>
                    </a:lnTo>
                    <a:cubicBezTo>
                      <a:pt x="491006" y="6983"/>
                      <a:pt x="485245" y="1208"/>
                      <a:pt x="478117" y="1208"/>
                    </a:cubicBezTo>
                    <a:lnTo>
                      <a:pt x="91434" y="1208"/>
                    </a:lnTo>
                    <a:cubicBezTo>
                      <a:pt x="84306" y="1208"/>
                      <a:pt x="78545" y="6983"/>
                      <a:pt x="78545" y="14098"/>
                    </a:cubicBezTo>
                    <a:lnTo>
                      <a:pt x="78545" y="56117"/>
                    </a:lnTo>
                    <a:cubicBezTo>
                      <a:pt x="78352" y="56298"/>
                      <a:pt x="78094" y="56349"/>
                      <a:pt x="77900" y="56543"/>
                    </a:cubicBezTo>
                    <a:cubicBezTo>
                      <a:pt x="61686" y="72745"/>
                      <a:pt x="52766" y="94296"/>
                      <a:pt x="52766" y="117213"/>
                    </a:cubicBezTo>
                    <a:cubicBezTo>
                      <a:pt x="52766" y="117510"/>
                      <a:pt x="52805" y="117793"/>
                      <a:pt x="52805" y="118077"/>
                    </a:cubicBezTo>
                    <a:cubicBezTo>
                      <a:pt x="48229" y="116388"/>
                      <a:pt x="42906" y="117303"/>
                      <a:pt x="39232" y="120990"/>
                    </a:cubicBezTo>
                    <a:cubicBezTo>
                      <a:pt x="23017" y="137192"/>
                      <a:pt x="14098" y="158743"/>
                      <a:pt x="14098" y="181660"/>
                    </a:cubicBezTo>
                    <a:cubicBezTo>
                      <a:pt x="14098" y="193892"/>
                      <a:pt x="16714" y="205686"/>
                      <a:pt x="21535" y="216526"/>
                    </a:cubicBezTo>
                    <a:cubicBezTo>
                      <a:pt x="-6976" y="250193"/>
                      <a:pt x="-5404" y="300797"/>
                      <a:pt x="26330" y="332557"/>
                    </a:cubicBezTo>
                    <a:cubicBezTo>
                      <a:pt x="42029" y="348256"/>
                      <a:pt x="59649" y="361313"/>
                      <a:pt x="78545" y="371779"/>
                    </a:cubicBezTo>
                    <a:lnTo>
                      <a:pt x="78545" y="439449"/>
                    </a:lnTo>
                    <a:lnTo>
                      <a:pt x="78545" y="478117"/>
                    </a:lnTo>
                    <a:lnTo>
                      <a:pt x="52766" y="478117"/>
                    </a:lnTo>
                    <a:lnTo>
                      <a:pt x="52766" y="503896"/>
                    </a:lnTo>
                    <a:lnTo>
                      <a:pt x="78545" y="503896"/>
                    </a:lnTo>
                    <a:lnTo>
                      <a:pt x="78545" y="529675"/>
                    </a:lnTo>
                    <a:lnTo>
                      <a:pt x="26987" y="529675"/>
                    </a:lnTo>
                    <a:lnTo>
                      <a:pt x="26987" y="555454"/>
                    </a:lnTo>
                    <a:lnTo>
                      <a:pt x="79847" y="555454"/>
                    </a:lnTo>
                    <a:cubicBezTo>
                      <a:pt x="81806" y="565030"/>
                      <a:pt x="86059" y="573705"/>
                      <a:pt x="91757" y="581232"/>
                    </a:cubicBezTo>
                    <a:lnTo>
                      <a:pt x="1208" y="581232"/>
                    </a:lnTo>
                    <a:lnTo>
                      <a:pt x="1208" y="607011"/>
                    </a:lnTo>
                    <a:lnTo>
                      <a:pt x="130103" y="607011"/>
                    </a:lnTo>
                    <a:lnTo>
                      <a:pt x="130103" y="605709"/>
                    </a:lnTo>
                    <a:cubicBezTo>
                      <a:pt x="134266" y="606560"/>
                      <a:pt x="138584" y="607011"/>
                      <a:pt x="142992" y="607011"/>
                    </a:cubicBezTo>
                    <a:lnTo>
                      <a:pt x="156913" y="607011"/>
                    </a:lnTo>
                    <a:cubicBezTo>
                      <a:pt x="163203" y="650668"/>
                      <a:pt x="200750" y="684348"/>
                      <a:pt x="246107" y="684348"/>
                    </a:cubicBezTo>
                    <a:cubicBezTo>
                      <a:pt x="291465" y="684348"/>
                      <a:pt x="329012" y="650668"/>
                      <a:pt x="335302" y="607011"/>
                    </a:cubicBezTo>
                    <a:lnTo>
                      <a:pt x="478117" y="607011"/>
                    </a:lnTo>
                    <a:lnTo>
                      <a:pt x="543595" y="607011"/>
                    </a:lnTo>
                    <a:cubicBezTo>
                      <a:pt x="549885" y="650668"/>
                      <a:pt x="587432" y="684348"/>
                      <a:pt x="632790" y="684348"/>
                    </a:cubicBezTo>
                    <a:cubicBezTo>
                      <a:pt x="678148" y="684348"/>
                      <a:pt x="715695" y="650668"/>
                      <a:pt x="721985" y="607011"/>
                    </a:cubicBezTo>
                    <a:lnTo>
                      <a:pt x="761684" y="607011"/>
                    </a:lnTo>
                    <a:cubicBezTo>
                      <a:pt x="797220" y="607011"/>
                      <a:pt x="826131" y="578100"/>
                      <a:pt x="826131" y="542564"/>
                    </a:cubicBezTo>
                    <a:lnTo>
                      <a:pt x="826131" y="465228"/>
                    </a:lnTo>
                    <a:lnTo>
                      <a:pt x="826131" y="387891"/>
                    </a:lnTo>
                    <a:cubicBezTo>
                      <a:pt x="826131" y="352355"/>
                      <a:pt x="797220" y="323444"/>
                      <a:pt x="761684" y="323444"/>
                    </a:cubicBezTo>
                    <a:close/>
                    <a:moveTo>
                      <a:pt x="44568" y="314331"/>
                    </a:moveTo>
                    <a:cubicBezTo>
                      <a:pt x="24293" y="294056"/>
                      <a:pt x="21587" y="262761"/>
                      <a:pt x="36435" y="239547"/>
                    </a:cubicBezTo>
                    <a:lnTo>
                      <a:pt x="90790" y="293889"/>
                    </a:lnTo>
                    <a:lnTo>
                      <a:pt x="109016" y="275663"/>
                    </a:lnTo>
                    <a:lnTo>
                      <a:pt x="70347" y="236995"/>
                    </a:lnTo>
                    <a:lnTo>
                      <a:pt x="57458" y="224105"/>
                    </a:lnTo>
                    <a:cubicBezTo>
                      <a:pt x="46115" y="212762"/>
                      <a:pt x="39877" y="197695"/>
                      <a:pt x="39877" y="181660"/>
                    </a:cubicBezTo>
                    <a:cubicBezTo>
                      <a:pt x="39877" y="170008"/>
                      <a:pt x="43176" y="158872"/>
                      <a:pt x="49312" y="149308"/>
                    </a:cubicBezTo>
                    <a:lnTo>
                      <a:pt x="116569" y="216552"/>
                    </a:lnTo>
                    <a:lnTo>
                      <a:pt x="134794" y="198326"/>
                    </a:lnTo>
                    <a:lnTo>
                      <a:pt x="109016" y="172547"/>
                    </a:lnTo>
                    <a:lnTo>
                      <a:pt x="96126" y="159658"/>
                    </a:lnTo>
                    <a:cubicBezTo>
                      <a:pt x="84783" y="148315"/>
                      <a:pt x="78545" y="133248"/>
                      <a:pt x="78545" y="117213"/>
                    </a:cubicBezTo>
                    <a:cubicBezTo>
                      <a:pt x="78545" y="105522"/>
                      <a:pt x="81857" y="94360"/>
                      <a:pt x="88044" y="84758"/>
                    </a:cubicBezTo>
                    <a:lnTo>
                      <a:pt x="211203" y="206034"/>
                    </a:lnTo>
                    <a:cubicBezTo>
                      <a:pt x="220573" y="215250"/>
                      <a:pt x="232960" y="220329"/>
                      <a:pt x="246107" y="220329"/>
                    </a:cubicBezTo>
                    <a:cubicBezTo>
                      <a:pt x="288759" y="220329"/>
                      <a:pt x="323444" y="255014"/>
                      <a:pt x="323444" y="297665"/>
                    </a:cubicBezTo>
                    <a:cubicBezTo>
                      <a:pt x="323444" y="340316"/>
                      <a:pt x="288759" y="375002"/>
                      <a:pt x="246107" y="375002"/>
                    </a:cubicBezTo>
                    <a:lnTo>
                      <a:pt x="191044" y="375002"/>
                    </a:lnTo>
                    <a:cubicBezTo>
                      <a:pt x="135722" y="375002"/>
                      <a:pt x="83701" y="353451"/>
                      <a:pt x="44568" y="314331"/>
                    </a:cubicBezTo>
                    <a:close/>
                    <a:moveTo>
                      <a:pt x="246107" y="658569"/>
                    </a:moveTo>
                    <a:cubicBezTo>
                      <a:pt x="210571" y="658569"/>
                      <a:pt x="181660" y="629658"/>
                      <a:pt x="181660" y="594122"/>
                    </a:cubicBezTo>
                    <a:cubicBezTo>
                      <a:pt x="181660" y="558586"/>
                      <a:pt x="210571" y="529675"/>
                      <a:pt x="246107" y="529675"/>
                    </a:cubicBezTo>
                    <a:cubicBezTo>
                      <a:pt x="281644" y="529675"/>
                      <a:pt x="310555" y="558586"/>
                      <a:pt x="310555" y="594122"/>
                    </a:cubicBezTo>
                    <a:cubicBezTo>
                      <a:pt x="310555" y="629658"/>
                      <a:pt x="281644" y="658569"/>
                      <a:pt x="246107" y="658569"/>
                    </a:cubicBezTo>
                    <a:close/>
                    <a:moveTo>
                      <a:pt x="465228" y="581232"/>
                    </a:moveTo>
                    <a:lnTo>
                      <a:pt x="335302" y="581232"/>
                    </a:lnTo>
                    <a:cubicBezTo>
                      <a:pt x="329012" y="537576"/>
                      <a:pt x="291465" y="503896"/>
                      <a:pt x="246107" y="503896"/>
                    </a:cubicBezTo>
                    <a:cubicBezTo>
                      <a:pt x="200750" y="503896"/>
                      <a:pt x="163203" y="537576"/>
                      <a:pt x="156913" y="581232"/>
                    </a:cubicBezTo>
                    <a:lnTo>
                      <a:pt x="142992" y="581232"/>
                    </a:lnTo>
                    <a:cubicBezTo>
                      <a:pt x="121673" y="581232"/>
                      <a:pt x="104324" y="563883"/>
                      <a:pt x="104324" y="542564"/>
                    </a:cubicBezTo>
                    <a:lnTo>
                      <a:pt x="104324" y="452338"/>
                    </a:lnTo>
                    <a:lnTo>
                      <a:pt x="465228" y="452338"/>
                    </a:lnTo>
                    <a:lnTo>
                      <a:pt x="465228" y="581232"/>
                    </a:lnTo>
                    <a:close/>
                    <a:moveTo>
                      <a:pt x="465228" y="117213"/>
                    </a:moveTo>
                    <a:lnTo>
                      <a:pt x="465228" y="426559"/>
                    </a:lnTo>
                    <a:lnTo>
                      <a:pt x="104324" y="426559"/>
                    </a:lnTo>
                    <a:lnTo>
                      <a:pt x="104324" y="384050"/>
                    </a:lnTo>
                    <a:cubicBezTo>
                      <a:pt x="131546" y="394967"/>
                      <a:pt x="160831" y="400780"/>
                      <a:pt x="191044" y="400780"/>
                    </a:cubicBezTo>
                    <a:lnTo>
                      <a:pt x="246107" y="400780"/>
                    </a:lnTo>
                    <a:cubicBezTo>
                      <a:pt x="302963" y="400780"/>
                      <a:pt x="349223" y="354520"/>
                      <a:pt x="349223" y="297665"/>
                    </a:cubicBezTo>
                    <a:cubicBezTo>
                      <a:pt x="349223" y="240810"/>
                      <a:pt x="302963" y="194550"/>
                      <a:pt x="246107" y="194550"/>
                    </a:cubicBezTo>
                    <a:cubicBezTo>
                      <a:pt x="239779" y="194550"/>
                      <a:pt x="233798" y="192101"/>
                      <a:pt x="229274" y="187667"/>
                    </a:cubicBezTo>
                    <a:lnTo>
                      <a:pt x="104324" y="64611"/>
                    </a:lnTo>
                    <a:lnTo>
                      <a:pt x="104324" y="26987"/>
                    </a:lnTo>
                    <a:lnTo>
                      <a:pt x="465228" y="26987"/>
                    </a:lnTo>
                    <a:lnTo>
                      <a:pt x="465228" y="117213"/>
                    </a:lnTo>
                    <a:close/>
                    <a:moveTo>
                      <a:pt x="632790" y="658569"/>
                    </a:moveTo>
                    <a:cubicBezTo>
                      <a:pt x="597254" y="658569"/>
                      <a:pt x="568343" y="629658"/>
                      <a:pt x="568343" y="594122"/>
                    </a:cubicBezTo>
                    <a:cubicBezTo>
                      <a:pt x="568343" y="558586"/>
                      <a:pt x="597254" y="529675"/>
                      <a:pt x="632790" y="529675"/>
                    </a:cubicBezTo>
                    <a:cubicBezTo>
                      <a:pt x="668326" y="529675"/>
                      <a:pt x="697237" y="558586"/>
                      <a:pt x="697237" y="594122"/>
                    </a:cubicBezTo>
                    <a:cubicBezTo>
                      <a:pt x="697237" y="629658"/>
                      <a:pt x="668326" y="658569"/>
                      <a:pt x="632790" y="658569"/>
                    </a:cubicBezTo>
                    <a:close/>
                    <a:moveTo>
                      <a:pt x="800353" y="529675"/>
                    </a:moveTo>
                    <a:lnTo>
                      <a:pt x="774574" y="529675"/>
                    </a:lnTo>
                    <a:cubicBezTo>
                      <a:pt x="760357" y="529675"/>
                      <a:pt x="748795" y="518113"/>
                      <a:pt x="748795" y="503896"/>
                    </a:cubicBezTo>
                    <a:cubicBezTo>
                      <a:pt x="748795" y="489679"/>
                      <a:pt x="760357" y="478117"/>
                      <a:pt x="774574" y="478117"/>
                    </a:cubicBezTo>
                    <a:lnTo>
                      <a:pt x="800353" y="478117"/>
                    </a:lnTo>
                    <a:lnTo>
                      <a:pt x="800353" y="529675"/>
                    </a:lnTo>
                    <a:close/>
                    <a:moveTo>
                      <a:pt x="800353" y="452338"/>
                    </a:moveTo>
                    <a:lnTo>
                      <a:pt x="774574" y="452338"/>
                    </a:lnTo>
                    <a:cubicBezTo>
                      <a:pt x="746140" y="452338"/>
                      <a:pt x="723016" y="475462"/>
                      <a:pt x="723016" y="503896"/>
                    </a:cubicBezTo>
                    <a:cubicBezTo>
                      <a:pt x="723016" y="532330"/>
                      <a:pt x="746140" y="555454"/>
                      <a:pt x="774574" y="555454"/>
                    </a:cubicBezTo>
                    <a:lnTo>
                      <a:pt x="797981" y="555454"/>
                    </a:lnTo>
                    <a:cubicBezTo>
                      <a:pt x="792645" y="570418"/>
                      <a:pt x="778466" y="581232"/>
                      <a:pt x="761684" y="581232"/>
                    </a:cubicBezTo>
                    <a:lnTo>
                      <a:pt x="721985" y="581232"/>
                    </a:lnTo>
                    <a:cubicBezTo>
                      <a:pt x="715695" y="537576"/>
                      <a:pt x="678148" y="503896"/>
                      <a:pt x="632790" y="503896"/>
                    </a:cubicBezTo>
                    <a:cubicBezTo>
                      <a:pt x="587432" y="503896"/>
                      <a:pt x="549885" y="537576"/>
                      <a:pt x="543595" y="581232"/>
                    </a:cubicBezTo>
                    <a:lnTo>
                      <a:pt x="491006" y="581232"/>
                    </a:lnTo>
                    <a:lnTo>
                      <a:pt x="491006" y="439449"/>
                    </a:lnTo>
                    <a:lnTo>
                      <a:pt x="491006" y="130103"/>
                    </a:lnTo>
                    <a:lnTo>
                      <a:pt x="658569" y="130103"/>
                    </a:lnTo>
                    <a:cubicBezTo>
                      <a:pt x="679888" y="130103"/>
                      <a:pt x="697237" y="147452"/>
                      <a:pt x="697237" y="168771"/>
                    </a:cubicBezTo>
                    <a:lnTo>
                      <a:pt x="697237" y="336333"/>
                    </a:lnTo>
                    <a:cubicBezTo>
                      <a:pt x="697237" y="343448"/>
                      <a:pt x="702999" y="349223"/>
                      <a:pt x="710127" y="349223"/>
                    </a:cubicBezTo>
                    <a:lnTo>
                      <a:pt x="761684" y="349223"/>
                    </a:lnTo>
                    <a:cubicBezTo>
                      <a:pt x="783003" y="349223"/>
                      <a:pt x="800353" y="366572"/>
                      <a:pt x="800353" y="387891"/>
                    </a:cubicBezTo>
                    <a:lnTo>
                      <a:pt x="800353" y="452338"/>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7" name="PPT世界-5-10"/>
              <p:cNvSpPr/>
              <p:nvPr/>
            </p:nvSpPr>
            <p:spPr>
              <a:xfrm>
                <a:off x="4689943" y="1926960"/>
                <a:ext cx="139636" cy="128120"/>
              </a:xfrm>
              <a:custGeom>
                <a:avLst/>
                <a:gdLst>
                  <a:gd name="connsiteX0" fmla="*/ 142992 w 156284"/>
                  <a:gd name="connsiteY0" fmla="*/ 1208 h 143394"/>
                  <a:gd name="connsiteX1" fmla="*/ 14098 w 156284"/>
                  <a:gd name="connsiteY1" fmla="*/ 1208 h 143394"/>
                  <a:gd name="connsiteX2" fmla="*/ 1208 w 156284"/>
                  <a:gd name="connsiteY2" fmla="*/ 14098 h 143394"/>
                  <a:gd name="connsiteX3" fmla="*/ 1208 w 156284"/>
                  <a:gd name="connsiteY3" fmla="*/ 130103 h 143394"/>
                  <a:gd name="connsiteX4" fmla="*/ 14098 w 156284"/>
                  <a:gd name="connsiteY4" fmla="*/ 142992 h 143394"/>
                  <a:gd name="connsiteX5" fmla="*/ 142992 w 156284"/>
                  <a:gd name="connsiteY5" fmla="*/ 142992 h 143394"/>
                  <a:gd name="connsiteX6" fmla="*/ 155881 w 156284"/>
                  <a:gd name="connsiteY6" fmla="*/ 130103 h 143394"/>
                  <a:gd name="connsiteX7" fmla="*/ 155881 w 156284"/>
                  <a:gd name="connsiteY7" fmla="*/ 14098 h 143394"/>
                  <a:gd name="connsiteX8" fmla="*/ 142992 w 156284"/>
                  <a:gd name="connsiteY8" fmla="*/ 1208 h 143394"/>
                  <a:gd name="connsiteX9" fmla="*/ 130103 w 156284"/>
                  <a:gd name="connsiteY9" fmla="*/ 117213 h 143394"/>
                  <a:gd name="connsiteX10" fmla="*/ 26987 w 156284"/>
                  <a:gd name="connsiteY10" fmla="*/ 117213 h 143394"/>
                  <a:gd name="connsiteX11" fmla="*/ 26987 w 156284"/>
                  <a:gd name="connsiteY11" fmla="*/ 26987 h 143394"/>
                  <a:gd name="connsiteX12" fmla="*/ 130103 w 156284"/>
                  <a:gd name="connsiteY12" fmla="*/ 26987 h 143394"/>
                  <a:gd name="connsiteX13" fmla="*/ 130103 w 156284"/>
                  <a:gd name="connsiteY13" fmla="*/ 117213 h 14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6284" h="143394">
                    <a:moveTo>
                      <a:pt x="142992" y="1208"/>
                    </a:moveTo>
                    <a:lnTo>
                      <a:pt x="14098" y="1208"/>
                    </a:lnTo>
                    <a:cubicBezTo>
                      <a:pt x="6970" y="1208"/>
                      <a:pt x="1208" y="6983"/>
                      <a:pt x="1208" y="14098"/>
                    </a:cubicBezTo>
                    <a:lnTo>
                      <a:pt x="1208" y="130103"/>
                    </a:lnTo>
                    <a:cubicBezTo>
                      <a:pt x="1208" y="137218"/>
                      <a:pt x="6970" y="142992"/>
                      <a:pt x="14098" y="142992"/>
                    </a:cubicBezTo>
                    <a:lnTo>
                      <a:pt x="142992" y="142992"/>
                    </a:lnTo>
                    <a:cubicBezTo>
                      <a:pt x="150120" y="142992"/>
                      <a:pt x="155881" y="137218"/>
                      <a:pt x="155881" y="130103"/>
                    </a:cubicBezTo>
                    <a:lnTo>
                      <a:pt x="155881" y="14098"/>
                    </a:lnTo>
                    <a:cubicBezTo>
                      <a:pt x="155881" y="6983"/>
                      <a:pt x="150120" y="1208"/>
                      <a:pt x="142992" y="1208"/>
                    </a:cubicBezTo>
                    <a:close/>
                    <a:moveTo>
                      <a:pt x="130103" y="117213"/>
                    </a:moveTo>
                    <a:lnTo>
                      <a:pt x="26987" y="117213"/>
                    </a:lnTo>
                    <a:lnTo>
                      <a:pt x="26987" y="26987"/>
                    </a:lnTo>
                    <a:lnTo>
                      <a:pt x="130103" y="26987"/>
                    </a:lnTo>
                    <a:lnTo>
                      <a:pt x="130103" y="117213"/>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8" name="PPT世界-5-11"/>
              <p:cNvSpPr/>
              <p:nvPr/>
            </p:nvSpPr>
            <p:spPr>
              <a:xfrm>
                <a:off x="4689943" y="2076673"/>
                <a:ext cx="59021" cy="24472"/>
              </a:xfrm>
              <a:custGeom>
                <a:avLst/>
                <a:gdLst>
                  <a:gd name="connsiteX0" fmla="*/ 1208 w 66058"/>
                  <a:gd name="connsiteY0" fmla="*/ 1208 h 27390"/>
                  <a:gd name="connsiteX1" fmla="*/ 65655 w 66058"/>
                  <a:gd name="connsiteY1" fmla="*/ 1208 h 27390"/>
                  <a:gd name="connsiteX2" fmla="*/ 65655 w 66058"/>
                  <a:gd name="connsiteY2" fmla="*/ 26987 h 27390"/>
                  <a:gd name="connsiteX3" fmla="*/ 1208 w 66058"/>
                  <a:gd name="connsiteY3" fmla="*/ 26987 h 27390"/>
                </a:gdLst>
                <a:ahLst/>
                <a:cxnLst>
                  <a:cxn ang="0">
                    <a:pos x="connsiteX0" y="connsiteY0"/>
                  </a:cxn>
                  <a:cxn ang="0">
                    <a:pos x="connsiteX1" y="connsiteY1"/>
                  </a:cxn>
                  <a:cxn ang="0">
                    <a:pos x="connsiteX2" y="connsiteY2"/>
                  </a:cxn>
                  <a:cxn ang="0">
                    <a:pos x="connsiteX3" y="connsiteY3"/>
                  </a:cxn>
                </a:cxnLst>
                <a:rect l="l" t="t" r="r" b="b"/>
                <a:pathLst>
                  <a:path w="66058" h="27390">
                    <a:moveTo>
                      <a:pt x="1208" y="1208"/>
                    </a:moveTo>
                    <a:lnTo>
                      <a:pt x="65655" y="1208"/>
                    </a:lnTo>
                    <a:lnTo>
                      <a:pt x="65655"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9" name="PPT世界-5-12"/>
              <p:cNvSpPr/>
              <p:nvPr/>
            </p:nvSpPr>
            <p:spPr>
              <a:xfrm>
                <a:off x="4402033" y="2007575"/>
                <a:ext cx="93571" cy="93571"/>
              </a:xfrm>
              <a:custGeom>
                <a:avLst/>
                <a:gdLst>
                  <a:gd name="connsiteX0" fmla="*/ 52766 w 104726"/>
                  <a:gd name="connsiteY0" fmla="*/ 1208 h 104726"/>
                  <a:gd name="connsiteX1" fmla="*/ 1208 w 104726"/>
                  <a:gd name="connsiteY1" fmla="*/ 52766 h 104726"/>
                  <a:gd name="connsiteX2" fmla="*/ 52766 w 104726"/>
                  <a:gd name="connsiteY2" fmla="*/ 104324 h 104726"/>
                  <a:gd name="connsiteX3" fmla="*/ 104324 w 104726"/>
                  <a:gd name="connsiteY3" fmla="*/ 52766 h 104726"/>
                  <a:gd name="connsiteX4" fmla="*/ 52766 w 104726"/>
                  <a:gd name="connsiteY4" fmla="*/ 1208 h 104726"/>
                  <a:gd name="connsiteX5" fmla="*/ 52766 w 104726"/>
                  <a:gd name="connsiteY5" fmla="*/ 78545 h 104726"/>
                  <a:gd name="connsiteX6" fmla="*/ 26987 w 104726"/>
                  <a:gd name="connsiteY6" fmla="*/ 52766 h 104726"/>
                  <a:gd name="connsiteX7" fmla="*/ 52766 w 104726"/>
                  <a:gd name="connsiteY7" fmla="*/ 26987 h 104726"/>
                  <a:gd name="connsiteX8" fmla="*/ 78545 w 104726"/>
                  <a:gd name="connsiteY8" fmla="*/ 52766 h 104726"/>
                  <a:gd name="connsiteX9" fmla="*/ 52766 w 104726"/>
                  <a:gd name="connsiteY9" fmla="*/ 78545 h 10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26" h="104726">
                    <a:moveTo>
                      <a:pt x="52766" y="1208"/>
                    </a:moveTo>
                    <a:cubicBezTo>
                      <a:pt x="24332" y="1208"/>
                      <a:pt x="1208" y="24332"/>
                      <a:pt x="1208" y="52766"/>
                    </a:cubicBezTo>
                    <a:cubicBezTo>
                      <a:pt x="1208" y="81200"/>
                      <a:pt x="24332" y="104324"/>
                      <a:pt x="52766" y="104324"/>
                    </a:cubicBezTo>
                    <a:cubicBezTo>
                      <a:pt x="81200" y="104324"/>
                      <a:pt x="104324" y="81200"/>
                      <a:pt x="104324" y="52766"/>
                    </a:cubicBezTo>
                    <a:cubicBezTo>
                      <a:pt x="104324" y="24332"/>
                      <a:pt x="81200" y="1208"/>
                      <a:pt x="52766" y="1208"/>
                    </a:cubicBezTo>
                    <a:close/>
                    <a:moveTo>
                      <a:pt x="52766" y="78545"/>
                    </a:moveTo>
                    <a:cubicBezTo>
                      <a:pt x="38549" y="78545"/>
                      <a:pt x="26987" y="66983"/>
                      <a:pt x="26987" y="52766"/>
                    </a:cubicBezTo>
                    <a:cubicBezTo>
                      <a:pt x="26987" y="38549"/>
                      <a:pt x="38549" y="26987"/>
                      <a:pt x="52766" y="26987"/>
                    </a:cubicBezTo>
                    <a:cubicBezTo>
                      <a:pt x="66983" y="26987"/>
                      <a:pt x="78545" y="38549"/>
                      <a:pt x="78545" y="52766"/>
                    </a:cubicBezTo>
                    <a:cubicBezTo>
                      <a:pt x="78545" y="66983"/>
                      <a:pt x="66983" y="78545"/>
                      <a:pt x="52766" y="78545"/>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0" name="PPT世界-5-13"/>
              <p:cNvSpPr/>
              <p:nvPr/>
            </p:nvSpPr>
            <p:spPr>
              <a:xfrm>
                <a:off x="4828141" y="1811796"/>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1" name="PPT世界-5-14"/>
              <p:cNvSpPr/>
              <p:nvPr/>
            </p:nvSpPr>
            <p:spPr>
              <a:xfrm>
                <a:off x="4782075" y="1811796"/>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2" name="PPT世界-5-15"/>
              <p:cNvSpPr/>
              <p:nvPr/>
            </p:nvSpPr>
            <p:spPr>
              <a:xfrm>
                <a:off x="4736009" y="1811796"/>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3" name="PPT世界-5-16"/>
              <p:cNvSpPr/>
              <p:nvPr/>
            </p:nvSpPr>
            <p:spPr>
              <a:xfrm>
                <a:off x="4689943" y="1811796"/>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4" name="PPT世界-5-17"/>
              <p:cNvSpPr/>
              <p:nvPr/>
            </p:nvSpPr>
            <p:spPr>
              <a:xfrm>
                <a:off x="4597812" y="183482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5" name="PPT世界-5-18"/>
              <p:cNvSpPr/>
              <p:nvPr/>
            </p:nvSpPr>
            <p:spPr>
              <a:xfrm>
                <a:off x="4551746" y="183482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6" name="PPT世界-5-19"/>
              <p:cNvSpPr/>
              <p:nvPr/>
            </p:nvSpPr>
            <p:spPr>
              <a:xfrm>
                <a:off x="4505681" y="183482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7" name="PPT世界-5-20"/>
              <p:cNvSpPr/>
              <p:nvPr/>
            </p:nvSpPr>
            <p:spPr>
              <a:xfrm>
                <a:off x="4851173" y="1765731"/>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8" name="PPT世界-5-21"/>
              <p:cNvSpPr/>
              <p:nvPr/>
            </p:nvSpPr>
            <p:spPr>
              <a:xfrm>
                <a:off x="4805108" y="17657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9" name="PPT世界-5-22"/>
              <p:cNvSpPr/>
              <p:nvPr/>
            </p:nvSpPr>
            <p:spPr>
              <a:xfrm>
                <a:off x="4759042" y="17657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0" name="PPT世界-5-23"/>
              <p:cNvSpPr/>
              <p:nvPr/>
            </p:nvSpPr>
            <p:spPr>
              <a:xfrm>
                <a:off x="4712976" y="1765731"/>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1" name="PPT世界-5-24"/>
              <p:cNvSpPr/>
              <p:nvPr/>
            </p:nvSpPr>
            <p:spPr>
              <a:xfrm>
                <a:off x="4770558" y="1708149"/>
                <a:ext cx="116603" cy="24472"/>
              </a:xfrm>
              <a:custGeom>
                <a:avLst/>
                <a:gdLst>
                  <a:gd name="connsiteX0" fmla="*/ 1208 w 130505"/>
                  <a:gd name="connsiteY0" fmla="*/ 1208 h 27390"/>
                  <a:gd name="connsiteX1" fmla="*/ 130103 w 130505"/>
                  <a:gd name="connsiteY1" fmla="*/ 1208 h 27390"/>
                  <a:gd name="connsiteX2" fmla="*/ 130103 w 130505"/>
                  <a:gd name="connsiteY2" fmla="*/ 26987 h 27390"/>
                  <a:gd name="connsiteX3" fmla="*/ 1208 w 130505"/>
                  <a:gd name="connsiteY3" fmla="*/ 26987 h 27390"/>
                </a:gdLst>
                <a:ahLst/>
                <a:cxnLst>
                  <a:cxn ang="0">
                    <a:pos x="connsiteX0" y="connsiteY0"/>
                  </a:cxn>
                  <a:cxn ang="0">
                    <a:pos x="connsiteX1" y="connsiteY1"/>
                  </a:cxn>
                  <a:cxn ang="0">
                    <a:pos x="connsiteX2" y="connsiteY2"/>
                  </a:cxn>
                  <a:cxn ang="0">
                    <a:pos x="connsiteX3" y="connsiteY3"/>
                  </a:cxn>
                </a:cxnLst>
                <a:rect l="l" t="t" r="r" b="b"/>
                <a:pathLst>
                  <a:path w="130505" h="27390">
                    <a:moveTo>
                      <a:pt x="1208" y="1208"/>
                    </a:moveTo>
                    <a:lnTo>
                      <a:pt x="130103" y="1208"/>
                    </a:lnTo>
                    <a:lnTo>
                      <a:pt x="130103"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2" name="PPT世界-5-25"/>
              <p:cNvSpPr/>
              <p:nvPr/>
            </p:nvSpPr>
            <p:spPr>
              <a:xfrm>
                <a:off x="4724493" y="170814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3" name="PPT世界-5-26"/>
              <p:cNvSpPr/>
              <p:nvPr/>
            </p:nvSpPr>
            <p:spPr>
              <a:xfrm>
                <a:off x="4678427" y="170814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4" name="PPT世界-5-27"/>
              <p:cNvSpPr/>
              <p:nvPr/>
            </p:nvSpPr>
            <p:spPr>
              <a:xfrm>
                <a:off x="4632361" y="1708149"/>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5" name="PPT世界-5-28"/>
              <p:cNvSpPr/>
              <p:nvPr/>
            </p:nvSpPr>
            <p:spPr>
              <a:xfrm>
                <a:off x="4574779" y="2422166"/>
                <a:ext cx="392998" cy="24472"/>
              </a:xfrm>
              <a:custGeom>
                <a:avLst/>
                <a:gdLst>
                  <a:gd name="connsiteX0" fmla="*/ 1208 w 439851"/>
                  <a:gd name="connsiteY0" fmla="*/ 1208 h 27390"/>
                  <a:gd name="connsiteX1" fmla="*/ 439449 w 439851"/>
                  <a:gd name="connsiteY1" fmla="*/ 1208 h 27390"/>
                  <a:gd name="connsiteX2" fmla="*/ 439449 w 439851"/>
                  <a:gd name="connsiteY2" fmla="*/ 26987 h 27390"/>
                  <a:gd name="connsiteX3" fmla="*/ 1208 w 439851"/>
                  <a:gd name="connsiteY3" fmla="*/ 26987 h 27390"/>
                </a:gdLst>
                <a:ahLst/>
                <a:cxnLst>
                  <a:cxn ang="0">
                    <a:pos x="connsiteX0" y="connsiteY0"/>
                  </a:cxn>
                  <a:cxn ang="0">
                    <a:pos x="connsiteX1" y="connsiteY1"/>
                  </a:cxn>
                  <a:cxn ang="0">
                    <a:pos x="connsiteX2" y="connsiteY2"/>
                  </a:cxn>
                  <a:cxn ang="0">
                    <a:pos x="connsiteX3" y="connsiteY3"/>
                  </a:cxn>
                </a:cxnLst>
                <a:rect l="l" t="t" r="r" b="b"/>
                <a:pathLst>
                  <a:path w="439851" h="27390">
                    <a:moveTo>
                      <a:pt x="1208" y="1208"/>
                    </a:moveTo>
                    <a:lnTo>
                      <a:pt x="439449" y="1208"/>
                    </a:lnTo>
                    <a:lnTo>
                      <a:pt x="439449"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6" name="PPT世界-5-29"/>
              <p:cNvSpPr/>
              <p:nvPr/>
            </p:nvSpPr>
            <p:spPr>
              <a:xfrm>
                <a:off x="4528714" y="2422166"/>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7" name="PPT世界-5-30"/>
              <p:cNvSpPr/>
              <p:nvPr/>
            </p:nvSpPr>
            <p:spPr>
              <a:xfrm>
                <a:off x="4482648" y="2422166"/>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8" name="PPT世界-5-31"/>
              <p:cNvSpPr/>
              <p:nvPr/>
            </p:nvSpPr>
            <p:spPr>
              <a:xfrm>
                <a:off x="4229288" y="2422166"/>
                <a:ext cx="231768" cy="24472"/>
              </a:xfrm>
              <a:custGeom>
                <a:avLst/>
                <a:gdLst>
                  <a:gd name="connsiteX0" fmla="*/ 1208 w 259399"/>
                  <a:gd name="connsiteY0" fmla="*/ 1208 h 27390"/>
                  <a:gd name="connsiteX1" fmla="*/ 258997 w 259399"/>
                  <a:gd name="connsiteY1" fmla="*/ 1208 h 27390"/>
                  <a:gd name="connsiteX2" fmla="*/ 258997 w 259399"/>
                  <a:gd name="connsiteY2" fmla="*/ 26987 h 27390"/>
                  <a:gd name="connsiteX3" fmla="*/ 1208 w 259399"/>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59399" h="27390">
                    <a:moveTo>
                      <a:pt x="1208" y="1208"/>
                    </a:moveTo>
                    <a:lnTo>
                      <a:pt x="258997" y="1208"/>
                    </a:lnTo>
                    <a:lnTo>
                      <a:pt x="25899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9" name="PPT世界-5-32"/>
              <p:cNvSpPr/>
              <p:nvPr/>
            </p:nvSpPr>
            <p:spPr>
              <a:xfrm>
                <a:off x="4505681" y="221487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0" name="PPT世界-5-33"/>
              <p:cNvSpPr/>
              <p:nvPr/>
            </p:nvSpPr>
            <p:spPr>
              <a:xfrm>
                <a:off x="4551746" y="221487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1" name="PPT世界-5-34"/>
              <p:cNvSpPr/>
              <p:nvPr/>
            </p:nvSpPr>
            <p:spPr>
              <a:xfrm>
                <a:off x="4597812" y="2214870"/>
                <a:ext cx="24472" cy="24472"/>
              </a:xfrm>
              <a:custGeom>
                <a:avLst/>
                <a:gdLst>
                  <a:gd name="connsiteX0" fmla="*/ 1208 w 27390"/>
                  <a:gd name="connsiteY0" fmla="*/ 1208 h 27390"/>
                  <a:gd name="connsiteX1" fmla="*/ 26987 w 27390"/>
                  <a:gd name="connsiteY1" fmla="*/ 1208 h 27390"/>
                  <a:gd name="connsiteX2" fmla="*/ 26987 w 27390"/>
                  <a:gd name="connsiteY2" fmla="*/ 26987 h 27390"/>
                  <a:gd name="connsiteX3" fmla="*/ 1208 w 27390"/>
                  <a:gd name="connsiteY3" fmla="*/ 26987 h 27390"/>
                </a:gdLst>
                <a:ahLst/>
                <a:cxnLst>
                  <a:cxn ang="0">
                    <a:pos x="connsiteX0" y="connsiteY0"/>
                  </a:cxn>
                  <a:cxn ang="0">
                    <a:pos x="connsiteX1" y="connsiteY1"/>
                  </a:cxn>
                  <a:cxn ang="0">
                    <a:pos x="connsiteX2" y="connsiteY2"/>
                  </a:cxn>
                  <a:cxn ang="0">
                    <a:pos x="connsiteX3" y="connsiteY3"/>
                  </a:cxn>
                </a:cxnLst>
                <a:rect l="l" t="t" r="r" b="b"/>
                <a:pathLst>
                  <a:path w="27390" h="27390">
                    <a:moveTo>
                      <a:pt x="1208" y="1208"/>
                    </a:moveTo>
                    <a:lnTo>
                      <a:pt x="26987" y="1208"/>
                    </a:lnTo>
                    <a:lnTo>
                      <a:pt x="26987" y="26987"/>
                    </a:lnTo>
                    <a:lnTo>
                      <a:pt x="1208" y="26987"/>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2" name="组合 1">
              <a:extLst>
                <a:ext uri="{FF2B5EF4-FFF2-40B4-BE49-F238E27FC236}">
                  <a16:creationId xmlns:a16="http://schemas.microsoft.com/office/drawing/2014/main" id="{D6A35CF8-7790-4ED2-B407-BC9AA812D500}"/>
                </a:ext>
              </a:extLst>
            </p:cNvPr>
            <p:cNvGrpSpPr/>
            <p:nvPr/>
          </p:nvGrpSpPr>
          <p:grpSpPr>
            <a:xfrm>
              <a:off x="7301559" y="1923237"/>
              <a:ext cx="543762" cy="543762"/>
              <a:chOff x="7094886" y="1984653"/>
              <a:chExt cx="738946" cy="738946"/>
            </a:xfrm>
            <a:solidFill>
              <a:schemeClr val="bg1"/>
            </a:solidFill>
            <a:effectLst>
              <a:outerShdw blurRad="50800" dist="38100" dir="2700000" algn="tl" rotWithShape="0">
                <a:prstClr val="black">
                  <a:alpha val="40000"/>
                </a:prstClr>
              </a:outerShdw>
            </a:effectLst>
          </p:grpSpPr>
          <p:sp>
            <p:nvSpPr>
              <p:cNvPr id="183" name="PPT世界-5-35"/>
              <p:cNvSpPr/>
              <p:nvPr/>
            </p:nvSpPr>
            <p:spPr>
              <a:xfrm>
                <a:off x="7094886" y="1984653"/>
                <a:ext cx="738946" cy="738946"/>
              </a:xfrm>
              <a:custGeom>
                <a:avLst/>
                <a:gdLst>
                  <a:gd name="connsiteX0" fmla="*/ 811540 w 825702"/>
                  <a:gd name="connsiteY0" fmla="*/ 166085 h 825702"/>
                  <a:gd name="connsiteX1" fmla="*/ 699492 w 825702"/>
                  <a:gd name="connsiteY1" fmla="*/ 166085 h 825702"/>
                  <a:gd name="connsiteX2" fmla="*/ 509412 w 825702"/>
                  <a:gd name="connsiteY2" fmla="*/ 1287 h 825702"/>
                  <a:gd name="connsiteX3" fmla="*/ 319428 w 825702"/>
                  <a:gd name="connsiteY3" fmla="*/ 166085 h 825702"/>
                  <a:gd name="connsiteX4" fmla="*/ 207284 w 825702"/>
                  <a:gd name="connsiteY4" fmla="*/ 166085 h 825702"/>
                  <a:gd name="connsiteX5" fmla="*/ 193551 w 825702"/>
                  <a:gd name="connsiteY5" fmla="*/ 179818 h 825702"/>
                  <a:gd name="connsiteX6" fmla="*/ 193551 w 825702"/>
                  <a:gd name="connsiteY6" fmla="*/ 358348 h 825702"/>
                  <a:gd name="connsiteX7" fmla="*/ 15021 w 825702"/>
                  <a:gd name="connsiteY7" fmla="*/ 358348 h 825702"/>
                  <a:gd name="connsiteX8" fmla="*/ 1287 w 825702"/>
                  <a:gd name="connsiteY8" fmla="*/ 372081 h 825702"/>
                  <a:gd name="connsiteX9" fmla="*/ 1287 w 825702"/>
                  <a:gd name="connsiteY9" fmla="*/ 536878 h 825702"/>
                  <a:gd name="connsiteX10" fmla="*/ 1287 w 825702"/>
                  <a:gd name="connsiteY10" fmla="*/ 811540 h 825702"/>
                  <a:gd name="connsiteX11" fmla="*/ 15021 w 825702"/>
                  <a:gd name="connsiteY11" fmla="*/ 825274 h 825702"/>
                  <a:gd name="connsiteX12" fmla="*/ 207284 w 825702"/>
                  <a:gd name="connsiteY12" fmla="*/ 825274 h 825702"/>
                  <a:gd name="connsiteX13" fmla="*/ 811540 w 825702"/>
                  <a:gd name="connsiteY13" fmla="*/ 825274 h 825702"/>
                  <a:gd name="connsiteX14" fmla="*/ 825274 w 825702"/>
                  <a:gd name="connsiteY14" fmla="*/ 811540 h 825702"/>
                  <a:gd name="connsiteX15" fmla="*/ 825274 w 825702"/>
                  <a:gd name="connsiteY15" fmla="*/ 372081 h 825702"/>
                  <a:gd name="connsiteX16" fmla="*/ 825274 w 825702"/>
                  <a:gd name="connsiteY16" fmla="*/ 179818 h 825702"/>
                  <a:gd name="connsiteX17" fmla="*/ 811540 w 825702"/>
                  <a:gd name="connsiteY17" fmla="*/ 166085 h 825702"/>
                  <a:gd name="connsiteX18" fmla="*/ 193551 w 825702"/>
                  <a:gd name="connsiteY18" fmla="*/ 797807 h 825702"/>
                  <a:gd name="connsiteX19" fmla="*/ 28754 w 825702"/>
                  <a:gd name="connsiteY19" fmla="*/ 797807 h 825702"/>
                  <a:gd name="connsiteX20" fmla="*/ 28754 w 825702"/>
                  <a:gd name="connsiteY20" fmla="*/ 550612 h 825702"/>
                  <a:gd name="connsiteX21" fmla="*/ 193551 w 825702"/>
                  <a:gd name="connsiteY21" fmla="*/ 550612 h 825702"/>
                  <a:gd name="connsiteX22" fmla="*/ 193551 w 825702"/>
                  <a:gd name="connsiteY22" fmla="*/ 797807 h 825702"/>
                  <a:gd name="connsiteX23" fmla="*/ 193551 w 825702"/>
                  <a:gd name="connsiteY23" fmla="*/ 523145 h 825702"/>
                  <a:gd name="connsiteX24" fmla="*/ 28754 w 825702"/>
                  <a:gd name="connsiteY24" fmla="*/ 523145 h 825702"/>
                  <a:gd name="connsiteX25" fmla="*/ 28754 w 825702"/>
                  <a:gd name="connsiteY25" fmla="*/ 385814 h 825702"/>
                  <a:gd name="connsiteX26" fmla="*/ 193551 w 825702"/>
                  <a:gd name="connsiteY26" fmla="*/ 385814 h 825702"/>
                  <a:gd name="connsiteX27" fmla="*/ 193551 w 825702"/>
                  <a:gd name="connsiteY27" fmla="*/ 523145 h 825702"/>
                  <a:gd name="connsiteX28" fmla="*/ 681103 w 825702"/>
                  <a:gd name="connsiteY28" fmla="*/ 279863 h 825702"/>
                  <a:gd name="connsiteX29" fmla="*/ 683191 w 825702"/>
                  <a:gd name="connsiteY29" fmla="*/ 275730 h 825702"/>
                  <a:gd name="connsiteX30" fmla="*/ 688107 w 825702"/>
                  <a:gd name="connsiteY30" fmla="*/ 264414 h 825702"/>
                  <a:gd name="connsiteX31" fmla="*/ 688821 w 825702"/>
                  <a:gd name="connsiteY31" fmla="*/ 262725 h 825702"/>
                  <a:gd name="connsiteX32" fmla="*/ 693449 w 825702"/>
                  <a:gd name="connsiteY32" fmla="*/ 249197 h 825702"/>
                  <a:gd name="connsiteX33" fmla="*/ 693697 w 825702"/>
                  <a:gd name="connsiteY33" fmla="*/ 248456 h 825702"/>
                  <a:gd name="connsiteX34" fmla="*/ 701676 w 825702"/>
                  <a:gd name="connsiteY34" fmla="*/ 248456 h 825702"/>
                  <a:gd name="connsiteX35" fmla="*/ 729142 w 825702"/>
                  <a:gd name="connsiteY35" fmla="*/ 275922 h 825702"/>
                  <a:gd name="connsiteX36" fmla="*/ 721080 w 825702"/>
                  <a:gd name="connsiteY36" fmla="*/ 295327 h 825702"/>
                  <a:gd name="connsiteX37" fmla="*/ 701676 w 825702"/>
                  <a:gd name="connsiteY37" fmla="*/ 303416 h 825702"/>
                  <a:gd name="connsiteX38" fmla="*/ 667137 w 825702"/>
                  <a:gd name="connsiteY38" fmla="*/ 303416 h 825702"/>
                  <a:gd name="connsiteX39" fmla="*/ 668908 w 825702"/>
                  <a:gd name="connsiteY39" fmla="*/ 300655 h 825702"/>
                  <a:gd name="connsiteX40" fmla="*/ 673907 w 825702"/>
                  <a:gd name="connsiteY40" fmla="*/ 292869 h 825702"/>
                  <a:gd name="connsiteX41" fmla="*/ 676572 w 825702"/>
                  <a:gd name="connsiteY41" fmla="*/ 288364 h 825702"/>
                  <a:gd name="connsiteX42" fmla="*/ 681103 w 825702"/>
                  <a:gd name="connsiteY42" fmla="*/ 279863 h 825702"/>
                  <a:gd name="connsiteX43" fmla="*/ 345178 w 825702"/>
                  <a:gd name="connsiteY43" fmla="*/ 181768 h 825702"/>
                  <a:gd name="connsiteX44" fmla="*/ 345247 w 825702"/>
                  <a:gd name="connsiteY44" fmla="*/ 180848 h 825702"/>
                  <a:gd name="connsiteX45" fmla="*/ 509412 w 825702"/>
                  <a:gd name="connsiteY45" fmla="*/ 28754 h 825702"/>
                  <a:gd name="connsiteX46" fmla="*/ 673715 w 825702"/>
                  <a:gd name="connsiteY46" fmla="*/ 181067 h 825702"/>
                  <a:gd name="connsiteX47" fmla="*/ 674209 w 825702"/>
                  <a:gd name="connsiteY47" fmla="*/ 193551 h 825702"/>
                  <a:gd name="connsiteX48" fmla="*/ 669760 w 825702"/>
                  <a:gd name="connsiteY48" fmla="*/ 231605 h 825702"/>
                  <a:gd name="connsiteX49" fmla="*/ 663539 w 825702"/>
                  <a:gd name="connsiteY49" fmla="*/ 251820 h 825702"/>
                  <a:gd name="connsiteX50" fmla="*/ 660614 w 825702"/>
                  <a:gd name="connsiteY50" fmla="*/ 258357 h 825702"/>
                  <a:gd name="connsiteX51" fmla="*/ 654750 w 825702"/>
                  <a:gd name="connsiteY51" fmla="*/ 271033 h 825702"/>
                  <a:gd name="connsiteX52" fmla="*/ 650369 w 825702"/>
                  <a:gd name="connsiteY52" fmla="*/ 278257 h 825702"/>
                  <a:gd name="connsiteX53" fmla="*/ 643516 w 825702"/>
                  <a:gd name="connsiteY53" fmla="*/ 289023 h 825702"/>
                  <a:gd name="connsiteX54" fmla="*/ 637954 w 825702"/>
                  <a:gd name="connsiteY54" fmla="*/ 296055 h 825702"/>
                  <a:gd name="connsiteX55" fmla="*/ 631747 w 825702"/>
                  <a:gd name="connsiteY55" fmla="*/ 303416 h 825702"/>
                  <a:gd name="connsiteX56" fmla="*/ 387078 w 825702"/>
                  <a:gd name="connsiteY56" fmla="*/ 303416 h 825702"/>
                  <a:gd name="connsiteX57" fmla="*/ 380884 w 825702"/>
                  <a:gd name="connsiteY57" fmla="*/ 296068 h 825702"/>
                  <a:gd name="connsiteX58" fmla="*/ 375308 w 825702"/>
                  <a:gd name="connsiteY58" fmla="*/ 289023 h 825702"/>
                  <a:gd name="connsiteX59" fmla="*/ 368511 w 825702"/>
                  <a:gd name="connsiteY59" fmla="*/ 278367 h 825702"/>
                  <a:gd name="connsiteX60" fmla="*/ 364061 w 825702"/>
                  <a:gd name="connsiteY60" fmla="*/ 271019 h 825702"/>
                  <a:gd name="connsiteX61" fmla="*/ 358362 w 825702"/>
                  <a:gd name="connsiteY61" fmla="*/ 258701 h 825702"/>
                  <a:gd name="connsiteX62" fmla="*/ 355272 w 825702"/>
                  <a:gd name="connsiteY62" fmla="*/ 251779 h 825702"/>
                  <a:gd name="connsiteX63" fmla="*/ 349380 w 825702"/>
                  <a:gd name="connsiteY63" fmla="*/ 232622 h 825702"/>
                  <a:gd name="connsiteX64" fmla="*/ 349051 w 825702"/>
                  <a:gd name="connsiteY64" fmla="*/ 231550 h 825702"/>
                  <a:gd name="connsiteX65" fmla="*/ 344615 w 825702"/>
                  <a:gd name="connsiteY65" fmla="*/ 193551 h 825702"/>
                  <a:gd name="connsiteX66" fmla="*/ 345178 w 825702"/>
                  <a:gd name="connsiteY66" fmla="*/ 181768 h 825702"/>
                  <a:gd name="connsiteX67" fmla="*/ 325141 w 825702"/>
                  <a:gd name="connsiteY67" fmla="*/ 248483 h 825702"/>
                  <a:gd name="connsiteX68" fmla="*/ 325402 w 825702"/>
                  <a:gd name="connsiteY68" fmla="*/ 249266 h 825702"/>
                  <a:gd name="connsiteX69" fmla="*/ 329989 w 825702"/>
                  <a:gd name="connsiteY69" fmla="*/ 262697 h 825702"/>
                  <a:gd name="connsiteX70" fmla="*/ 330868 w 825702"/>
                  <a:gd name="connsiteY70" fmla="*/ 264798 h 825702"/>
                  <a:gd name="connsiteX71" fmla="*/ 335620 w 825702"/>
                  <a:gd name="connsiteY71" fmla="*/ 275716 h 825702"/>
                  <a:gd name="connsiteX72" fmla="*/ 337776 w 825702"/>
                  <a:gd name="connsiteY72" fmla="*/ 280001 h 825702"/>
                  <a:gd name="connsiteX73" fmla="*/ 342239 w 825702"/>
                  <a:gd name="connsiteY73" fmla="*/ 288350 h 825702"/>
                  <a:gd name="connsiteX74" fmla="*/ 344945 w 825702"/>
                  <a:gd name="connsiteY74" fmla="*/ 292924 h 825702"/>
                  <a:gd name="connsiteX75" fmla="*/ 349902 w 825702"/>
                  <a:gd name="connsiteY75" fmla="*/ 300655 h 825702"/>
                  <a:gd name="connsiteX76" fmla="*/ 351688 w 825702"/>
                  <a:gd name="connsiteY76" fmla="*/ 303443 h 825702"/>
                  <a:gd name="connsiteX77" fmla="*/ 317149 w 825702"/>
                  <a:gd name="connsiteY77" fmla="*/ 303443 h 825702"/>
                  <a:gd name="connsiteX78" fmla="*/ 289683 w 825702"/>
                  <a:gd name="connsiteY78" fmla="*/ 275977 h 825702"/>
                  <a:gd name="connsiteX79" fmla="*/ 297744 w 825702"/>
                  <a:gd name="connsiteY79" fmla="*/ 256572 h 825702"/>
                  <a:gd name="connsiteX80" fmla="*/ 317149 w 825702"/>
                  <a:gd name="connsiteY80" fmla="*/ 248483 h 825702"/>
                  <a:gd name="connsiteX81" fmla="*/ 325141 w 825702"/>
                  <a:gd name="connsiteY81" fmla="*/ 248483 h 825702"/>
                  <a:gd name="connsiteX82" fmla="*/ 577158 w 825702"/>
                  <a:gd name="connsiteY82" fmla="*/ 797807 h 825702"/>
                  <a:gd name="connsiteX83" fmla="*/ 440719 w 825702"/>
                  <a:gd name="connsiteY83" fmla="*/ 797807 h 825702"/>
                  <a:gd name="connsiteX84" fmla="*/ 440005 w 825702"/>
                  <a:gd name="connsiteY84" fmla="*/ 660476 h 825702"/>
                  <a:gd name="connsiteX85" fmla="*/ 577158 w 825702"/>
                  <a:gd name="connsiteY85" fmla="*/ 660476 h 825702"/>
                  <a:gd name="connsiteX86" fmla="*/ 577158 w 825702"/>
                  <a:gd name="connsiteY86" fmla="*/ 797807 h 825702"/>
                  <a:gd name="connsiteX87" fmla="*/ 797807 w 825702"/>
                  <a:gd name="connsiteY87" fmla="*/ 797807 h 825702"/>
                  <a:gd name="connsiteX88" fmla="*/ 604610 w 825702"/>
                  <a:gd name="connsiteY88" fmla="*/ 797807 h 825702"/>
                  <a:gd name="connsiteX89" fmla="*/ 604610 w 825702"/>
                  <a:gd name="connsiteY89" fmla="*/ 660476 h 825702"/>
                  <a:gd name="connsiteX90" fmla="*/ 633010 w 825702"/>
                  <a:gd name="connsiteY90" fmla="*/ 660476 h 825702"/>
                  <a:gd name="connsiteX91" fmla="*/ 633010 w 825702"/>
                  <a:gd name="connsiteY91" fmla="*/ 633010 h 825702"/>
                  <a:gd name="connsiteX92" fmla="*/ 385814 w 825702"/>
                  <a:gd name="connsiteY92" fmla="*/ 633010 h 825702"/>
                  <a:gd name="connsiteX93" fmla="*/ 385814 w 825702"/>
                  <a:gd name="connsiteY93" fmla="*/ 660476 h 825702"/>
                  <a:gd name="connsiteX94" fmla="*/ 412525 w 825702"/>
                  <a:gd name="connsiteY94" fmla="*/ 660476 h 825702"/>
                  <a:gd name="connsiteX95" fmla="*/ 413239 w 825702"/>
                  <a:gd name="connsiteY95" fmla="*/ 797807 h 825702"/>
                  <a:gd name="connsiteX96" fmla="*/ 221017 w 825702"/>
                  <a:gd name="connsiteY96" fmla="*/ 797807 h 825702"/>
                  <a:gd name="connsiteX97" fmla="*/ 221017 w 825702"/>
                  <a:gd name="connsiteY97" fmla="*/ 536878 h 825702"/>
                  <a:gd name="connsiteX98" fmla="*/ 221017 w 825702"/>
                  <a:gd name="connsiteY98" fmla="*/ 385814 h 825702"/>
                  <a:gd name="connsiteX99" fmla="*/ 797807 w 825702"/>
                  <a:gd name="connsiteY99" fmla="*/ 385814 h 825702"/>
                  <a:gd name="connsiteX100" fmla="*/ 797807 w 825702"/>
                  <a:gd name="connsiteY100" fmla="*/ 797807 h 825702"/>
                  <a:gd name="connsiteX101" fmla="*/ 797807 w 825702"/>
                  <a:gd name="connsiteY101" fmla="*/ 358348 h 825702"/>
                  <a:gd name="connsiteX102" fmla="*/ 221017 w 825702"/>
                  <a:gd name="connsiteY102" fmla="*/ 358348 h 825702"/>
                  <a:gd name="connsiteX103" fmla="*/ 221017 w 825702"/>
                  <a:gd name="connsiteY103" fmla="*/ 193551 h 825702"/>
                  <a:gd name="connsiteX104" fmla="*/ 317149 w 825702"/>
                  <a:gd name="connsiteY104" fmla="*/ 193551 h 825702"/>
                  <a:gd name="connsiteX105" fmla="*/ 318316 w 825702"/>
                  <a:gd name="connsiteY105" fmla="*/ 213656 h 825702"/>
                  <a:gd name="connsiteX106" fmla="*/ 318742 w 825702"/>
                  <a:gd name="connsiteY106" fmla="*/ 217680 h 825702"/>
                  <a:gd name="connsiteX107" fmla="*/ 319099 w 825702"/>
                  <a:gd name="connsiteY107" fmla="*/ 221017 h 825702"/>
                  <a:gd name="connsiteX108" fmla="*/ 317149 w 825702"/>
                  <a:gd name="connsiteY108" fmla="*/ 221017 h 825702"/>
                  <a:gd name="connsiteX109" fmla="*/ 278325 w 825702"/>
                  <a:gd name="connsiteY109" fmla="*/ 237126 h 825702"/>
                  <a:gd name="connsiteX110" fmla="*/ 262216 w 825702"/>
                  <a:gd name="connsiteY110" fmla="*/ 275949 h 825702"/>
                  <a:gd name="connsiteX111" fmla="*/ 317149 w 825702"/>
                  <a:gd name="connsiteY111" fmla="*/ 330882 h 825702"/>
                  <a:gd name="connsiteX112" fmla="*/ 380733 w 825702"/>
                  <a:gd name="connsiteY112" fmla="*/ 330882 h 825702"/>
                  <a:gd name="connsiteX113" fmla="*/ 638091 w 825702"/>
                  <a:gd name="connsiteY113" fmla="*/ 330882 h 825702"/>
                  <a:gd name="connsiteX114" fmla="*/ 701676 w 825702"/>
                  <a:gd name="connsiteY114" fmla="*/ 330882 h 825702"/>
                  <a:gd name="connsiteX115" fmla="*/ 740499 w 825702"/>
                  <a:gd name="connsiteY115" fmla="*/ 314773 h 825702"/>
                  <a:gd name="connsiteX116" fmla="*/ 756608 w 825702"/>
                  <a:gd name="connsiteY116" fmla="*/ 275949 h 825702"/>
                  <a:gd name="connsiteX117" fmla="*/ 701676 w 825702"/>
                  <a:gd name="connsiteY117" fmla="*/ 221017 h 825702"/>
                  <a:gd name="connsiteX118" fmla="*/ 699726 w 825702"/>
                  <a:gd name="connsiteY118" fmla="*/ 221017 h 825702"/>
                  <a:gd name="connsiteX119" fmla="*/ 700083 w 825702"/>
                  <a:gd name="connsiteY119" fmla="*/ 217666 h 825702"/>
                  <a:gd name="connsiteX120" fmla="*/ 700508 w 825702"/>
                  <a:gd name="connsiteY120" fmla="*/ 213670 h 825702"/>
                  <a:gd name="connsiteX121" fmla="*/ 701676 w 825702"/>
                  <a:gd name="connsiteY121" fmla="*/ 193551 h 825702"/>
                  <a:gd name="connsiteX122" fmla="*/ 797807 w 825702"/>
                  <a:gd name="connsiteY122" fmla="*/ 193551 h 825702"/>
                  <a:gd name="connsiteX123" fmla="*/ 797807 w 825702"/>
                  <a:gd name="connsiteY123" fmla="*/ 358348 h 82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825702" h="825702">
                    <a:moveTo>
                      <a:pt x="811540" y="166085"/>
                    </a:moveTo>
                    <a:lnTo>
                      <a:pt x="699492" y="166085"/>
                    </a:lnTo>
                    <a:cubicBezTo>
                      <a:pt x="686047" y="72727"/>
                      <a:pt x="605022" y="1287"/>
                      <a:pt x="509412" y="1287"/>
                    </a:cubicBezTo>
                    <a:cubicBezTo>
                      <a:pt x="413555" y="1287"/>
                      <a:pt x="332461" y="73015"/>
                      <a:pt x="319428" y="166085"/>
                    </a:cubicBezTo>
                    <a:lnTo>
                      <a:pt x="207284" y="166085"/>
                    </a:lnTo>
                    <a:cubicBezTo>
                      <a:pt x="199703" y="166085"/>
                      <a:pt x="193551" y="172237"/>
                      <a:pt x="193551" y="179818"/>
                    </a:cubicBezTo>
                    <a:lnTo>
                      <a:pt x="193551" y="358348"/>
                    </a:lnTo>
                    <a:lnTo>
                      <a:pt x="15021" y="358348"/>
                    </a:lnTo>
                    <a:cubicBezTo>
                      <a:pt x="7440" y="358348"/>
                      <a:pt x="1287" y="364501"/>
                      <a:pt x="1287" y="372081"/>
                    </a:cubicBezTo>
                    <a:lnTo>
                      <a:pt x="1287" y="536878"/>
                    </a:lnTo>
                    <a:lnTo>
                      <a:pt x="1287" y="811540"/>
                    </a:lnTo>
                    <a:cubicBezTo>
                      <a:pt x="1287" y="819121"/>
                      <a:pt x="7440" y="825274"/>
                      <a:pt x="15021" y="825274"/>
                    </a:cubicBezTo>
                    <a:lnTo>
                      <a:pt x="207284" y="825274"/>
                    </a:lnTo>
                    <a:lnTo>
                      <a:pt x="811540" y="825274"/>
                    </a:lnTo>
                    <a:cubicBezTo>
                      <a:pt x="819121" y="825274"/>
                      <a:pt x="825274" y="819121"/>
                      <a:pt x="825274" y="811540"/>
                    </a:cubicBezTo>
                    <a:lnTo>
                      <a:pt x="825274" y="372081"/>
                    </a:lnTo>
                    <a:lnTo>
                      <a:pt x="825274" y="179818"/>
                    </a:lnTo>
                    <a:cubicBezTo>
                      <a:pt x="825274" y="172237"/>
                      <a:pt x="819121" y="166085"/>
                      <a:pt x="811540" y="166085"/>
                    </a:cubicBezTo>
                    <a:close/>
                    <a:moveTo>
                      <a:pt x="193551" y="797807"/>
                    </a:moveTo>
                    <a:lnTo>
                      <a:pt x="28754" y="797807"/>
                    </a:lnTo>
                    <a:lnTo>
                      <a:pt x="28754" y="550612"/>
                    </a:lnTo>
                    <a:lnTo>
                      <a:pt x="193551" y="550612"/>
                    </a:lnTo>
                    <a:lnTo>
                      <a:pt x="193551" y="797807"/>
                    </a:lnTo>
                    <a:close/>
                    <a:moveTo>
                      <a:pt x="193551" y="523145"/>
                    </a:moveTo>
                    <a:lnTo>
                      <a:pt x="28754" y="523145"/>
                    </a:lnTo>
                    <a:lnTo>
                      <a:pt x="28754" y="385814"/>
                    </a:lnTo>
                    <a:lnTo>
                      <a:pt x="193551" y="385814"/>
                    </a:lnTo>
                    <a:lnTo>
                      <a:pt x="193551" y="523145"/>
                    </a:lnTo>
                    <a:close/>
                    <a:moveTo>
                      <a:pt x="681103" y="279863"/>
                    </a:moveTo>
                    <a:cubicBezTo>
                      <a:pt x="681804" y="278490"/>
                      <a:pt x="682518" y="277131"/>
                      <a:pt x="683191" y="275730"/>
                    </a:cubicBezTo>
                    <a:cubicBezTo>
                      <a:pt x="684962" y="272008"/>
                      <a:pt x="686597" y="268231"/>
                      <a:pt x="688107" y="264414"/>
                    </a:cubicBezTo>
                    <a:cubicBezTo>
                      <a:pt x="688327" y="263851"/>
                      <a:pt x="688602" y="263301"/>
                      <a:pt x="688821" y="262725"/>
                    </a:cubicBezTo>
                    <a:cubicBezTo>
                      <a:pt x="690538" y="258275"/>
                      <a:pt x="692076" y="253771"/>
                      <a:pt x="693449" y="249197"/>
                    </a:cubicBezTo>
                    <a:cubicBezTo>
                      <a:pt x="693518" y="248950"/>
                      <a:pt x="693628" y="248703"/>
                      <a:pt x="693697" y="248456"/>
                    </a:cubicBezTo>
                    <a:lnTo>
                      <a:pt x="701676" y="248456"/>
                    </a:lnTo>
                    <a:cubicBezTo>
                      <a:pt x="716823" y="248456"/>
                      <a:pt x="729142" y="260774"/>
                      <a:pt x="729142" y="275922"/>
                    </a:cubicBezTo>
                    <a:cubicBezTo>
                      <a:pt x="729142" y="283242"/>
                      <a:pt x="726285" y="290136"/>
                      <a:pt x="721080" y="295327"/>
                    </a:cubicBezTo>
                    <a:cubicBezTo>
                      <a:pt x="715876" y="300518"/>
                      <a:pt x="708995" y="303416"/>
                      <a:pt x="701676" y="303416"/>
                    </a:cubicBezTo>
                    <a:lnTo>
                      <a:pt x="667137" y="303416"/>
                    </a:lnTo>
                    <a:cubicBezTo>
                      <a:pt x="667769" y="302523"/>
                      <a:pt x="668290" y="301562"/>
                      <a:pt x="668908" y="300655"/>
                    </a:cubicBezTo>
                    <a:cubicBezTo>
                      <a:pt x="670639" y="298101"/>
                      <a:pt x="672301" y="295505"/>
                      <a:pt x="673907" y="292869"/>
                    </a:cubicBezTo>
                    <a:cubicBezTo>
                      <a:pt x="674814" y="291372"/>
                      <a:pt x="675706" y="289889"/>
                      <a:pt x="676572" y="288364"/>
                    </a:cubicBezTo>
                    <a:cubicBezTo>
                      <a:pt x="678165" y="285576"/>
                      <a:pt x="679661" y="282734"/>
                      <a:pt x="681103" y="279863"/>
                    </a:cubicBezTo>
                    <a:close/>
                    <a:moveTo>
                      <a:pt x="345178" y="181768"/>
                    </a:moveTo>
                    <a:cubicBezTo>
                      <a:pt x="345219" y="181452"/>
                      <a:pt x="345219" y="181164"/>
                      <a:pt x="345247" y="180848"/>
                    </a:cubicBezTo>
                    <a:cubicBezTo>
                      <a:pt x="351619" y="95551"/>
                      <a:pt x="423718" y="28754"/>
                      <a:pt x="509412" y="28754"/>
                    </a:cubicBezTo>
                    <a:cubicBezTo>
                      <a:pt x="595052" y="28754"/>
                      <a:pt x="667219" y="95565"/>
                      <a:pt x="673715" y="181067"/>
                    </a:cubicBezTo>
                    <a:cubicBezTo>
                      <a:pt x="674100" y="185187"/>
                      <a:pt x="674209" y="189307"/>
                      <a:pt x="674209" y="193551"/>
                    </a:cubicBezTo>
                    <a:cubicBezTo>
                      <a:pt x="674209" y="206487"/>
                      <a:pt x="672726" y="219287"/>
                      <a:pt x="669760" y="231605"/>
                    </a:cubicBezTo>
                    <a:cubicBezTo>
                      <a:pt x="668139" y="238486"/>
                      <a:pt x="666038" y="245229"/>
                      <a:pt x="663539" y="251820"/>
                    </a:cubicBezTo>
                    <a:cubicBezTo>
                      <a:pt x="662687" y="254059"/>
                      <a:pt x="661561" y="256160"/>
                      <a:pt x="660614" y="258357"/>
                    </a:cubicBezTo>
                    <a:cubicBezTo>
                      <a:pt x="658773" y="262642"/>
                      <a:pt x="656947" y="266927"/>
                      <a:pt x="654750" y="271033"/>
                    </a:cubicBezTo>
                    <a:cubicBezTo>
                      <a:pt x="653417" y="273519"/>
                      <a:pt x="651824" y="275840"/>
                      <a:pt x="650369" y="278257"/>
                    </a:cubicBezTo>
                    <a:cubicBezTo>
                      <a:pt x="648171" y="281896"/>
                      <a:pt x="646002" y="285549"/>
                      <a:pt x="643516" y="289023"/>
                    </a:cubicBezTo>
                    <a:cubicBezTo>
                      <a:pt x="641786" y="291454"/>
                      <a:pt x="639822" y="293720"/>
                      <a:pt x="637954" y="296055"/>
                    </a:cubicBezTo>
                    <a:cubicBezTo>
                      <a:pt x="635949" y="298554"/>
                      <a:pt x="633903" y="301026"/>
                      <a:pt x="631747" y="303416"/>
                    </a:cubicBezTo>
                    <a:lnTo>
                      <a:pt x="387078" y="303416"/>
                    </a:lnTo>
                    <a:cubicBezTo>
                      <a:pt x="384922" y="301026"/>
                      <a:pt x="382889" y="298568"/>
                      <a:pt x="380884" y="296068"/>
                    </a:cubicBezTo>
                    <a:cubicBezTo>
                      <a:pt x="379016" y="293734"/>
                      <a:pt x="377039" y="291454"/>
                      <a:pt x="375308" y="289023"/>
                    </a:cubicBezTo>
                    <a:cubicBezTo>
                      <a:pt x="372850" y="285590"/>
                      <a:pt x="370694" y="281965"/>
                      <a:pt x="368511" y="278367"/>
                    </a:cubicBezTo>
                    <a:cubicBezTo>
                      <a:pt x="367027" y="275922"/>
                      <a:pt x="365407" y="273546"/>
                      <a:pt x="364061" y="271019"/>
                    </a:cubicBezTo>
                    <a:cubicBezTo>
                      <a:pt x="361919" y="267023"/>
                      <a:pt x="360161" y="262848"/>
                      <a:pt x="358362" y="258701"/>
                    </a:cubicBezTo>
                    <a:cubicBezTo>
                      <a:pt x="357359" y="256380"/>
                      <a:pt x="356165" y="254141"/>
                      <a:pt x="355272" y="251779"/>
                    </a:cubicBezTo>
                    <a:cubicBezTo>
                      <a:pt x="352910" y="245531"/>
                      <a:pt x="350946" y="239131"/>
                      <a:pt x="349380" y="232622"/>
                    </a:cubicBezTo>
                    <a:cubicBezTo>
                      <a:pt x="349298" y="232264"/>
                      <a:pt x="349147" y="231921"/>
                      <a:pt x="349051" y="231550"/>
                    </a:cubicBezTo>
                    <a:cubicBezTo>
                      <a:pt x="346098" y="219287"/>
                      <a:pt x="344615" y="206487"/>
                      <a:pt x="344615" y="193551"/>
                    </a:cubicBezTo>
                    <a:cubicBezTo>
                      <a:pt x="344615" y="189541"/>
                      <a:pt x="344725" y="185654"/>
                      <a:pt x="345178" y="181768"/>
                    </a:cubicBezTo>
                    <a:close/>
                    <a:moveTo>
                      <a:pt x="325141" y="248483"/>
                    </a:moveTo>
                    <a:cubicBezTo>
                      <a:pt x="325224" y="248744"/>
                      <a:pt x="325334" y="249005"/>
                      <a:pt x="325402" y="249266"/>
                    </a:cubicBezTo>
                    <a:cubicBezTo>
                      <a:pt x="326776" y="253798"/>
                      <a:pt x="328286" y="258275"/>
                      <a:pt x="329989" y="262697"/>
                    </a:cubicBezTo>
                    <a:cubicBezTo>
                      <a:pt x="330264" y="263411"/>
                      <a:pt x="330593" y="264084"/>
                      <a:pt x="330868" y="264798"/>
                    </a:cubicBezTo>
                    <a:cubicBezTo>
                      <a:pt x="332338" y="268479"/>
                      <a:pt x="333917" y="272132"/>
                      <a:pt x="335620" y="275716"/>
                    </a:cubicBezTo>
                    <a:cubicBezTo>
                      <a:pt x="336306" y="277158"/>
                      <a:pt x="337048" y="278573"/>
                      <a:pt x="337776" y="280001"/>
                    </a:cubicBezTo>
                    <a:cubicBezTo>
                      <a:pt x="339204" y="282816"/>
                      <a:pt x="340674" y="285604"/>
                      <a:pt x="342239" y="288350"/>
                    </a:cubicBezTo>
                    <a:cubicBezTo>
                      <a:pt x="343118" y="289889"/>
                      <a:pt x="344024" y="291413"/>
                      <a:pt x="344945" y="292924"/>
                    </a:cubicBezTo>
                    <a:cubicBezTo>
                      <a:pt x="346538" y="295533"/>
                      <a:pt x="348186" y="298115"/>
                      <a:pt x="349902" y="300655"/>
                    </a:cubicBezTo>
                    <a:cubicBezTo>
                      <a:pt x="350520" y="301575"/>
                      <a:pt x="351056" y="302537"/>
                      <a:pt x="351688" y="303443"/>
                    </a:cubicBezTo>
                    <a:lnTo>
                      <a:pt x="317149" y="303443"/>
                    </a:lnTo>
                    <a:cubicBezTo>
                      <a:pt x="302001" y="303443"/>
                      <a:pt x="289683" y="291125"/>
                      <a:pt x="289683" y="275977"/>
                    </a:cubicBezTo>
                    <a:cubicBezTo>
                      <a:pt x="289683" y="268657"/>
                      <a:pt x="292539" y="261763"/>
                      <a:pt x="297744" y="256572"/>
                    </a:cubicBezTo>
                    <a:cubicBezTo>
                      <a:pt x="302949" y="251381"/>
                      <a:pt x="309829" y="248483"/>
                      <a:pt x="317149" y="248483"/>
                    </a:cubicBezTo>
                    <a:lnTo>
                      <a:pt x="325141" y="248483"/>
                    </a:lnTo>
                    <a:close/>
                    <a:moveTo>
                      <a:pt x="577158" y="797807"/>
                    </a:moveTo>
                    <a:lnTo>
                      <a:pt x="440719" y="797807"/>
                    </a:lnTo>
                    <a:lnTo>
                      <a:pt x="440005" y="660476"/>
                    </a:lnTo>
                    <a:lnTo>
                      <a:pt x="577158" y="660476"/>
                    </a:lnTo>
                    <a:lnTo>
                      <a:pt x="577158" y="797807"/>
                    </a:lnTo>
                    <a:close/>
                    <a:moveTo>
                      <a:pt x="797807" y="797807"/>
                    </a:moveTo>
                    <a:lnTo>
                      <a:pt x="604610" y="797807"/>
                    </a:lnTo>
                    <a:lnTo>
                      <a:pt x="604610" y="660476"/>
                    </a:lnTo>
                    <a:lnTo>
                      <a:pt x="633010" y="660476"/>
                    </a:lnTo>
                    <a:lnTo>
                      <a:pt x="633010" y="633010"/>
                    </a:lnTo>
                    <a:lnTo>
                      <a:pt x="385814" y="633010"/>
                    </a:lnTo>
                    <a:lnTo>
                      <a:pt x="385814" y="660476"/>
                    </a:lnTo>
                    <a:lnTo>
                      <a:pt x="412525" y="660476"/>
                    </a:lnTo>
                    <a:lnTo>
                      <a:pt x="413239" y="797807"/>
                    </a:lnTo>
                    <a:lnTo>
                      <a:pt x="221017" y="797807"/>
                    </a:lnTo>
                    <a:lnTo>
                      <a:pt x="221017" y="536878"/>
                    </a:lnTo>
                    <a:lnTo>
                      <a:pt x="221017" y="385814"/>
                    </a:lnTo>
                    <a:lnTo>
                      <a:pt x="797807" y="385814"/>
                    </a:lnTo>
                    <a:lnTo>
                      <a:pt x="797807" y="797807"/>
                    </a:lnTo>
                    <a:close/>
                    <a:moveTo>
                      <a:pt x="797807" y="358348"/>
                    </a:moveTo>
                    <a:lnTo>
                      <a:pt x="221017" y="358348"/>
                    </a:lnTo>
                    <a:lnTo>
                      <a:pt x="221017" y="193551"/>
                    </a:lnTo>
                    <a:lnTo>
                      <a:pt x="317149" y="193551"/>
                    </a:lnTo>
                    <a:cubicBezTo>
                      <a:pt x="317149" y="200308"/>
                      <a:pt x="317616" y="206996"/>
                      <a:pt x="318316" y="213656"/>
                    </a:cubicBezTo>
                    <a:cubicBezTo>
                      <a:pt x="318453" y="215002"/>
                      <a:pt x="318577" y="216348"/>
                      <a:pt x="318742" y="217680"/>
                    </a:cubicBezTo>
                    <a:cubicBezTo>
                      <a:pt x="318879" y="218792"/>
                      <a:pt x="318934" y="219918"/>
                      <a:pt x="319099" y="221017"/>
                    </a:cubicBezTo>
                    <a:lnTo>
                      <a:pt x="317149" y="221017"/>
                    </a:lnTo>
                    <a:cubicBezTo>
                      <a:pt x="302496" y="221017"/>
                      <a:pt x="288708" y="226744"/>
                      <a:pt x="278325" y="237126"/>
                    </a:cubicBezTo>
                    <a:cubicBezTo>
                      <a:pt x="267943" y="247508"/>
                      <a:pt x="262216" y="261296"/>
                      <a:pt x="262216" y="275949"/>
                    </a:cubicBezTo>
                    <a:cubicBezTo>
                      <a:pt x="262216" y="306245"/>
                      <a:pt x="286854" y="330882"/>
                      <a:pt x="317149" y="330882"/>
                    </a:cubicBezTo>
                    <a:lnTo>
                      <a:pt x="380733" y="330882"/>
                    </a:lnTo>
                    <a:lnTo>
                      <a:pt x="638091" y="330882"/>
                    </a:lnTo>
                    <a:lnTo>
                      <a:pt x="701676" y="330882"/>
                    </a:lnTo>
                    <a:cubicBezTo>
                      <a:pt x="716329" y="330882"/>
                      <a:pt x="730117" y="325155"/>
                      <a:pt x="740499" y="314773"/>
                    </a:cubicBezTo>
                    <a:cubicBezTo>
                      <a:pt x="750881" y="304391"/>
                      <a:pt x="756608" y="290603"/>
                      <a:pt x="756608" y="275949"/>
                    </a:cubicBezTo>
                    <a:cubicBezTo>
                      <a:pt x="756608" y="245654"/>
                      <a:pt x="731971" y="221017"/>
                      <a:pt x="701676" y="221017"/>
                    </a:cubicBezTo>
                    <a:lnTo>
                      <a:pt x="699726" y="221017"/>
                    </a:lnTo>
                    <a:cubicBezTo>
                      <a:pt x="699890" y="219905"/>
                      <a:pt x="699945" y="218779"/>
                      <a:pt x="700083" y="217666"/>
                    </a:cubicBezTo>
                    <a:cubicBezTo>
                      <a:pt x="700247" y="216334"/>
                      <a:pt x="700371" y="215002"/>
                      <a:pt x="700508" y="213670"/>
                    </a:cubicBezTo>
                    <a:cubicBezTo>
                      <a:pt x="701209" y="207009"/>
                      <a:pt x="701676" y="200308"/>
                      <a:pt x="701676" y="193551"/>
                    </a:cubicBezTo>
                    <a:lnTo>
                      <a:pt x="797807" y="193551"/>
                    </a:lnTo>
                    <a:lnTo>
                      <a:pt x="797807" y="358348"/>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4" name="PPT世界-5-36"/>
              <p:cNvSpPr/>
              <p:nvPr/>
            </p:nvSpPr>
            <p:spPr>
              <a:xfrm>
                <a:off x="7144046" y="251312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5" name="PPT世界-5-37"/>
              <p:cNvSpPr/>
              <p:nvPr/>
            </p:nvSpPr>
            <p:spPr>
              <a:xfrm>
                <a:off x="7144046" y="2574580"/>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6" name="PPT世界-5-38"/>
              <p:cNvSpPr/>
              <p:nvPr/>
            </p:nvSpPr>
            <p:spPr>
              <a:xfrm>
                <a:off x="7144046" y="2636031"/>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7" name="PPT世界-5-39"/>
              <p:cNvSpPr/>
              <p:nvPr/>
            </p:nvSpPr>
            <p:spPr>
              <a:xfrm>
                <a:off x="7205497" y="251312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8" name="PPT世界-5-40"/>
              <p:cNvSpPr/>
              <p:nvPr/>
            </p:nvSpPr>
            <p:spPr>
              <a:xfrm>
                <a:off x="7205497" y="2574580"/>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9" name="PPT世界-5-41"/>
              <p:cNvSpPr/>
              <p:nvPr/>
            </p:nvSpPr>
            <p:spPr>
              <a:xfrm>
                <a:off x="7205497" y="2636031"/>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0" name="PPT世界-5-42"/>
              <p:cNvSpPr/>
              <p:nvPr/>
            </p:nvSpPr>
            <p:spPr>
              <a:xfrm>
                <a:off x="7316108"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1" name="PPT世界-5-43"/>
              <p:cNvSpPr/>
              <p:nvPr/>
            </p:nvSpPr>
            <p:spPr>
              <a:xfrm>
                <a:off x="7316108"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2" name="PPT世界-5-44"/>
              <p:cNvSpPr/>
              <p:nvPr/>
            </p:nvSpPr>
            <p:spPr>
              <a:xfrm>
                <a:off x="7316108"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3" name="PPT世界-5-45"/>
              <p:cNvSpPr/>
              <p:nvPr/>
            </p:nvSpPr>
            <p:spPr>
              <a:xfrm>
                <a:off x="7377559"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4" name="PPT世界-5-46"/>
              <p:cNvSpPr/>
              <p:nvPr/>
            </p:nvSpPr>
            <p:spPr>
              <a:xfrm>
                <a:off x="7377559"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5" name="PPT世界-5-47"/>
              <p:cNvSpPr/>
              <p:nvPr/>
            </p:nvSpPr>
            <p:spPr>
              <a:xfrm>
                <a:off x="7377559"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6" name="PPT世界-5-48"/>
              <p:cNvSpPr/>
              <p:nvPr/>
            </p:nvSpPr>
            <p:spPr>
              <a:xfrm>
                <a:off x="7500461"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7" name="PPT世界-5-49"/>
              <p:cNvSpPr/>
              <p:nvPr/>
            </p:nvSpPr>
            <p:spPr>
              <a:xfrm>
                <a:off x="7500461"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8" name="PPT世界-5-50"/>
              <p:cNvSpPr/>
              <p:nvPr/>
            </p:nvSpPr>
            <p:spPr>
              <a:xfrm>
                <a:off x="7500461"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9" name="PPT世界-5-51"/>
              <p:cNvSpPr/>
              <p:nvPr/>
            </p:nvSpPr>
            <p:spPr>
              <a:xfrm>
                <a:off x="7561911"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0" name="PPT世界-5-52"/>
              <p:cNvSpPr/>
              <p:nvPr/>
            </p:nvSpPr>
            <p:spPr>
              <a:xfrm>
                <a:off x="7561911"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1" name="PPT世界-5-53"/>
              <p:cNvSpPr/>
              <p:nvPr/>
            </p:nvSpPr>
            <p:spPr>
              <a:xfrm>
                <a:off x="7561911"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2" name="PPT世界-5-54"/>
              <p:cNvSpPr/>
              <p:nvPr/>
            </p:nvSpPr>
            <p:spPr>
              <a:xfrm>
                <a:off x="7684813"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3" name="PPT世界-5-55"/>
              <p:cNvSpPr/>
              <p:nvPr/>
            </p:nvSpPr>
            <p:spPr>
              <a:xfrm>
                <a:off x="7684813"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4" name="PPT世界-5-56"/>
              <p:cNvSpPr/>
              <p:nvPr/>
            </p:nvSpPr>
            <p:spPr>
              <a:xfrm>
                <a:off x="7684813"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5" name="PPT世界-5-57"/>
              <p:cNvSpPr/>
              <p:nvPr/>
            </p:nvSpPr>
            <p:spPr>
              <a:xfrm>
                <a:off x="7746264" y="236564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6" name="PPT世界-5-58"/>
              <p:cNvSpPr/>
              <p:nvPr/>
            </p:nvSpPr>
            <p:spPr>
              <a:xfrm>
                <a:off x="7746264" y="2427098"/>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7" name="PPT世界-5-59"/>
              <p:cNvSpPr/>
              <p:nvPr/>
            </p:nvSpPr>
            <p:spPr>
              <a:xfrm>
                <a:off x="7746264" y="2488549"/>
                <a:ext cx="38407" cy="26117"/>
              </a:xfrm>
              <a:custGeom>
                <a:avLst/>
                <a:gdLst>
                  <a:gd name="connsiteX0" fmla="*/ 1287 w 42915"/>
                  <a:gd name="connsiteY0" fmla="*/ 1287 h 29182"/>
                  <a:gd name="connsiteX1" fmla="*/ 42487 w 42915"/>
                  <a:gd name="connsiteY1" fmla="*/ 1287 h 29182"/>
                  <a:gd name="connsiteX2" fmla="*/ 42487 w 42915"/>
                  <a:gd name="connsiteY2" fmla="*/ 28754 h 29182"/>
                  <a:gd name="connsiteX3" fmla="*/ 1287 w 42915"/>
                  <a:gd name="connsiteY3" fmla="*/ 28754 h 29182"/>
                </a:gdLst>
                <a:ahLst/>
                <a:cxnLst>
                  <a:cxn ang="0">
                    <a:pos x="connsiteX0" y="connsiteY0"/>
                  </a:cxn>
                  <a:cxn ang="0">
                    <a:pos x="connsiteX1" y="connsiteY1"/>
                  </a:cxn>
                  <a:cxn ang="0">
                    <a:pos x="connsiteX2" y="connsiteY2"/>
                  </a:cxn>
                  <a:cxn ang="0">
                    <a:pos x="connsiteX3" y="connsiteY3"/>
                  </a:cxn>
                </a:cxnLst>
                <a:rect l="l" t="t" r="r" b="b"/>
                <a:pathLst>
                  <a:path w="42915" h="29182">
                    <a:moveTo>
                      <a:pt x="1287" y="1287"/>
                    </a:moveTo>
                    <a:lnTo>
                      <a:pt x="42487" y="1287"/>
                    </a:lnTo>
                    <a:lnTo>
                      <a:pt x="42487" y="28754"/>
                    </a:lnTo>
                    <a:lnTo>
                      <a:pt x="1287" y="2875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8" name="PPT世界-5-60"/>
              <p:cNvSpPr/>
              <p:nvPr/>
            </p:nvSpPr>
            <p:spPr>
              <a:xfrm>
                <a:off x="7500461" y="2070683"/>
                <a:ext cx="99857" cy="173598"/>
              </a:xfrm>
              <a:custGeom>
                <a:avLst/>
                <a:gdLst>
                  <a:gd name="connsiteX0" fmla="*/ 69953 w 111581"/>
                  <a:gd name="connsiteY0" fmla="*/ 83686 h 193980"/>
                  <a:gd name="connsiteX1" fmla="*/ 42487 w 111581"/>
                  <a:gd name="connsiteY1" fmla="*/ 83686 h 193980"/>
                  <a:gd name="connsiteX2" fmla="*/ 28754 w 111581"/>
                  <a:gd name="connsiteY2" fmla="*/ 69953 h 193980"/>
                  <a:gd name="connsiteX3" fmla="*/ 42487 w 111581"/>
                  <a:gd name="connsiteY3" fmla="*/ 56220 h 193980"/>
                  <a:gd name="connsiteX4" fmla="*/ 69953 w 111581"/>
                  <a:gd name="connsiteY4" fmla="*/ 56220 h 193980"/>
                  <a:gd name="connsiteX5" fmla="*/ 83686 w 111581"/>
                  <a:gd name="connsiteY5" fmla="*/ 69953 h 193980"/>
                  <a:gd name="connsiteX6" fmla="*/ 111152 w 111581"/>
                  <a:gd name="connsiteY6" fmla="*/ 69953 h 193980"/>
                  <a:gd name="connsiteX7" fmla="*/ 69953 w 111581"/>
                  <a:gd name="connsiteY7" fmla="*/ 28754 h 193980"/>
                  <a:gd name="connsiteX8" fmla="*/ 69953 w 111581"/>
                  <a:gd name="connsiteY8" fmla="*/ 1287 h 193980"/>
                  <a:gd name="connsiteX9" fmla="*/ 42487 w 111581"/>
                  <a:gd name="connsiteY9" fmla="*/ 1287 h 193980"/>
                  <a:gd name="connsiteX10" fmla="*/ 42487 w 111581"/>
                  <a:gd name="connsiteY10" fmla="*/ 28754 h 193980"/>
                  <a:gd name="connsiteX11" fmla="*/ 1287 w 111581"/>
                  <a:gd name="connsiteY11" fmla="*/ 69953 h 193980"/>
                  <a:gd name="connsiteX12" fmla="*/ 42487 w 111581"/>
                  <a:gd name="connsiteY12" fmla="*/ 111152 h 193980"/>
                  <a:gd name="connsiteX13" fmla="*/ 69953 w 111581"/>
                  <a:gd name="connsiteY13" fmla="*/ 111152 h 193980"/>
                  <a:gd name="connsiteX14" fmla="*/ 83686 w 111581"/>
                  <a:gd name="connsiteY14" fmla="*/ 124885 h 193980"/>
                  <a:gd name="connsiteX15" fmla="*/ 69953 w 111581"/>
                  <a:gd name="connsiteY15" fmla="*/ 138618 h 193980"/>
                  <a:gd name="connsiteX16" fmla="*/ 42487 w 111581"/>
                  <a:gd name="connsiteY16" fmla="*/ 138618 h 193980"/>
                  <a:gd name="connsiteX17" fmla="*/ 28754 w 111581"/>
                  <a:gd name="connsiteY17" fmla="*/ 124885 h 193980"/>
                  <a:gd name="connsiteX18" fmla="*/ 1287 w 111581"/>
                  <a:gd name="connsiteY18" fmla="*/ 124885 h 193980"/>
                  <a:gd name="connsiteX19" fmla="*/ 42487 w 111581"/>
                  <a:gd name="connsiteY19" fmla="*/ 166085 h 193980"/>
                  <a:gd name="connsiteX20" fmla="*/ 42487 w 111581"/>
                  <a:gd name="connsiteY20" fmla="*/ 193551 h 193980"/>
                  <a:gd name="connsiteX21" fmla="*/ 69953 w 111581"/>
                  <a:gd name="connsiteY21" fmla="*/ 193551 h 193980"/>
                  <a:gd name="connsiteX22" fmla="*/ 69953 w 111581"/>
                  <a:gd name="connsiteY22" fmla="*/ 166085 h 193980"/>
                  <a:gd name="connsiteX23" fmla="*/ 111152 w 111581"/>
                  <a:gd name="connsiteY23" fmla="*/ 124885 h 193980"/>
                  <a:gd name="connsiteX24" fmla="*/ 69953 w 111581"/>
                  <a:gd name="connsiteY24" fmla="*/ 83686 h 19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581" h="193980">
                    <a:moveTo>
                      <a:pt x="69953" y="83686"/>
                    </a:moveTo>
                    <a:lnTo>
                      <a:pt x="42487" y="83686"/>
                    </a:lnTo>
                    <a:cubicBezTo>
                      <a:pt x="34920" y="83686"/>
                      <a:pt x="28754" y="77520"/>
                      <a:pt x="28754" y="69953"/>
                    </a:cubicBezTo>
                    <a:cubicBezTo>
                      <a:pt x="28754" y="62386"/>
                      <a:pt x="34920" y="56220"/>
                      <a:pt x="42487" y="56220"/>
                    </a:cubicBezTo>
                    <a:lnTo>
                      <a:pt x="69953" y="56220"/>
                    </a:lnTo>
                    <a:cubicBezTo>
                      <a:pt x="77520" y="56220"/>
                      <a:pt x="83686" y="62386"/>
                      <a:pt x="83686" y="69953"/>
                    </a:cubicBezTo>
                    <a:lnTo>
                      <a:pt x="111152" y="69953"/>
                    </a:lnTo>
                    <a:cubicBezTo>
                      <a:pt x="111152" y="47238"/>
                      <a:pt x="92668" y="28754"/>
                      <a:pt x="69953" y="28754"/>
                    </a:cubicBezTo>
                    <a:lnTo>
                      <a:pt x="69953" y="1287"/>
                    </a:lnTo>
                    <a:lnTo>
                      <a:pt x="42487" y="1287"/>
                    </a:lnTo>
                    <a:lnTo>
                      <a:pt x="42487" y="28754"/>
                    </a:lnTo>
                    <a:cubicBezTo>
                      <a:pt x="19772" y="28754"/>
                      <a:pt x="1287" y="47238"/>
                      <a:pt x="1287" y="69953"/>
                    </a:cubicBezTo>
                    <a:cubicBezTo>
                      <a:pt x="1287" y="92668"/>
                      <a:pt x="19772" y="111152"/>
                      <a:pt x="42487" y="111152"/>
                    </a:cubicBezTo>
                    <a:lnTo>
                      <a:pt x="69953" y="111152"/>
                    </a:lnTo>
                    <a:cubicBezTo>
                      <a:pt x="77520" y="111152"/>
                      <a:pt x="83686" y="117318"/>
                      <a:pt x="83686" y="124885"/>
                    </a:cubicBezTo>
                    <a:cubicBezTo>
                      <a:pt x="83686" y="132452"/>
                      <a:pt x="77520" y="138618"/>
                      <a:pt x="69953" y="138618"/>
                    </a:cubicBezTo>
                    <a:lnTo>
                      <a:pt x="42487" y="138618"/>
                    </a:lnTo>
                    <a:cubicBezTo>
                      <a:pt x="34920" y="138618"/>
                      <a:pt x="28754" y="132452"/>
                      <a:pt x="28754" y="124885"/>
                    </a:cubicBezTo>
                    <a:lnTo>
                      <a:pt x="1287" y="124885"/>
                    </a:lnTo>
                    <a:cubicBezTo>
                      <a:pt x="1287" y="147600"/>
                      <a:pt x="19772" y="166085"/>
                      <a:pt x="42487" y="166085"/>
                    </a:cubicBezTo>
                    <a:lnTo>
                      <a:pt x="42487" y="193551"/>
                    </a:lnTo>
                    <a:lnTo>
                      <a:pt x="69953" y="193551"/>
                    </a:lnTo>
                    <a:lnTo>
                      <a:pt x="69953" y="166085"/>
                    </a:lnTo>
                    <a:cubicBezTo>
                      <a:pt x="92668" y="166085"/>
                      <a:pt x="111152" y="147600"/>
                      <a:pt x="111152" y="124885"/>
                    </a:cubicBezTo>
                    <a:cubicBezTo>
                      <a:pt x="111152" y="102171"/>
                      <a:pt x="92668" y="83686"/>
                      <a:pt x="69953" y="83686"/>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grpSp>
        <p:nvGrpSpPr>
          <p:cNvPr id="22" name="PPT世界-6">
            <a:extLst>
              <a:ext uri="{FF2B5EF4-FFF2-40B4-BE49-F238E27FC236}">
                <a16:creationId xmlns:a16="http://schemas.microsoft.com/office/drawing/2014/main" id="{17AEADC9-67D6-4807-B0F0-8A380C9B9D70}"/>
              </a:ext>
            </a:extLst>
          </p:cNvPr>
          <p:cNvGrpSpPr/>
          <p:nvPr/>
        </p:nvGrpSpPr>
        <p:grpSpPr>
          <a:xfrm>
            <a:off x="831432" y="2494042"/>
            <a:ext cx="4746070" cy="2474839"/>
            <a:chOff x="831432" y="2494042"/>
            <a:chExt cx="4746070" cy="2474839"/>
          </a:xfrm>
        </p:grpSpPr>
        <p:sp>
          <p:nvSpPr>
            <p:cNvPr id="135" name="PPT世界-6-1"/>
            <p:cNvSpPr/>
            <p:nvPr>
              <p:custDataLst>
                <p:tags r:id="rId10"/>
              </p:custDataLst>
            </p:nvPr>
          </p:nvSpPr>
          <p:spPr>
            <a:xfrm>
              <a:off x="1142143" y="3429083"/>
              <a:ext cx="1626283" cy="343970"/>
            </a:xfrm>
            <a:prstGeom prst="ellipse">
              <a:avLst/>
            </a:prstGeom>
            <a:noFill/>
            <a:ln w="6350">
              <a:gradFill>
                <a:gsLst>
                  <a:gs pos="20000">
                    <a:schemeClr val="accent2">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6" name="PPT世界-6-2"/>
            <p:cNvSpPr/>
            <p:nvPr>
              <p:custDataLst>
                <p:tags r:id="rId11"/>
              </p:custDataLst>
            </p:nvPr>
          </p:nvSpPr>
          <p:spPr>
            <a:xfrm>
              <a:off x="923022" y="3026427"/>
              <a:ext cx="2064524" cy="612788"/>
            </a:xfrm>
            <a:prstGeom prst="ellipse">
              <a:avLst/>
            </a:prstGeom>
            <a:gradFill>
              <a:gsLst>
                <a:gs pos="0">
                  <a:schemeClr val="accent1">
                    <a:alpha val="0"/>
                  </a:schemeClr>
                </a:gs>
                <a:gs pos="100000">
                  <a:schemeClr val="accent1">
                    <a:alpha val="0"/>
                  </a:schemeClr>
                </a:gs>
              </a:gsLst>
              <a:lin ang="5400000" scaled="1"/>
            </a:gradFill>
            <a:ln>
              <a:gradFill>
                <a:gsLst>
                  <a:gs pos="0">
                    <a:schemeClr val="accent1">
                      <a:lumMod val="5000"/>
                      <a:lumOff val="95000"/>
                    </a:schemeClr>
                  </a:gs>
                  <a:gs pos="0">
                    <a:schemeClr val="accent2">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4" name="PPT世界-6-3"/>
            <p:cNvSpPr/>
            <p:nvPr>
              <p:custDataLst>
                <p:tags r:id="rId12"/>
              </p:custDataLst>
            </p:nvPr>
          </p:nvSpPr>
          <p:spPr>
            <a:xfrm flipH="1">
              <a:off x="2079844" y="2494042"/>
              <a:ext cx="3497658" cy="2174519"/>
            </a:xfrm>
            <a:prstGeom prst="arc">
              <a:avLst>
                <a:gd name="adj1" fmla="val 16730287"/>
                <a:gd name="adj2" fmla="val 21035407"/>
              </a:avLst>
            </a:prstGeom>
            <a:ln w="19050">
              <a:gradFill flip="none" rotWithShape="1">
                <a:gsLst>
                  <a:gs pos="24000">
                    <a:schemeClr val="accent1"/>
                  </a:gs>
                  <a:gs pos="0">
                    <a:schemeClr val="accent1">
                      <a:alpha val="0"/>
                    </a:schemeClr>
                  </a:gs>
                  <a:gs pos="66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1" name="组合 20">
              <a:extLst>
                <a:ext uri="{FF2B5EF4-FFF2-40B4-BE49-F238E27FC236}">
                  <a16:creationId xmlns:a16="http://schemas.microsoft.com/office/drawing/2014/main" id="{3A60DF27-E1A4-40FE-B774-550D96CFEB1D}"/>
                </a:ext>
              </a:extLst>
            </p:cNvPr>
            <p:cNvGrpSpPr/>
            <p:nvPr/>
          </p:nvGrpSpPr>
          <p:grpSpPr>
            <a:xfrm>
              <a:off x="1093510" y="3155877"/>
              <a:ext cx="1723549" cy="400110"/>
              <a:chOff x="1103446" y="3155877"/>
              <a:chExt cx="1723549" cy="400110"/>
            </a:xfrm>
          </p:grpSpPr>
          <p:sp>
            <p:nvSpPr>
              <p:cNvPr id="209" name="PPT世界-6-4">
                <a:extLst>
                  <a:ext uri="{FF2B5EF4-FFF2-40B4-BE49-F238E27FC236}">
                    <a16:creationId xmlns:a16="http://schemas.microsoft.com/office/drawing/2014/main" id="{F59F1912-0FE5-4C71-BF13-B61B29F331BC}"/>
                  </a:ext>
                </a:extLst>
              </p:cNvPr>
              <p:cNvSpPr/>
              <p:nvPr/>
            </p:nvSpPr>
            <p:spPr>
              <a:xfrm>
                <a:off x="1133309" y="3394562"/>
                <a:ext cx="1661935" cy="1315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37" name="PPT世界-6-5"/>
              <p:cNvSpPr/>
              <p:nvPr/>
            </p:nvSpPr>
            <p:spPr>
              <a:xfrm>
                <a:off x="1103446" y="3155877"/>
                <a:ext cx="1723549" cy="400110"/>
              </a:xfrm>
              <a:prstGeom prst="rect">
                <a:avLst/>
              </a:prstGeom>
            </p:spPr>
            <p:txBody>
              <a:bodyPr wrap="none">
                <a:noAutofit/>
              </a:bodyPr>
              <a:lstStyle/>
              <a:p>
                <a:r>
                  <a:rPr lang="zh-CN" altLang="en-US" sz="2000" dirty="0">
                    <a:solidFill>
                      <a:schemeClr val="accent1"/>
                    </a:solidFill>
                    <a:latin typeface="+mj-ea"/>
                    <a:ea typeface="+mj-ea"/>
                    <a:cs typeface="思源黑体 CN Light" panose="020B0300000000000000" pitchFamily="34" charset="-122"/>
                  </a:rPr>
                  <a:t>标题文字添加</a:t>
                </a:r>
              </a:p>
            </p:txBody>
          </p:sp>
        </p:grpSp>
        <p:sp>
          <p:nvSpPr>
            <p:cNvPr id="151" name="PPT世界-6-6"/>
            <p:cNvSpPr/>
            <p:nvPr/>
          </p:nvSpPr>
          <p:spPr>
            <a:xfrm>
              <a:off x="831432" y="3940586"/>
              <a:ext cx="2247705" cy="1028295"/>
            </a:xfrm>
            <a:prstGeom prst="rect">
              <a:avLst/>
            </a:prstGeom>
          </p:spPr>
          <p:txBody>
            <a:bodyPr wrap="square">
              <a:noAutofit/>
            </a:body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en-US" altLang="zh-CN" sz="1400" dirty="0">
                <a:solidFill>
                  <a:schemeClr val="tx1">
                    <a:lumMod val="85000"/>
                    <a:lumOff val="15000"/>
                  </a:schemeClr>
                </a:solidFill>
                <a:latin typeface="+mn-ea"/>
                <a:cs typeface="思源黑体 CN Bold" panose="020B0800000000000000" pitchFamily="34" charset="-122"/>
              </a:endParaRPr>
            </a:p>
          </p:txBody>
        </p:sp>
      </p:grpSp>
      <p:grpSp>
        <p:nvGrpSpPr>
          <p:cNvPr id="25" name="PPT世界-7">
            <a:extLst>
              <a:ext uri="{FF2B5EF4-FFF2-40B4-BE49-F238E27FC236}">
                <a16:creationId xmlns:a16="http://schemas.microsoft.com/office/drawing/2014/main" id="{1A331ECC-5BB1-45EB-BCCB-4E9055DAD6A1}"/>
              </a:ext>
            </a:extLst>
          </p:cNvPr>
          <p:cNvGrpSpPr/>
          <p:nvPr/>
        </p:nvGrpSpPr>
        <p:grpSpPr>
          <a:xfrm>
            <a:off x="6580136" y="2505300"/>
            <a:ext cx="4712783" cy="2397005"/>
            <a:chOff x="6580136" y="2505300"/>
            <a:chExt cx="4712783" cy="2397005"/>
          </a:xfrm>
        </p:grpSpPr>
        <p:sp>
          <p:nvSpPr>
            <p:cNvPr id="142" name="PPT世界-7-1"/>
            <p:cNvSpPr/>
            <p:nvPr>
              <p:custDataLst>
                <p:tags r:id="rId7"/>
              </p:custDataLst>
            </p:nvPr>
          </p:nvSpPr>
          <p:spPr>
            <a:xfrm flipH="1">
              <a:off x="9426407" y="3440341"/>
              <a:ext cx="1626283" cy="343970"/>
            </a:xfrm>
            <a:prstGeom prst="ellipse">
              <a:avLst/>
            </a:prstGeom>
            <a:noFill/>
            <a:ln w="6350">
              <a:gradFill>
                <a:gsLst>
                  <a:gs pos="20000">
                    <a:schemeClr val="accent2">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3" name="PPT世界-7-2"/>
            <p:cNvSpPr/>
            <p:nvPr>
              <p:custDataLst>
                <p:tags r:id="rId8"/>
              </p:custDataLst>
            </p:nvPr>
          </p:nvSpPr>
          <p:spPr>
            <a:xfrm flipH="1">
              <a:off x="9207286" y="3037685"/>
              <a:ext cx="2064524" cy="612788"/>
            </a:xfrm>
            <a:prstGeom prst="ellipse">
              <a:avLst/>
            </a:prstGeom>
            <a:gradFill>
              <a:gsLst>
                <a:gs pos="0">
                  <a:schemeClr val="accent1">
                    <a:alpha val="0"/>
                  </a:schemeClr>
                </a:gs>
                <a:gs pos="100000">
                  <a:schemeClr val="accent1">
                    <a:alpha val="0"/>
                  </a:schemeClr>
                </a:gs>
              </a:gsLst>
              <a:lin ang="5400000" scaled="1"/>
            </a:gradFill>
            <a:ln>
              <a:gradFill>
                <a:gsLst>
                  <a:gs pos="0">
                    <a:schemeClr val="accent1">
                      <a:lumMod val="5000"/>
                      <a:lumOff val="95000"/>
                    </a:schemeClr>
                  </a:gs>
                  <a:gs pos="0">
                    <a:schemeClr val="accent2">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1" name="PPT世界-7-3"/>
            <p:cNvSpPr/>
            <p:nvPr>
              <p:custDataLst>
                <p:tags r:id="rId9"/>
              </p:custDataLst>
            </p:nvPr>
          </p:nvSpPr>
          <p:spPr>
            <a:xfrm>
              <a:off x="6580136" y="2505300"/>
              <a:ext cx="3497658" cy="2174519"/>
            </a:xfrm>
            <a:prstGeom prst="arc">
              <a:avLst>
                <a:gd name="adj1" fmla="val 16730287"/>
                <a:gd name="adj2" fmla="val 21035407"/>
              </a:avLst>
            </a:prstGeom>
            <a:ln w="19050">
              <a:gradFill flip="none" rotWithShape="1">
                <a:gsLst>
                  <a:gs pos="24000">
                    <a:schemeClr val="accent1"/>
                  </a:gs>
                  <a:gs pos="0">
                    <a:schemeClr val="accent1">
                      <a:alpha val="0"/>
                    </a:schemeClr>
                  </a:gs>
                  <a:gs pos="66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4" name="PPT世界-7-4"/>
            <p:cNvSpPr/>
            <p:nvPr/>
          </p:nvSpPr>
          <p:spPr>
            <a:xfrm>
              <a:off x="9186177" y="3870676"/>
              <a:ext cx="2106742" cy="1031629"/>
            </a:xfrm>
            <a:prstGeom prst="rect">
              <a:avLst/>
            </a:prstGeom>
          </p:spPr>
          <p:txBody>
            <a:bodyPr wrap="square">
              <a:noAutofit/>
            </a:body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en-US" altLang="zh-CN" sz="1400" dirty="0">
                <a:solidFill>
                  <a:schemeClr val="tx1">
                    <a:lumMod val="85000"/>
                    <a:lumOff val="15000"/>
                  </a:schemeClr>
                </a:solidFill>
                <a:latin typeface="+mn-ea"/>
                <a:cs typeface="思源黑体 CN Bold" panose="020B0800000000000000" pitchFamily="34" charset="-122"/>
              </a:endParaRPr>
            </a:p>
          </p:txBody>
        </p:sp>
        <p:grpSp>
          <p:nvGrpSpPr>
            <p:cNvPr id="221" name="组合 220">
              <a:extLst>
                <a:ext uri="{FF2B5EF4-FFF2-40B4-BE49-F238E27FC236}">
                  <a16:creationId xmlns:a16="http://schemas.microsoft.com/office/drawing/2014/main" id="{9054A8E1-E208-4DD8-9457-689956A2698C}"/>
                </a:ext>
              </a:extLst>
            </p:cNvPr>
            <p:cNvGrpSpPr/>
            <p:nvPr/>
          </p:nvGrpSpPr>
          <p:grpSpPr>
            <a:xfrm>
              <a:off x="9377774" y="3155877"/>
              <a:ext cx="1723549" cy="400110"/>
              <a:chOff x="1103446" y="3155877"/>
              <a:chExt cx="1723549" cy="400110"/>
            </a:xfrm>
          </p:grpSpPr>
          <p:sp>
            <p:nvSpPr>
              <p:cNvPr id="222" name="PPT世界-7-5">
                <a:extLst>
                  <a:ext uri="{FF2B5EF4-FFF2-40B4-BE49-F238E27FC236}">
                    <a16:creationId xmlns:a16="http://schemas.microsoft.com/office/drawing/2014/main" id="{0DD64AB4-3B60-44D5-BED0-DC4D47F23160}"/>
                  </a:ext>
                </a:extLst>
              </p:cNvPr>
              <p:cNvSpPr/>
              <p:nvPr/>
            </p:nvSpPr>
            <p:spPr>
              <a:xfrm>
                <a:off x="1133309" y="3394562"/>
                <a:ext cx="1661935" cy="1315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223" name="PPT世界-7-6">
                <a:extLst>
                  <a:ext uri="{FF2B5EF4-FFF2-40B4-BE49-F238E27FC236}">
                    <a16:creationId xmlns:a16="http://schemas.microsoft.com/office/drawing/2014/main" id="{3502C725-BB47-47B3-ACB4-3A435AD91C80}"/>
                  </a:ext>
                </a:extLst>
              </p:cNvPr>
              <p:cNvSpPr/>
              <p:nvPr/>
            </p:nvSpPr>
            <p:spPr>
              <a:xfrm>
                <a:off x="1103446" y="3155877"/>
                <a:ext cx="1723549" cy="400110"/>
              </a:xfrm>
              <a:prstGeom prst="rect">
                <a:avLst/>
              </a:prstGeom>
            </p:spPr>
            <p:txBody>
              <a:bodyPr wrap="none">
                <a:noAutofit/>
              </a:bodyPr>
              <a:lstStyle/>
              <a:p>
                <a:r>
                  <a:rPr lang="zh-CN" altLang="en-US" sz="2000" dirty="0">
                    <a:solidFill>
                      <a:schemeClr val="accent1"/>
                    </a:solidFill>
                    <a:latin typeface="+mj-ea"/>
                    <a:ea typeface="+mj-ea"/>
                    <a:cs typeface="思源黑体 CN Light" panose="020B0300000000000000" pitchFamily="34" charset="-122"/>
                  </a:rPr>
                  <a:t>标题文字添加</a:t>
                </a:r>
              </a:p>
            </p:txBody>
          </p:sp>
        </p:grpSp>
      </p:grpSp>
      <p:grpSp>
        <p:nvGrpSpPr>
          <p:cNvPr id="24" name="PPT世界-8">
            <a:extLst>
              <a:ext uri="{FF2B5EF4-FFF2-40B4-BE49-F238E27FC236}">
                <a16:creationId xmlns:a16="http://schemas.microsoft.com/office/drawing/2014/main" id="{1189A86C-53CE-448D-BD06-6AB2C496E0DD}"/>
              </a:ext>
            </a:extLst>
          </p:cNvPr>
          <p:cNvGrpSpPr/>
          <p:nvPr/>
        </p:nvGrpSpPr>
        <p:grpSpPr>
          <a:xfrm>
            <a:off x="6327164" y="3150462"/>
            <a:ext cx="2404656" cy="2756605"/>
            <a:chOff x="6327164" y="3150462"/>
            <a:chExt cx="2404656" cy="2756605"/>
          </a:xfrm>
        </p:grpSpPr>
        <p:sp>
          <p:nvSpPr>
            <p:cNvPr id="145" name="PPT世界-8-1"/>
            <p:cNvSpPr/>
            <p:nvPr>
              <p:custDataLst>
                <p:tags r:id="rId4"/>
              </p:custDataLst>
            </p:nvPr>
          </p:nvSpPr>
          <p:spPr>
            <a:xfrm>
              <a:off x="6398633" y="3150462"/>
              <a:ext cx="1123642" cy="1758981"/>
            </a:xfrm>
            <a:prstGeom prst="arc">
              <a:avLst>
                <a:gd name="adj1" fmla="val 16730287"/>
                <a:gd name="adj2" fmla="val 387797"/>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7" name="PPT世界-8-2"/>
            <p:cNvSpPr/>
            <p:nvPr>
              <p:custDataLst>
                <p:tags r:id="rId5"/>
              </p:custDataLst>
            </p:nvPr>
          </p:nvSpPr>
          <p:spPr>
            <a:xfrm flipH="1">
              <a:off x="6716351" y="4376985"/>
              <a:ext cx="1626283" cy="343970"/>
            </a:xfrm>
            <a:prstGeom prst="ellipse">
              <a:avLst/>
            </a:prstGeom>
            <a:noFill/>
            <a:ln w="6350">
              <a:gradFill>
                <a:gsLst>
                  <a:gs pos="20000">
                    <a:schemeClr val="accent2">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8" name="PPT世界-8-3"/>
            <p:cNvSpPr/>
            <p:nvPr>
              <p:custDataLst>
                <p:tags r:id="rId6"/>
              </p:custDataLst>
            </p:nvPr>
          </p:nvSpPr>
          <p:spPr>
            <a:xfrm flipH="1">
              <a:off x="6497230" y="3974329"/>
              <a:ext cx="2064524" cy="612788"/>
            </a:xfrm>
            <a:prstGeom prst="ellipse">
              <a:avLst/>
            </a:prstGeom>
            <a:gradFill>
              <a:gsLst>
                <a:gs pos="0">
                  <a:schemeClr val="accent1">
                    <a:alpha val="0"/>
                  </a:schemeClr>
                </a:gs>
                <a:gs pos="100000">
                  <a:schemeClr val="accent1">
                    <a:alpha val="0"/>
                  </a:schemeClr>
                </a:gs>
              </a:gsLst>
              <a:lin ang="5400000" scaled="1"/>
            </a:gradFill>
            <a:ln>
              <a:gradFill>
                <a:gsLst>
                  <a:gs pos="0">
                    <a:schemeClr val="accent1">
                      <a:lumMod val="5000"/>
                      <a:lumOff val="95000"/>
                    </a:schemeClr>
                  </a:gs>
                  <a:gs pos="0">
                    <a:schemeClr val="accent2">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3" name="PPT世界-8-4"/>
            <p:cNvSpPr/>
            <p:nvPr/>
          </p:nvSpPr>
          <p:spPr>
            <a:xfrm>
              <a:off x="6327164" y="4878772"/>
              <a:ext cx="2404656" cy="1028295"/>
            </a:xfrm>
            <a:prstGeom prst="rect">
              <a:avLst/>
            </a:prstGeom>
          </p:spPr>
          <p:txBody>
            <a:bodyPr wrap="square">
              <a:noAutofit/>
            </a:body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en-US" altLang="zh-CN" sz="1400" dirty="0">
                <a:solidFill>
                  <a:schemeClr val="tx1">
                    <a:lumMod val="85000"/>
                    <a:lumOff val="15000"/>
                  </a:schemeClr>
                </a:solidFill>
                <a:latin typeface="+mn-ea"/>
                <a:cs typeface="思源黑体 CN Bold" panose="020B0800000000000000" pitchFamily="34" charset="-122"/>
              </a:endParaRPr>
            </a:p>
          </p:txBody>
        </p:sp>
        <p:grpSp>
          <p:nvGrpSpPr>
            <p:cNvPr id="224" name="组合 223">
              <a:extLst>
                <a:ext uri="{FF2B5EF4-FFF2-40B4-BE49-F238E27FC236}">
                  <a16:creationId xmlns:a16="http://schemas.microsoft.com/office/drawing/2014/main" id="{B18D09A9-81DA-429F-A2EA-B6CDA9E7D287}"/>
                </a:ext>
              </a:extLst>
            </p:cNvPr>
            <p:cNvGrpSpPr/>
            <p:nvPr/>
          </p:nvGrpSpPr>
          <p:grpSpPr>
            <a:xfrm>
              <a:off x="6667718" y="4080549"/>
              <a:ext cx="1723549" cy="400110"/>
              <a:chOff x="1103446" y="3155877"/>
              <a:chExt cx="1723549" cy="400110"/>
            </a:xfrm>
          </p:grpSpPr>
          <p:sp>
            <p:nvSpPr>
              <p:cNvPr id="225" name="PPT世界-8-5">
                <a:extLst>
                  <a:ext uri="{FF2B5EF4-FFF2-40B4-BE49-F238E27FC236}">
                    <a16:creationId xmlns:a16="http://schemas.microsoft.com/office/drawing/2014/main" id="{7B913910-D88F-4A2A-8127-14099425325B}"/>
                  </a:ext>
                </a:extLst>
              </p:cNvPr>
              <p:cNvSpPr/>
              <p:nvPr/>
            </p:nvSpPr>
            <p:spPr>
              <a:xfrm>
                <a:off x="1133309" y="3394562"/>
                <a:ext cx="1661935" cy="1315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226" name="PPT世界-8-6">
                <a:extLst>
                  <a:ext uri="{FF2B5EF4-FFF2-40B4-BE49-F238E27FC236}">
                    <a16:creationId xmlns:a16="http://schemas.microsoft.com/office/drawing/2014/main" id="{94D2ED3A-E7A0-499F-84CA-D00F08923566}"/>
                  </a:ext>
                </a:extLst>
              </p:cNvPr>
              <p:cNvSpPr/>
              <p:nvPr/>
            </p:nvSpPr>
            <p:spPr>
              <a:xfrm>
                <a:off x="1103446" y="3155877"/>
                <a:ext cx="1723549" cy="400110"/>
              </a:xfrm>
              <a:prstGeom prst="rect">
                <a:avLst/>
              </a:prstGeom>
            </p:spPr>
            <p:txBody>
              <a:bodyPr wrap="none">
                <a:noAutofit/>
              </a:bodyPr>
              <a:lstStyle/>
              <a:p>
                <a:r>
                  <a:rPr lang="zh-CN" altLang="en-US" sz="2000" dirty="0">
                    <a:solidFill>
                      <a:schemeClr val="accent1"/>
                    </a:solidFill>
                    <a:latin typeface="+mj-ea"/>
                    <a:ea typeface="+mj-ea"/>
                    <a:cs typeface="思源黑体 CN Light" panose="020B0300000000000000" pitchFamily="34" charset="-122"/>
                  </a:rPr>
                  <a:t>标题文字添加</a:t>
                </a:r>
              </a:p>
            </p:txBody>
          </p:sp>
        </p:grpSp>
      </p:grpSp>
      <p:grpSp>
        <p:nvGrpSpPr>
          <p:cNvPr id="23" name="PPT世界-9">
            <a:extLst>
              <a:ext uri="{FF2B5EF4-FFF2-40B4-BE49-F238E27FC236}">
                <a16:creationId xmlns:a16="http://schemas.microsoft.com/office/drawing/2014/main" id="{F5C57F3F-B44E-4F04-8E64-C03FF9DE212D}"/>
              </a:ext>
            </a:extLst>
          </p:cNvPr>
          <p:cNvGrpSpPr/>
          <p:nvPr/>
        </p:nvGrpSpPr>
        <p:grpSpPr>
          <a:xfrm>
            <a:off x="3242271" y="3150462"/>
            <a:ext cx="2287606" cy="2756605"/>
            <a:chOff x="3242271" y="3150462"/>
            <a:chExt cx="2287606" cy="2756605"/>
          </a:xfrm>
        </p:grpSpPr>
        <p:sp>
          <p:nvSpPr>
            <p:cNvPr id="119" name="PPT世界-9-1"/>
            <p:cNvSpPr/>
            <p:nvPr>
              <p:custDataLst>
                <p:tags r:id="rId1"/>
              </p:custDataLst>
            </p:nvPr>
          </p:nvSpPr>
          <p:spPr>
            <a:xfrm flipH="1">
              <a:off x="4384007" y="3150462"/>
              <a:ext cx="1123642" cy="1758981"/>
            </a:xfrm>
            <a:prstGeom prst="arc">
              <a:avLst>
                <a:gd name="adj1" fmla="val 16730287"/>
                <a:gd name="adj2" fmla="val 387797"/>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1" name="PPT世界-9-2"/>
            <p:cNvSpPr/>
            <p:nvPr>
              <p:custDataLst>
                <p:tags r:id="rId2"/>
              </p:custDataLst>
            </p:nvPr>
          </p:nvSpPr>
          <p:spPr>
            <a:xfrm>
              <a:off x="3572933" y="4376985"/>
              <a:ext cx="1626283" cy="343970"/>
            </a:xfrm>
            <a:prstGeom prst="ellipse">
              <a:avLst/>
            </a:prstGeom>
            <a:noFill/>
            <a:ln w="6350">
              <a:gradFill>
                <a:gsLst>
                  <a:gs pos="20000">
                    <a:schemeClr val="accent2">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2" name="PPT世界-9-3"/>
            <p:cNvSpPr/>
            <p:nvPr>
              <p:custDataLst>
                <p:tags r:id="rId3"/>
              </p:custDataLst>
            </p:nvPr>
          </p:nvSpPr>
          <p:spPr>
            <a:xfrm>
              <a:off x="3353812" y="3974329"/>
              <a:ext cx="2064524" cy="612788"/>
            </a:xfrm>
            <a:prstGeom prst="ellipse">
              <a:avLst/>
            </a:prstGeom>
            <a:gradFill>
              <a:gsLst>
                <a:gs pos="0">
                  <a:schemeClr val="accent1">
                    <a:alpha val="0"/>
                  </a:schemeClr>
                </a:gs>
                <a:gs pos="100000">
                  <a:schemeClr val="accent1">
                    <a:alpha val="0"/>
                  </a:schemeClr>
                </a:gs>
              </a:gsLst>
              <a:lin ang="5400000" scaled="1"/>
            </a:gradFill>
            <a:ln>
              <a:gradFill>
                <a:gsLst>
                  <a:gs pos="0">
                    <a:schemeClr val="accent1">
                      <a:lumMod val="5000"/>
                      <a:lumOff val="95000"/>
                    </a:schemeClr>
                  </a:gs>
                  <a:gs pos="0">
                    <a:schemeClr val="accent2">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2" name="PPT世界-9-4"/>
            <p:cNvSpPr/>
            <p:nvPr/>
          </p:nvSpPr>
          <p:spPr>
            <a:xfrm>
              <a:off x="3242271" y="4878772"/>
              <a:ext cx="2287606" cy="1028295"/>
            </a:xfrm>
            <a:prstGeom prst="rect">
              <a:avLst/>
            </a:prstGeom>
          </p:spPr>
          <p:txBody>
            <a:bodyPr wrap="square">
              <a:noAutofit/>
            </a:body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en-US" altLang="zh-CN" sz="1400" dirty="0">
                <a:solidFill>
                  <a:schemeClr val="tx1">
                    <a:lumMod val="85000"/>
                    <a:lumOff val="15000"/>
                  </a:schemeClr>
                </a:solidFill>
                <a:latin typeface="+mn-ea"/>
                <a:cs typeface="思源黑体 CN Bold" panose="020B0800000000000000" pitchFamily="34" charset="-122"/>
              </a:endParaRPr>
            </a:p>
          </p:txBody>
        </p:sp>
        <p:grpSp>
          <p:nvGrpSpPr>
            <p:cNvPr id="227" name="组合 226">
              <a:extLst>
                <a:ext uri="{FF2B5EF4-FFF2-40B4-BE49-F238E27FC236}">
                  <a16:creationId xmlns:a16="http://schemas.microsoft.com/office/drawing/2014/main" id="{5DA0CCA7-9033-4102-90E7-DBB807EC6EDE}"/>
                </a:ext>
              </a:extLst>
            </p:cNvPr>
            <p:cNvGrpSpPr/>
            <p:nvPr/>
          </p:nvGrpSpPr>
          <p:grpSpPr>
            <a:xfrm>
              <a:off x="3524300" y="4080549"/>
              <a:ext cx="1723549" cy="400110"/>
              <a:chOff x="1103446" y="3155877"/>
              <a:chExt cx="1723549" cy="400110"/>
            </a:xfrm>
          </p:grpSpPr>
          <p:sp>
            <p:nvSpPr>
              <p:cNvPr id="228" name="PPT世界-9-5">
                <a:extLst>
                  <a:ext uri="{FF2B5EF4-FFF2-40B4-BE49-F238E27FC236}">
                    <a16:creationId xmlns:a16="http://schemas.microsoft.com/office/drawing/2014/main" id="{6F1E468D-7B6D-40D5-907D-034C6A1F6BD9}"/>
                  </a:ext>
                </a:extLst>
              </p:cNvPr>
              <p:cNvSpPr/>
              <p:nvPr/>
            </p:nvSpPr>
            <p:spPr>
              <a:xfrm>
                <a:off x="1133309" y="3394562"/>
                <a:ext cx="1661935" cy="131562"/>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229" name="PPT世界-9-6">
                <a:extLst>
                  <a:ext uri="{FF2B5EF4-FFF2-40B4-BE49-F238E27FC236}">
                    <a16:creationId xmlns:a16="http://schemas.microsoft.com/office/drawing/2014/main" id="{C12F973F-45D0-4DAD-8501-3ECC59E1C558}"/>
                  </a:ext>
                </a:extLst>
              </p:cNvPr>
              <p:cNvSpPr/>
              <p:nvPr/>
            </p:nvSpPr>
            <p:spPr>
              <a:xfrm>
                <a:off x="1103446" y="3155877"/>
                <a:ext cx="1723549" cy="400110"/>
              </a:xfrm>
              <a:prstGeom prst="rect">
                <a:avLst/>
              </a:prstGeom>
            </p:spPr>
            <p:txBody>
              <a:bodyPr wrap="none">
                <a:noAutofit/>
              </a:bodyPr>
              <a:lstStyle/>
              <a:p>
                <a:r>
                  <a:rPr lang="zh-CN" altLang="en-US" sz="2000" dirty="0">
                    <a:solidFill>
                      <a:schemeClr val="accent1"/>
                    </a:solidFill>
                    <a:latin typeface="+mj-ea"/>
                    <a:ea typeface="+mj-ea"/>
                    <a:cs typeface="思源黑体 CN Light" panose="020B0300000000000000" pitchFamily="34" charset="-122"/>
                  </a:rPr>
                  <a:t>标题文字添加</a:t>
                </a:r>
              </a:p>
            </p:txBody>
          </p:sp>
        </p:grpSp>
      </p:grpSp>
      <p:grpSp>
        <p:nvGrpSpPr>
          <p:cNvPr id="230" name="PPT世界-10">
            <a:extLst>
              <a:ext uri="{FF2B5EF4-FFF2-40B4-BE49-F238E27FC236}">
                <a16:creationId xmlns:a16="http://schemas.microsoft.com/office/drawing/2014/main" id="{C42343A5-3910-45AB-84FE-673867664A75}"/>
              </a:ext>
            </a:extLst>
          </p:cNvPr>
          <p:cNvGrpSpPr/>
          <p:nvPr/>
        </p:nvGrpSpPr>
        <p:grpSpPr>
          <a:xfrm>
            <a:off x="319341" y="299953"/>
            <a:ext cx="3569559" cy="600930"/>
            <a:chOff x="1393399" y="4503771"/>
            <a:chExt cx="3569559" cy="600930"/>
          </a:xfrm>
        </p:grpSpPr>
        <p:sp>
          <p:nvSpPr>
            <p:cNvPr id="231" name="PPT世界-10-1">
              <a:extLst>
                <a:ext uri="{FF2B5EF4-FFF2-40B4-BE49-F238E27FC236}">
                  <a16:creationId xmlns:a16="http://schemas.microsoft.com/office/drawing/2014/main" id="{BD55715A-0472-4346-941A-EEA83F70B87C}"/>
                </a:ext>
              </a:extLst>
            </p:cNvPr>
            <p:cNvSpPr/>
            <p:nvPr/>
          </p:nvSpPr>
          <p:spPr>
            <a:xfrm rot="9952218" flipV="1">
              <a:off x="1445026" y="4509651"/>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2" name="PPT世界-10-2">
              <a:extLst>
                <a:ext uri="{FF2B5EF4-FFF2-40B4-BE49-F238E27FC236}">
                  <a16:creationId xmlns:a16="http://schemas.microsoft.com/office/drawing/2014/main" id="{9581C6D5-7D61-451A-9DB5-4D731AEC74E5}"/>
                </a:ext>
              </a:extLst>
            </p:cNvPr>
            <p:cNvSpPr/>
            <p:nvPr/>
          </p:nvSpPr>
          <p:spPr>
            <a:xfrm rot="13866412" flipV="1">
              <a:off x="1416272" y="4520397"/>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33" name="PPT世界-10-3">
              <a:extLst>
                <a:ext uri="{FF2B5EF4-FFF2-40B4-BE49-F238E27FC236}">
                  <a16:creationId xmlns:a16="http://schemas.microsoft.com/office/drawing/2014/main" id="{8FA38F10-684C-4004-8537-D3F10644D887}"/>
                </a:ext>
              </a:extLst>
            </p:cNvPr>
            <p:cNvSpPr txBox="1"/>
            <p:nvPr/>
          </p:nvSpPr>
          <p:spPr>
            <a:xfrm>
              <a:off x="1393399" y="459686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03</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234" name="PPT世界-10-4">
              <a:extLst>
                <a:ext uri="{FF2B5EF4-FFF2-40B4-BE49-F238E27FC236}">
                  <a16:creationId xmlns:a16="http://schemas.microsoft.com/office/drawing/2014/main" id="{3F65C01A-1B95-4802-A7AE-DF4624A76367}"/>
                </a:ext>
              </a:extLst>
            </p:cNvPr>
            <p:cNvSpPr txBox="1"/>
            <p:nvPr/>
          </p:nvSpPr>
          <p:spPr>
            <a:xfrm>
              <a:off x="3138854" y="4617760"/>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GENERAL THEORY OF ARCHAEOLOGY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235" name="PPT世界-10-5">
              <a:extLst>
                <a:ext uri="{FF2B5EF4-FFF2-40B4-BE49-F238E27FC236}">
                  <a16:creationId xmlns:a16="http://schemas.microsoft.com/office/drawing/2014/main" id="{2F0F1585-02E1-4A72-BFC6-E15EBFC72976}"/>
                </a:ext>
              </a:extLst>
            </p:cNvPr>
            <p:cNvSpPr txBox="1"/>
            <p:nvPr/>
          </p:nvSpPr>
          <p:spPr>
            <a:xfrm>
              <a:off x="2433823" y="458586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考古学通论</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PT世界-1">
            <a:extLst>
              <a:ext uri="{FF2B5EF4-FFF2-40B4-BE49-F238E27FC236}">
                <a16:creationId xmlns:a16="http://schemas.microsoft.com/office/drawing/2014/main" id="{6A57BD7A-6454-4B67-BCC8-F0EB14924419}"/>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2" name="PPT世界-2">
            <a:extLst>
              <a:ext uri="{FF2B5EF4-FFF2-40B4-BE49-F238E27FC236}">
                <a16:creationId xmlns:a16="http://schemas.microsoft.com/office/drawing/2014/main" id="{4088C62A-561B-4A08-8DFF-93DF0513E229}"/>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3" name="PPT世界-3">
            <a:extLst>
              <a:ext uri="{FF2B5EF4-FFF2-40B4-BE49-F238E27FC236}">
                <a16:creationId xmlns:a16="http://schemas.microsoft.com/office/drawing/2014/main" id="{2F45BA35-43B7-4F72-B6A0-5326FBE7F41C}"/>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0" name="PPT世界-5"/>
          <p:cNvSpPr/>
          <p:nvPr/>
        </p:nvSpPr>
        <p:spPr>
          <a:xfrm>
            <a:off x="1792785" y="-1148887"/>
            <a:ext cx="8606432" cy="6704923"/>
          </a:xfrm>
          <a:prstGeom prst="arc">
            <a:avLst>
              <a:gd name="adj1" fmla="val 36576"/>
              <a:gd name="adj2" fmla="val 10777868"/>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latin typeface="思源黑体 CN Light" panose="020B0300000000000000" pitchFamily="34" charset="-122"/>
              <a:cs typeface="思源黑体 CN Bold" panose="020B0800000000000000" pitchFamily="34" charset="-122"/>
            </a:endParaRPr>
          </a:p>
        </p:txBody>
      </p:sp>
      <p:grpSp>
        <p:nvGrpSpPr>
          <p:cNvPr id="3" name="PPT世界-6">
            <a:extLst>
              <a:ext uri="{FF2B5EF4-FFF2-40B4-BE49-F238E27FC236}">
                <a16:creationId xmlns:a16="http://schemas.microsoft.com/office/drawing/2014/main" id="{2FB7C138-D01D-4A25-A552-173A33BEE17C}"/>
              </a:ext>
            </a:extLst>
          </p:cNvPr>
          <p:cNvGrpSpPr/>
          <p:nvPr/>
        </p:nvGrpSpPr>
        <p:grpSpPr>
          <a:xfrm>
            <a:off x="4544359" y="1244814"/>
            <a:ext cx="3124403" cy="3102132"/>
            <a:chOff x="4544359" y="1244814"/>
            <a:chExt cx="3124403" cy="3102132"/>
          </a:xfrm>
        </p:grpSpPr>
        <p:sp>
          <p:nvSpPr>
            <p:cNvPr id="34" name="PPT世界-6-1"/>
            <p:cNvSpPr/>
            <p:nvPr/>
          </p:nvSpPr>
          <p:spPr bwMode="auto">
            <a:xfrm>
              <a:off x="4544359" y="2353514"/>
              <a:ext cx="885969" cy="1597468"/>
            </a:xfrm>
            <a:custGeom>
              <a:avLst/>
              <a:gdLst>
                <a:gd name="T0" fmla="*/ 318 w 518"/>
                <a:gd name="T1" fmla="*/ 410 h 933"/>
                <a:gd name="T2" fmla="*/ 318 w 518"/>
                <a:gd name="T3" fmla="*/ 101 h 933"/>
                <a:gd name="T4" fmla="*/ 76 w 518"/>
                <a:gd name="T5" fmla="*/ 0 h 933"/>
                <a:gd name="T6" fmla="*/ 33 w 518"/>
                <a:gd name="T7" fmla="*/ 0 h 933"/>
                <a:gd name="T8" fmla="*/ 0 w 518"/>
                <a:gd name="T9" fmla="*/ 181 h 933"/>
                <a:gd name="T10" fmla="*/ 172 w 518"/>
                <a:gd name="T11" fmla="*/ 249 h 933"/>
                <a:gd name="T12" fmla="*/ 173 w 518"/>
                <a:gd name="T13" fmla="*/ 250 h 933"/>
                <a:gd name="T14" fmla="*/ 180 w 518"/>
                <a:gd name="T15" fmla="*/ 368 h 933"/>
                <a:gd name="T16" fmla="*/ 176 w 518"/>
                <a:gd name="T17" fmla="*/ 369 h 933"/>
                <a:gd name="T18" fmla="*/ 17 w 518"/>
                <a:gd name="T19" fmla="*/ 454 h 933"/>
                <a:gd name="T20" fmla="*/ 75 w 518"/>
                <a:gd name="T21" fmla="*/ 630 h 933"/>
                <a:gd name="T22" fmla="*/ 259 w 518"/>
                <a:gd name="T23" fmla="*/ 607 h 933"/>
                <a:gd name="T24" fmla="*/ 260 w 518"/>
                <a:gd name="T25" fmla="*/ 606 h 933"/>
                <a:gd name="T26" fmla="*/ 324 w 518"/>
                <a:gd name="T27" fmla="*/ 706 h 933"/>
                <a:gd name="T28" fmla="*/ 320 w 518"/>
                <a:gd name="T29" fmla="*/ 710 h 933"/>
                <a:gd name="T30" fmla="*/ 222 w 518"/>
                <a:gd name="T31" fmla="*/ 861 h 933"/>
                <a:gd name="T32" fmla="*/ 300 w 518"/>
                <a:gd name="T33" fmla="*/ 933 h 933"/>
                <a:gd name="T34" fmla="*/ 518 w 518"/>
                <a:gd name="T35" fmla="*/ 727 h 933"/>
                <a:gd name="T36" fmla="*/ 318 w 518"/>
                <a:gd name="T37" fmla="*/ 41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35" name="PPT世界-6-2"/>
            <p:cNvSpPr/>
            <p:nvPr/>
          </p:nvSpPr>
          <p:spPr bwMode="auto">
            <a:xfrm>
              <a:off x="6151725" y="1244814"/>
              <a:ext cx="1427945" cy="1171807"/>
            </a:xfrm>
            <a:custGeom>
              <a:avLst/>
              <a:gdLst>
                <a:gd name="T0" fmla="*/ 547 w 834"/>
                <a:gd name="T1" fmla="*/ 684 h 684"/>
                <a:gd name="T2" fmla="*/ 834 w 834"/>
                <a:gd name="T3" fmla="*/ 605 h 684"/>
                <a:gd name="T4" fmla="*/ 811 w 834"/>
                <a:gd name="T5" fmla="*/ 534 h 684"/>
                <a:gd name="T6" fmla="*/ 627 w 834"/>
                <a:gd name="T7" fmla="*/ 557 h 684"/>
                <a:gd name="T8" fmla="*/ 563 w 834"/>
                <a:gd name="T9" fmla="*/ 456 h 684"/>
                <a:gd name="T10" fmla="*/ 566 w 834"/>
                <a:gd name="T11" fmla="*/ 453 h 684"/>
                <a:gd name="T12" fmla="*/ 664 w 834"/>
                <a:gd name="T13" fmla="*/ 303 h 684"/>
                <a:gd name="T14" fmla="*/ 529 w 834"/>
                <a:gd name="T15" fmla="*/ 177 h 684"/>
                <a:gd name="T16" fmla="*/ 379 w 834"/>
                <a:gd name="T17" fmla="*/ 285 h 684"/>
                <a:gd name="T18" fmla="*/ 275 w 834"/>
                <a:gd name="T19" fmla="*/ 227 h 684"/>
                <a:gd name="T20" fmla="*/ 276 w 834"/>
                <a:gd name="T21" fmla="*/ 224 h 684"/>
                <a:gd name="T22" fmla="*/ 289 w 834"/>
                <a:gd name="T23" fmla="*/ 45 h 684"/>
                <a:gd name="T24" fmla="*/ 110 w 834"/>
                <a:gd name="T25" fmla="*/ 0 h 684"/>
                <a:gd name="T26" fmla="*/ 30 w 834"/>
                <a:gd name="T27" fmla="*/ 166 h 684"/>
                <a:gd name="T28" fmla="*/ 0 w 834"/>
                <a:gd name="T29" fmla="*/ 163 h 684"/>
                <a:gd name="T30" fmla="*/ 0 w 834"/>
                <a:gd name="T31" fmla="*/ 290 h 684"/>
                <a:gd name="T32" fmla="*/ 547 w 834"/>
                <a:gd name="T33"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36" name="PPT世界-6-3"/>
            <p:cNvSpPr/>
            <p:nvPr/>
          </p:nvSpPr>
          <p:spPr bwMode="auto">
            <a:xfrm>
              <a:off x="4874742" y="1252238"/>
              <a:ext cx="1187891" cy="1185418"/>
            </a:xfrm>
            <a:custGeom>
              <a:avLst/>
              <a:gdLst>
                <a:gd name="T0" fmla="*/ 566 w 694"/>
                <a:gd name="T1" fmla="*/ 305 h 692"/>
                <a:gd name="T2" fmla="*/ 694 w 694"/>
                <a:gd name="T3" fmla="*/ 286 h 692"/>
                <a:gd name="T4" fmla="*/ 694 w 694"/>
                <a:gd name="T5" fmla="*/ 159 h 692"/>
                <a:gd name="T6" fmla="*/ 655 w 694"/>
                <a:gd name="T7" fmla="*/ 163 h 692"/>
                <a:gd name="T8" fmla="*/ 654 w 694"/>
                <a:gd name="T9" fmla="*/ 160 h 692"/>
                <a:gd name="T10" fmla="*/ 584 w 694"/>
                <a:gd name="T11" fmla="*/ 0 h 692"/>
                <a:gd name="T12" fmla="*/ 405 w 694"/>
                <a:gd name="T13" fmla="*/ 46 h 692"/>
                <a:gd name="T14" fmla="*/ 415 w 694"/>
                <a:gd name="T15" fmla="*/ 227 h 692"/>
                <a:gd name="T16" fmla="*/ 280 w 694"/>
                <a:gd name="T17" fmla="*/ 305 h 692"/>
                <a:gd name="T18" fmla="*/ 278 w 694"/>
                <a:gd name="T19" fmla="*/ 302 h 692"/>
                <a:gd name="T20" fmla="*/ 128 w 694"/>
                <a:gd name="T21" fmla="*/ 201 h 692"/>
                <a:gd name="T22" fmla="*/ 0 w 694"/>
                <a:gd name="T23" fmla="*/ 334 h 692"/>
                <a:gd name="T24" fmla="*/ 106 w 694"/>
                <a:gd name="T25" fmla="*/ 484 h 692"/>
                <a:gd name="T26" fmla="*/ 24 w 694"/>
                <a:gd name="T27" fmla="*/ 642 h 692"/>
                <a:gd name="T28" fmla="*/ 24 w 694"/>
                <a:gd name="T29" fmla="*/ 642 h 692"/>
                <a:gd name="T30" fmla="*/ 141 w 694"/>
                <a:gd name="T31" fmla="*/ 692 h 692"/>
                <a:gd name="T32" fmla="*/ 566 w 694"/>
                <a:gd name="T33" fmla="*/ 30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37" name="PPT世界-6-4"/>
            <p:cNvSpPr/>
            <p:nvPr/>
          </p:nvSpPr>
          <p:spPr bwMode="auto">
            <a:xfrm>
              <a:off x="5122219" y="3652771"/>
              <a:ext cx="1671711" cy="694175"/>
            </a:xfrm>
            <a:custGeom>
              <a:avLst/>
              <a:gdLst>
                <a:gd name="T0" fmla="*/ 728 w 976"/>
                <a:gd name="T1" fmla="*/ 92 h 405"/>
                <a:gd name="T2" fmla="*/ 222 w 976"/>
                <a:gd name="T3" fmla="*/ 0 h 405"/>
                <a:gd name="T4" fmla="*/ 0 w 976"/>
                <a:gd name="T5" fmla="*/ 210 h 405"/>
                <a:gd name="T6" fmla="*/ 19 w 976"/>
                <a:gd name="T7" fmla="*/ 227 h 405"/>
                <a:gd name="T8" fmla="*/ 169 w 976"/>
                <a:gd name="T9" fmla="*/ 119 h 405"/>
                <a:gd name="T10" fmla="*/ 171 w 976"/>
                <a:gd name="T11" fmla="*/ 117 h 405"/>
                <a:gd name="T12" fmla="*/ 274 w 976"/>
                <a:gd name="T13" fmla="*/ 174 h 405"/>
                <a:gd name="T14" fmla="*/ 272 w 976"/>
                <a:gd name="T15" fmla="*/ 180 h 405"/>
                <a:gd name="T16" fmla="*/ 259 w 976"/>
                <a:gd name="T17" fmla="*/ 359 h 405"/>
                <a:gd name="T18" fmla="*/ 438 w 976"/>
                <a:gd name="T19" fmla="*/ 405 h 405"/>
                <a:gd name="T20" fmla="*/ 517 w 976"/>
                <a:gd name="T21" fmla="*/ 237 h 405"/>
                <a:gd name="T22" fmla="*/ 530 w 976"/>
                <a:gd name="T23" fmla="*/ 232 h 405"/>
                <a:gd name="T24" fmla="*/ 661 w 976"/>
                <a:gd name="T25" fmla="*/ 228 h 405"/>
                <a:gd name="T26" fmla="*/ 663 w 976"/>
                <a:gd name="T27" fmla="*/ 235 h 405"/>
                <a:gd name="T28" fmla="*/ 706 w 976"/>
                <a:gd name="T29" fmla="*/ 383 h 405"/>
                <a:gd name="T30" fmla="*/ 884 w 976"/>
                <a:gd name="T31" fmla="*/ 337 h 405"/>
                <a:gd name="T32" fmla="*/ 876 w 976"/>
                <a:gd name="T33" fmla="*/ 163 h 405"/>
                <a:gd name="T34" fmla="*/ 877 w 976"/>
                <a:gd name="T35" fmla="*/ 166 h 405"/>
                <a:gd name="T36" fmla="*/ 976 w 976"/>
                <a:gd name="T37" fmla="*/ 115 h 405"/>
                <a:gd name="T38" fmla="*/ 908 w 976"/>
                <a:gd name="T39" fmla="*/ 13 h 405"/>
                <a:gd name="T40" fmla="*/ 728 w 976"/>
                <a:gd name="T41" fmla="*/ 9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38" name="PPT世界-6-5"/>
            <p:cNvSpPr/>
            <p:nvPr/>
          </p:nvSpPr>
          <p:spPr bwMode="auto">
            <a:xfrm>
              <a:off x="6749383" y="2365888"/>
              <a:ext cx="919379" cy="1628402"/>
            </a:xfrm>
            <a:custGeom>
              <a:avLst/>
              <a:gdLst>
                <a:gd name="T0" fmla="*/ 364 w 537"/>
                <a:gd name="T1" fmla="*/ 260 h 951"/>
                <a:gd name="T2" fmla="*/ 357 w 537"/>
                <a:gd name="T3" fmla="*/ 142 h 951"/>
                <a:gd name="T4" fmla="*/ 361 w 537"/>
                <a:gd name="T5" fmla="*/ 140 h 951"/>
                <a:gd name="T6" fmla="*/ 519 w 537"/>
                <a:gd name="T7" fmla="*/ 55 h 951"/>
                <a:gd name="T8" fmla="*/ 501 w 537"/>
                <a:gd name="T9" fmla="*/ 0 h 951"/>
                <a:gd name="T10" fmla="*/ 214 w 537"/>
                <a:gd name="T11" fmla="*/ 80 h 951"/>
                <a:gd name="T12" fmla="*/ 219 w 537"/>
                <a:gd name="T13" fmla="*/ 95 h 951"/>
                <a:gd name="T14" fmla="*/ 0 w 537"/>
                <a:gd name="T15" fmla="*/ 735 h 951"/>
                <a:gd name="T16" fmla="*/ 85 w 537"/>
                <a:gd name="T17" fmla="*/ 862 h 951"/>
                <a:gd name="T18" fmla="*/ 215 w 537"/>
                <a:gd name="T19" fmla="*/ 951 h 951"/>
                <a:gd name="T20" fmla="*/ 343 w 537"/>
                <a:gd name="T21" fmla="*/ 818 h 951"/>
                <a:gd name="T22" fmla="*/ 237 w 537"/>
                <a:gd name="T23" fmla="*/ 666 h 951"/>
                <a:gd name="T24" fmla="*/ 236 w 537"/>
                <a:gd name="T25" fmla="*/ 665 h 951"/>
                <a:gd name="T26" fmla="*/ 318 w 537"/>
                <a:gd name="T27" fmla="*/ 507 h 951"/>
                <a:gd name="T28" fmla="*/ 324 w 537"/>
                <a:gd name="T29" fmla="*/ 508 h 951"/>
                <a:gd name="T30" fmla="*/ 503 w 537"/>
                <a:gd name="T31" fmla="*/ 510 h 951"/>
                <a:gd name="T32" fmla="*/ 537 w 537"/>
                <a:gd name="T33" fmla="*/ 328 h 951"/>
                <a:gd name="T34" fmla="*/ 365 w 537"/>
                <a:gd name="T35" fmla="*/ 260 h 951"/>
                <a:gd name="T36" fmla="*/ 364 w 537"/>
                <a:gd name="T37" fmla="*/ 26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32" name="PPT世界-6-6"/>
            <p:cNvSpPr/>
            <p:nvPr/>
          </p:nvSpPr>
          <p:spPr bwMode="auto">
            <a:xfrm>
              <a:off x="5042407" y="1731108"/>
              <a:ext cx="2128306" cy="2129544"/>
            </a:xfrm>
            <a:custGeom>
              <a:avLst/>
              <a:gdLst>
                <a:gd name="T0" fmla="*/ 1116 w 1243"/>
                <a:gd name="T1" fmla="*/ 391 h 1243"/>
                <a:gd name="T2" fmla="*/ 391 w 1243"/>
                <a:gd name="T3" fmla="*/ 127 h 1243"/>
                <a:gd name="T4" fmla="*/ 127 w 1243"/>
                <a:gd name="T5" fmla="*/ 851 h 1243"/>
                <a:gd name="T6" fmla="*/ 851 w 1243"/>
                <a:gd name="T7" fmla="*/ 1115 h 1243"/>
                <a:gd name="T8" fmla="*/ 1116 w 1243"/>
                <a:gd name="T9" fmla="*/ 391 h 1243"/>
              </a:gdLst>
              <a:ahLst/>
              <a:cxnLst>
                <a:cxn ang="0">
                  <a:pos x="T0" y="T1"/>
                </a:cxn>
                <a:cxn ang="0">
                  <a:pos x="T2" y="T3"/>
                </a:cxn>
                <a:cxn ang="0">
                  <a:pos x="T4" y="T5"/>
                </a:cxn>
                <a:cxn ang="0">
                  <a:pos x="T6" y="T7"/>
                </a:cxn>
                <a:cxn ang="0">
                  <a:pos x="T8" y="T9"/>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chemeClr val="accent1"/>
            </a:solidFill>
            <a:ln>
              <a:noFill/>
            </a:ln>
          </p:spPr>
          <p:txBody>
            <a:bodyPr vert="horz" wrap="square" lIns="91440" tIns="45720" rIns="91440" bIns="45720" anchor="b" anchorCtr="1" compatLnSpc="1">
              <a:noAutofit/>
            </a:bodyPr>
            <a:lstStyle/>
            <a:p>
              <a:pPr algn="ctr">
                <a:spcBef>
                  <a:spcPct val="0"/>
                </a:spcBef>
                <a:buFont typeface="思源黑体 CN Bold" panose="020B0800000000000000" pitchFamily="34" charset="-122"/>
                <a:buNone/>
              </a:pPr>
              <a:endParaRPr lang="zh-CN" altLang="en-US" sz="1400" b="1" dirty="0">
                <a:solidFill>
                  <a:schemeClr val="bg1"/>
                </a:solidFill>
                <a:latin typeface="思源黑体 CN Light" panose="020B0300000000000000" pitchFamily="34" charset="-122"/>
                <a:cs typeface="思源黑体 CN Bold" panose="020B0800000000000000" pitchFamily="34" charset="-122"/>
              </a:endParaRPr>
            </a:p>
          </p:txBody>
        </p:sp>
        <p:sp>
          <p:nvSpPr>
            <p:cNvPr id="33" name="PPT世界-6-7"/>
            <p:cNvSpPr/>
            <p:nvPr/>
          </p:nvSpPr>
          <p:spPr bwMode="auto">
            <a:xfrm>
              <a:off x="5677832" y="2233783"/>
              <a:ext cx="857456" cy="1124194"/>
            </a:xfrm>
            <a:custGeom>
              <a:avLst/>
              <a:gdLst>
                <a:gd name="connsiteX0" fmla="*/ 552105 w 619881"/>
                <a:gd name="connsiteY0" fmla="*/ 542349 h 812716"/>
                <a:gd name="connsiteX1" fmla="*/ 619881 w 619881"/>
                <a:gd name="connsiteY1" fmla="*/ 738466 h 812716"/>
                <a:gd name="connsiteX2" fmla="*/ 491591 w 619881"/>
                <a:gd name="connsiteY2" fmla="*/ 698113 h 812716"/>
                <a:gd name="connsiteX3" fmla="*/ 423814 w 619881"/>
                <a:gd name="connsiteY3" fmla="*/ 812716 h 812716"/>
                <a:gd name="connsiteX4" fmla="*/ 349583 w 619881"/>
                <a:gd name="connsiteY4" fmla="*/ 610143 h 812716"/>
                <a:gd name="connsiteX5" fmla="*/ 417359 w 619881"/>
                <a:gd name="connsiteY5" fmla="*/ 549613 h 812716"/>
                <a:gd name="connsiteX6" fmla="*/ 74231 w 619881"/>
                <a:gd name="connsiteY6" fmla="*/ 542349 h 812716"/>
                <a:gd name="connsiteX7" fmla="*/ 202522 w 619881"/>
                <a:gd name="connsiteY7" fmla="*/ 549613 h 812716"/>
                <a:gd name="connsiteX8" fmla="*/ 270298 w 619881"/>
                <a:gd name="connsiteY8" fmla="*/ 610143 h 812716"/>
                <a:gd name="connsiteX9" fmla="*/ 202522 w 619881"/>
                <a:gd name="connsiteY9" fmla="*/ 812716 h 812716"/>
                <a:gd name="connsiteX10" fmla="*/ 128291 w 619881"/>
                <a:gd name="connsiteY10" fmla="*/ 698113 h 812716"/>
                <a:gd name="connsiteX11" fmla="*/ 0 w 619881"/>
                <a:gd name="connsiteY11" fmla="*/ 738466 h 812716"/>
                <a:gd name="connsiteX12" fmla="*/ 304293 w 619881"/>
                <a:gd name="connsiteY12" fmla="*/ 196243 h 812716"/>
                <a:gd name="connsiteX13" fmla="*/ 338076 w 619881"/>
                <a:gd name="connsiteY13" fmla="*/ 196243 h 812716"/>
                <a:gd name="connsiteX14" fmla="*/ 338076 w 619881"/>
                <a:gd name="connsiteY14" fmla="*/ 377414 h 812716"/>
                <a:gd name="connsiteX15" fmla="*/ 297054 w 619881"/>
                <a:gd name="connsiteY15" fmla="*/ 377414 h 812716"/>
                <a:gd name="connsiteX16" fmla="*/ 297054 w 619881"/>
                <a:gd name="connsiteY16" fmla="*/ 236325 h 812716"/>
                <a:gd name="connsiteX17" fmla="*/ 264075 w 619881"/>
                <a:gd name="connsiteY17" fmla="*/ 249953 h 812716"/>
                <a:gd name="connsiteX18" fmla="*/ 256836 w 619881"/>
                <a:gd name="connsiteY18" fmla="*/ 222697 h 812716"/>
                <a:gd name="connsiteX19" fmla="*/ 311652 w 619881"/>
                <a:gd name="connsiteY19" fmla="*/ 128436 h 812716"/>
                <a:gd name="connsiteX20" fmla="*/ 149953 w 619881"/>
                <a:gd name="connsiteY20" fmla="*/ 290798 h 812716"/>
                <a:gd name="connsiteX21" fmla="*/ 311652 w 619881"/>
                <a:gd name="connsiteY21" fmla="*/ 453160 h 812716"/>
                <a:gd name="connsiteX22" fmla="*/ 474159 w 619881"/>
                <a:gd name="connsiteY22" fmla="*/ 290798 h 812716"/>
                <a:gd name="connsiteX23" fmla="*/ 311652 w 619881"/>
                <a:gd name="connsiteY23" fmla="*/ 128436 h 812716"/>
                <a:gd name="connsiteX24" fmla="*/ 311652 w 619881"/>
                <a:gd name="connsiteY24" fmla="*/ 0 h 812716"/>
                <a:gd name="connsiteX25" fmla="*/ 399777 w 619881"/>
                <a:gd name="connsiteY25" fmla="*/ 74315 h 812716"/>
                <a:gd name="connsiteX26" fmla="*/ 521051 w 619881"/>
                <a:gd name="connsiteY26" fmla="*/ 81585 h 812716"/>
                <a:gd name="connsiteX27" fmla="*/ 528328 w 619881"/>
                <a:gd name="connsiteY27" fmla="*/ 202751 h 812716"/>
                <a:gd name="connsiteX28" fmla="*/ 609177 w 619881"/>
                <a:gd name="connsiteY28" fmla="*/ 290798 h 812716"/>
                <a:gd name="connsiteX29" fmla="*/ 528328 w 619881"/>
                <a:gd name="connsiteY29" fmla="*/ 378845 h 812716"/>
                <a:gd name="connsiteX30" fmla="*/ 521051 w 619881"/>
                <a:gd name="connsiteY30" fmla="*/ 500011 h 812716"/>
                <a:gd name="connsiteX31" fmla="*/ 399777 w 619881"/>
                <a:gd name="connsiteY31" fmla="*/ 507281 h 812716"/>
                <a:gd name="connsiteX32" fmla="*/ 311652 w 619881"/>
                <a:gd name="connsiteY32" fmla="*/ 580788 h 812716"/>
                <a:gd name="connsiteX33" fmla="*/ 223526 w 619881"/>
                <a:gd name="connsiteY33" fmla="*/ 507281 h 812716"/>
                <a:gd name="connsiteX34" fmla="*/ 102252 w 619881"/>
                <a:gd name="connsiteY34" fmla="*/ 500011 h 812716"/>
                <a:gd name="connsiteX35" fmla="*/ 95784 w 619881"/>
                <a:gd name="connsiteY35" fmla="*/ 378845 h 812716"/>
                <a:gd name="connsiteX36" fmla="*/ 21403 w 619881"/>
                <a:gd name="connsiteY36" fmla="*/ 290798 h 812716"/>
                <a:gd name="connsiteX37" fmla="*/ 95784 w 619881"/>
                <a:gd name="connsiteY37" fmla="*/ 202751 h 812716"/>
                <a:gd name="connsiteX38" fmla="*/ 102252 w 619881"/>
                <a:gd name="connsiteY38" fmla="*/ 81585 h 812716"/>
                <a:gd name="connsiteX39" fmla="*/ 223526 w 619881"/>
                <a:gd name="connsiteY39" fmla="*/ 74315 h 812716"/>
                <a:gd name="connsiteX40" fmla="*/ 311652 w 619881"/>
                <a:gd name="connsiteY40" fmla="*/ 0 h 81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19881" h="812716">
                  <a:moveTo>
                    <a:pt x="552105" y="542349"/>
                  </a:moveTo>
                  <a:lnTo>
                    <a:pt x="619881" y="738466"/>
                  </a:lnTo>
                  <a:lnTo>
                    <a:pt x="491591" y="698113"/>
                  </a:lnTo>
                  <a:lnTo>
                    <a:pt x="423814" y="812716"/>
                  </a:lnTo>
                  <a:lnTo>
                    <a:pt x="349583" y="610143"/>
                  </a:lnTo>
                  <a:lnTo>
                    <a:pt x="417359" y="549613"/>
                  </a:lnTo>
                  <a:close/>
                  <a:moveTo>
                    <a:pt x="74231" y="542349"/>
                  </a:moveTo>
                  <a:lnTo>
                    <a:pt x="202522" y="549613"/>
                  </a:lnTo>
                  <a:lnTo>
                    <a:pt x="270298" y="610143"/>
                  </a:lnTo>
                  <a:lnTo>
                    <a:pt x="202522" y="812716"/>
                  </a:lnTo>
                  <a:lnTo>
                    <a:pt x="128291" y="698113"/>
                  </a:lnTo>
                  <a:lnTo>
                    <a:pt x="0" y="738466"/>
                  </a:lnTo>
                  <a:close/>
                  <a:moveTo>
                    <a:pt x="304293" y="196243"/>
                  </a:moveTo>
                  <a:lnTo>
                    <a:pt x="338076" y="196243"/>
                  </a:lnTo>
                  <a:lnTo>
                    <a:pt x="338076" y="377414"/>
                  </a:lnTo>
                  <a:lnTo>
                    <a:pt x="297054" y="377414"/>
                  </a:lnTo>
                  <a:lnTo>
                    <a:pt x="297054" y="236325"/>
                  </a:lnTo>
                  <a:lnTo>
                    <a:pt x="264075" y="249953"/>
                  </a:lnTo>
                  <a:lnTo>
                    <a:pt x="256836" y="222697"/>
                  </a:lnTo>
                  <a:close/>
                  <a:moveTo>
                    <a:pt x="311652" y="128436"/>
                  </a:moveTo>
                  <a:cubicBezTo>
                    <a:pt x="223526" y="128436"/>
                    <a:pt x="149953" y="196289"/>
                    <a:pt x="149953" y="290798"/>
                  </a:cubicBezTo>
                  <a:cubicBezTo>
                    <a:pt x="149953" y="378845"/>
                    <a:pt x="223526" y="453160"/>
                    <a:pt x="311652" y="453160"/>
                  </a:cubicBezTo>
                  <a:cubicBezTo>
                    <a:pt x="399777" y="453160"/>
                    <a:pt x="474159" y="378845"/>
                    <a:pt x="474159" y="290798"/>
                  </a:cubicBezTo>
                  <a:cubicBezTo>
                    <a:pt x="474159" y="196289"/>
                    <a:pt x="399777" y="128436"/>
                    <a:pt x="311652" y="128436"/>
                  </a:cubicBezTo>
                  <a:close/>
                  <a:moveTo>
                    <a:pt x="311652" y="0"/>
                  </a:moveTo>
                  <a:cubicBezTo>
                    <a:pt x="311652" y="0"/>
                    <a:pt x="311652" y="0"/>
                    <a:pt x="399777" y="74315"/>
                  </a:cubicBezTo>
                  <a:cubicBezTo>
                    <a:pt x="399777" y="74315"/>
                    <a:pt x="399777" y="74315"/>
                    <a:pt x="521051" y="81585"/>
                  </a:cubicBezTo>
                  <a:cubicBezTo>
                    <a:pt x="521051" y="81585"/>
                    <a:pt x="521051" y="81585"/>
                    <a:pt x="528328" y="202751"/>
                  </a:cubicBezTo>
                  <a:cubicBezTo>
                    <a:pt x="528328" y="202751"/>
                    <a:pt x="528328" y="202751"/>
                    <a:pt x="609177" y="290798"/>
                  </a:cubicBezTo>
                  <a:cubicBezTo>
                    <a:pt x="609177" y="290798"/>
                    <a:pt x="609177" y="290798"/>
                    <a:pt x="528328" y="378845"/>
                  </a:cubicBezTo>
                  <a:cubicBezTo>
                    <a:pt x="528328" y="378845"/>
                    <a:pt x="528328" y="378845"/>
                    <a:pt x="521051" y="500011"/>
                  </a:cubicBezTo>
                  <a:lnTo>
                    <a:pt x="399777" y="507281"/>
                  </a:lnTo>
                  <a:cubicBezTo>
                    <a:pt x="399777" y="507281"/>
                    <a:pt x="399777" y="507281"/>
                    <a:pt x="311652" y="580788"/>
                  </a:cubicBezTo>
                  <a:cubicBezTo>
                    <a:pt x="311652" y="580788"/>
                    <a:pt x="311652" y="580788"/>
                    <a:pt x="223526" y="507281"/>
                  </a:cubicBezTo>
                  <a:cubicBezTo>
                    <a:pt x="223526" y="507281"/>
                    <a:pt x="223526" y="507281"/>
                    <a:pt x="102252" y="500011"/>
                  </a:cubicBezTo>
                  <a:cubicBezTo>
                    <a:pt x="102252" y="500011"/>
                    <a:pt x="102252" y="500011"/>
                    <a:pt x="95784" y="378845"/>
                  </a:cubicBezTo>
                  <a:cubicBezTo>
                    <a:pt x="95784" y="378845"/>
                    <a:pt x="95784" y="378845"/>
                    <a:pt x="21403" y="290798"/>
                  </a:cubicBezTo>
                  <a:cubicBezTo>
                    <a:pt x="21403" y="290798"/>
                    <a:pt x="21403" y="290798"/>
                    <a:pt x="95784" y="202751"/>
                  </a:cubicBezTo>
                  <a:cubicBezTo>
                    <a:pt x="95784" y="202751"/>
                    <a:pt x="95784" y="202751"/>
                    <a:pt x="102252" y="81585"/>
                  </a:cubicBezTo>
                  <a:cubicBezTo>
                    <a:pt x="102252" y="81585"/>
                    <a:pt x="102252" y="81585"/>
                    <a:pt x="223526" y="74315"/>
                  </a:cubicBezTo>
                  <a:cubicBezTo>
                    <a:pt x="223526" y="74315"/>
                    <a:pt x="223526" y="74315"/>
                    <a:pt x="311652" y="0"/>
                  </a:cubicBezTo>
                  <a:close/>
                </a:path>
              </a:pathLst>
            </a:custGeom>
            <a:solidFill>
              <a:schemeClr val="bg1"/>
            </a:solidFill>
            <a:ln>
              <a:noFill/>
            </a:ln>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grpSp>
        <p:nvGrpSpPr>
          <p:cNvPr id="5" name="PPT世界-7">
            <a:extLst>
              <a:ext uri="{FF2B5EF4-FFF2-40B4-BE49-F238E27FC236}">
                <a16:creationId xmlns:a16="http://schemas.microsoft.com/office/drawing/2014/main" id="{72FA37E2-818C-4FF0-9947-AC1C3956128A}"/>
              </a:ext>
            </a:extLst>
          </p:cNvPr>
          <p:cNvGrpSpPr/>
          <p:nvPr/>
        </p:nvGrpSpPr>
        <p:grpSpPr>
          <a:xfrm>
            <a:off x="9430073" y="1588619"/>
            <a:ext cx="2037186" cy="1909855"/>
            <a:chOff x="8617334" y="1310278"/>
            <a:chExt cx="2037186" cy="1909855"/>
          </a:xfrm>
        </p:grpSpPr>
        <p:sp>
          <p:nvSpPr>
            <p:cNvPr id="22" name="PPT世界-7-1"/>
            <p:cNvSpPr/>
            <p:nvPr/>
          </p:nvSpPr>
          <p:spPr bwMode="auto">
            <a:xfrm>
              <a:off x="9357658" y="1310278"/>
              <a:ext cx="556538" cy="556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3" name="PPT世界-7-2"/>
            <p:cNvSpPr/>
            <p:nvPr/>
          </p:nvSpPr>
          <p:spPr bwMode="auto">
            <a:xfrm>
              <a:off x="9501364" y="1454021"/>
              <a:ext cx="269127" cy="2691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45" name="组合 44"/>
            <p:cNvGrpSpPr/>
            <p:nvPr/>
          </p:nvGrpSpPr>
          <p:grpSpPr>
            <a:xfrm>
              <a:off x="8617334" y="1975238"/>
              <a:ext cx="2037186" cy="1244895"/>
              <a:chOff x="673100" y="3812589"/>
              <a:chExt cx="2037186" cy="1244895"/>
            </a:xfrm>
          </p:grpSpPr>
          <p:sp>
            <p:nvSpPr>
              <p:cNvPr id="46" name="PPT世界-7-3"/>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tx1">
                        <a:lumMod val="75000"/>
                        <a:lumOff val="25000"/>
                      </a:schemeClr>
                    </a:solidFill>
                    <a:latin typeface="+mn-ea"/>
                    <a:cs typeface="思源黑体 CN Bold" panose="020B0800000000000000" pitchFamily="34" charset="-122"/>
                  </a:rPr>
                  <a:t>单击此处键入文本单击此处键入文本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47" name="PPT世界-7-4"/>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6" name="PPT世界-8">
            <a:extLst>
              <a:ext uri="{FF2B5EF4-FFF2-40B4-BE49-F238E27FC236}">
                <a16:creationId xmlns:a16="http://schemas.microsoft.com/office/drawing/2014/main" id="{04E32E92-6CC1-4C31-9115-04A97E76B602}"/>
              </a:ext>
            </a:extLst>
          </p:cNvPr>
          <p:cNvGrpSpPr/>
          <p:nvPr/>
        </p:nvGrpSpPr>
        <p:grpSpPr>
          <a:xfrm>
            <a:off x="8467203" y="3963339"/>
            <a:ext cx="2037186" cy="1933957"/>
            <a:chOff x="8077715" y="3963339"/>
            <a:chExt cx="2037186" cy="1933957"/>
          </a:xfrm>
        </p:grpSpPr>
        <p:sp>
          <p:nvSpPr>
            <p:cNvPr id="25" name="PPT世界-8-1"/>
            <p:cNvSpPr/>
            <p:nvPr/>
          </p:nvSpPr>
          <p:spPr bwMode="auto">
            <a:xfrm>
              <a:off x="8818039" y="3963339"/>
              <a:ext cx="556538" cy="5566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6" name="PPT世界-8-2"/>
            <p:cNvSpPr/>
            <p:nvPr/>
          </p:nvSpPr>
          <p:spPr bwMode="auto">
            <a:xfrm>
              <a:off x="8950346" y="4095718"/>
              <a:ext cx="291925" cy="2919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accent1"/>
            </a:solidFill>
            <a:ln>
              <a:noFill/>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48" name="组合 47"/>
            <p:cNvGrpSpPr/>
            <p:nvPr/>
          </p:nvGrpSpPr>
          <p:grpSpPr>
            <a:xfrm>
              <a:off x="8077715" y="4652401"/>
              <a:ext cx="2037186" cy="1244895"/>
              <a:chOff x="673100" y="3812589"/>
              <a:chExt cx="2037186" cy="1244895"/>
            </a:xfrm>
          </p:grpSpPr>
          <p:sp>
            <p:nvSpPr>
              <p:cNvPr id="49" name="PPT世界-8-3"/>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tx1">
                        <a:lumMod val="75000"/>
                        <a:lumOff val="25000"/>
                      </a:schemeClr>
                    </a:solidFill>
                    <a:latin typeface="+mn-ea"/>
                    <a:cs typeface="思源黑体 CN Bold" panose="020B0800000000000000" pitchFamily="34" charset="-122"/>
                  </a:rPr>
                  <a:t>单击此处键入文本单击此处键入文本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50" name="PPT世界-8-4"/>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9" name="PPT世界-9">
            <a:extLst>
              <a:ext uri="{FF2B5EF4-FFF2-40B4-BE49-F238E27FC236}">
                <a16:creationId xmlns:a16="http://schemas.microsoft.com/office/drawing/2014/main" id="{B1257C5D-3BDE-4409-A006-BE8F4366E06D}"/>
              </a:ext>
            </a:extLst>
          </p:cNvPr>
          <p:cNvGrpSpPr/>
          <p:nvPr/>
        </p:nvGrpSpPr>
        <p:grpSpPr>
          <a:xfrm>
            <a:off x="1761101" y="3963339"/>
            <a:ext cx="2037186" cy="1920977"/>
            <a:chOff x="2098221" y="3963339"/>
            <a:chExt cx="2037186" cy="1920977"/>
          </a:xfrm>
        </p:grpSpPr>
        <p:sp>
          <p:nvSpPr>
            <p:cNvPr id="40" name="PPT世界-9-1"/>
            <p:cNvSpPr/>
            <p:nvPr/>
          </p:nvSpPr>
          <p:spPr bwMode="auto">
            <a:xfrm>
              <a:off x="2838545" y="3963339"/>
              <a:ext cx="556538" cy="5566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41" name="PPT世界-9-2"/>
            <p:cNvSpPr/>
            <p:nvPr/>
          </p:nvSpPr>
          <p:spPr bwMode="auto">
            <a:xfrm>
              <a:off x="2984014" y="4082738"/>
              <a:ext cx="265600" cy="31788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51" name="组合 50"/>
            <p:cNvGrpSpPr/>
            <p:nvPr/>
          </p:nvGrpSpPr>
          <p:grpSpPr>
            <a:xfrm>
              <a:off x="2098221" y="4639421"/>
              <a:ext cx="2037186" cy="1244895"/>
              <a:chOff x="673100" y="3812589"/>
              <a:chExt cx="2037186" cy="1244895"/>
            </a:xfrm>
          </p:grpSpPr>
          <p:sp>
            <p:nvSpPr>
              <p:cNvPr id="52" name="PPT世界-9-3"/>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tx1">
                        <a:lumMod val="75000"/>
                        <a:lumOff val="25000"/>
                      </a:schemeClr>
                    </a:solidFill>
                    <a:latin typeface="+mn-ea"/>
                    <a:cs typeface="思源黑体 CN Bold" panose="020B0800000000000000" pitchFamily="34" charset="-122"/>
                  </a:rPr>
                  <a:t>单击此处键入文本单击此处键入文本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53" name="PPT世界-9-4"/>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4" name="PPT世界-10">
            <a:extLst>
              <a:ext uri="{FF2B5EF4-FFF2-40B4-BE49-F238E27FC236}">
                <a16:creationId xmlns:a16="http://schemas.microsoft.com/office/drawing/2014/main" id="{DA993BD1-68DB-4D88-B025-5025D69F6D56}"/>
              </a:ext>
            </a:extLst>
          </p:cNvPr>
          <p:cNvGrpSpPr/>
          <p:nvPr/>
        </p:nvGrpSpPr>
        <p:grpSpPr>
          <a:xfrm>
            <a:off x="622541" y="1588619"/>
            <a:ext cx="2037186" cy="1909855"/>
            <a:chOff x="1562583" y="1310278"/>
            <a:chExt cx="2037186" cy="1909855"/>
          </a:xfrm>
        </p:grpSpPr>
        <p:sp>
          <p:nvSpPr>
            <p:cNvPr id="43" name="PPT世界-10-1"/>
            <p:cNvSpPr/>
            <p:nvPr/>
          </p:nvSpPr>
          <p:spPr bwMode="auto">
            <a:xfrm>
              <a:off x="2296856" y="1310278"/>
              <a:ext cx="556538" cy="556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44" name="PPT世界-10-2"/>
            <p:cNvSpPr/>
            <p:nvPr/>
          </p:nvSpPr>
          <p:spPr bwMode="auto">
            <a:xfrm>
              <a:off x="2405061" y="1418555"/>
              <a:ext cx="340129" cy="34012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bg1"/>
            </a:solidFill>
            <a:ln>
              <a:noFill/>
            </a:ln>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54" name="组合 53"/>
            <p:cNvGrpSpPr/>
            <p:nvPr/>
          </p:nvGrpSpPr>
          <p:grpSpPr>
            <a:xfrm>
              <a:off x="1562583" y="1975238"/>
              <a:ext cx="2037186" cy="1244895"/>
              <a:chOff x="673100" y="3812589"/>
              <a:chExt cx="2037186" cy="1244895"/>
            </a:xfrm>
          </p:grpSpPr>
          <p:sp>
            <p:nvSpPr>
              <p:cNvPr id="55" name="PPT世界-10-3"/>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tx1">
                        <a:lumMod val="75000"/>
                        <a:lumOff val="25000"/>
                      </a:schemeClr>
                    </a:solidFill>
                    <a:latin typeface="+mn-ea"/>
                    <a:cs typeface="思源黑体 CN Bold" panose="020B0800000000000000" pitchFamily="34" charset="-122"/>
                  </a:rPr>
                  <a:t>单击此处键入文本单击此处键入文本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56" name="PPT世界-10-4"/>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10" name="PPT世界-11">
            <a:extLst>
              <a:ext uri="{FF2B5EF4-FFF2-40B4-BE49-F238E27FC236}">
                <a16:creationId xmlns:a16="http://schemas.microsoft.com/office/drawing/2014/main" id="{D1114266-917D-43A0-AA0A-DA5E6047FC8F}"/>
              </a:ext>
            </a:extLst>
          </p:cNvPr>
          <p:cNvGrpSpPr/>
          <p:nvPr/>
        </p:nvGrpSpPr>
        <p:grpSpPr>
          <a:xfrm>
            <a:off x="5087967" y="4737500"/>
            <a:ext cx="2037186" cy="1853466"/>
            <a:chOff x="5087967" y="4737500"/>
            <a:chExt cx="2037186" cy="1853466"/>
          </a:xfrm>
        </p:grpSpPr>
        <p:sp>
          <p:nvSpPr>
            <p:cNvPr id="28" name="PPT世界-11-1"/>
            <p:cNvSpPr/>
            <p:nvPr/>
          </p:nvSpPr>
          <p:spPr bwMode="auto">
            <a:xfrm>
              <a:off x="5828291" y="4737500"/>
              <a:ext cx="556538" cy="556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9" name="PPT世界-11-2"/>
            <p:cNvSpPr/>
            <p:nvPr/>
          </p:nvSpPr>
          <p:spPr bwMode="auto">
            <a:xfrm>
              <a:off x="5933463" y="4855409"/>
              <a:ext cx="346195" cy="32086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57" name="组合 56"/>
            <p:cNvGrpSpPr/>
            <p:nvPr/>
          </p:nvGrpSpPr>
          <p:grpSpPr>
            <a:xfrm>
              <a:off x="5087967" y="5346071"/>
              <a:ext cx="2037186" cy="1244895"/>
              <a:chOff x="673100" y="3812589"/>
              <a:chExt cx="2037186" cy="1244895"/>
            </a:xfrm>
          </p:grpSpPr>
          <p:sp>
            <p:nvSpPr>
              <p:cNvPr id="58" name="PPT世界-11-3"/>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tx1">
                        <a:lumMod val="75000"/>
                        <a:lumOff val="25000"/>
                      </a:schemeClr>
                    </a:solidFill>
                    <a:latin typeface="+mn-ea"/>
                    <a:cs typeface="思源黑体 CN Bold" panose="020B0800000000000000" pitchFamily="34" charset="-122"/>
                  </a:rPr>
                  <a:t>单击此处键入文本单击此处键入文本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59" name="PPT世界-11-4"/>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84" name="PPT世界-12">
            <a:extLst>
              <a:ext uri="{FF2B5EF4-FFF2-40B4-BE49-F238E27FC236}">
                <a16:creationId xmlns:a16="http://schemas.microsoft.com/office/drawing/2014/main" id="{7A6D4D44-DA4F-4409-BF44-AE9B6773C6D8}"/>
              </a:ext>
            </a:extLst>
          </p:cNvPr>
          <p:cNvGrpSpPr/>
          <p:nvPr/>
        </p:nvGrpSpPr>
        <p:grpSpPr>
          <a:xfrm>
            <a:off x="319341" y="299953"/>
            <a:ext cx="3569559" cy="600930"/>
            <a:chOff x="1393399" y="4503771"/>
            <a:chExt cx="3569559" cy="600930"/>
          </a:xfrm>
        </p:grpSpPr>
        <p:sp>
          <p:nvSpPr>
            <p:cNvPr id="85" name="PPT世界-12-1">
              <a:extLst>
                <a:ext uri="{FF2B5EF4-FFF2-40B4-BE49-F238E27FC236}">
                  <a16:creationId xmlns:a16="http://schemas.microsoft.com/office/drawing/2014/main" id="{67FC8013-7A10-4C73-AA4E-F1D0725CFCD8}"/>
                </a:ext>
              </a:extLst>
            </p:cNvPr>
            <p:cNvSpPr/>
            <p:nvPr/>
          </p:nvSpPr>
          <p:spPr>
            <a:xfrm rot="9952218" flipV="1">
              <a:off x="1445026" y="4509651"/>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6" name="PPT世界-12-2">
              <a:extLst>
                <a:ext uri="{FF2B5EF4-FFF2-40B4-BE49-F238E27FC236}">
                  <a16:creationId xmlns:a16="http://schemas.microsoft.com/office/drawing/2014/main" id="{E75C2B35-4A7D-4167-AF33-F244B4E35E17}"/>
                </a:ext>
              </a:extLst>
            </p:cNvPr>
            <p:cNvSpPr/>
            <p:nvPr/>
          </p:nvSpPr>
          <p:spPr>
            <a:xfrm rot="13866412" flipV="1">
              <a:off x="1416272" y="4520397"/>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b="1" dirty="0">
                <a:cs typeface="思源黑体 CN Bold" panose="020B0800000000000000" pitchFamily="34" charset="-122"/>
              </a:endParaRPr>
            </a:p>
          </p:txBody>
        </p:sp>
        <p:sp>
          <p:nvSpPr>
            <p:cNvPr id="87" name="PPT世界-12-3">
              <a:extLst>
                <a:ext uri="{FF2B5EF4-FFF2-40B4-BE49-F238E27FC236}">
                  <a16:creationId xmlns:a16="http://schemas.microsoft.com/office/drawing/2014/main" id="{44FDC0DB-5DDA-4CB1-AA8A-DDD8D649D6C7}"/>
                </a:ext>
              </a:extLst>
            </p:cNvPr>
            <p:cNvSpPr txBox="1"/>
            <p:nvPr/>
          </p:nvSpPr>
          <p:spPr>
            <a:xfrm>
              <a:off x="1393399" y="459686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b="1" dirty="0">
                  <a:solidFill>
                    <a:schemeClr val="accent1"/>
                  </a:solidFill>
                  <a:effectLst>
                    <a:outerShdw dist="25400" dir="2700000" algn="tl" rotWithShape="0">
                      <a:schemeClr val="accent1"/>
                    </a:outerShdw>
                  </a:effectLst>
                  <a:cs typeface="思源黑体 CN Bold" panose="020B0800000000000000" pitchFamily="34" charset="-122"/>
                </a:rPr>
                <a:t>03</a:t>
              </a:r>
              <a:endParaRPr lang="zh-CN" altLang="en-US" b="1"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88" name="PPT世界-12-4">
              <a:extLst>
                <a:ext uri="{FF2B5EF4-FFF2-40B4-BE49-F238E27FC236}">
                  <a16:creationId xmlns:a16="http://schemas.microsoft.com/office/drawing/2014/main" id="{AEB62DB4-B850-4BF4-9B87-4C54B82B4474}"/>
                </a:ext>
              </a:extLst>
            </p:cNvPr>
            <p:cNvSpPr txBox="1"/>
            <p:nvPr/>
          </p:nvSpPr>
          <p:spPr>
            <a:xfrm>
              <a:off x="3138854" y="4617760"/>
              <a:ext cx="1824104" cy="400110"/>
            </a:xfrm>
            <a:prstGeom prst="rect">
              <a:avLst/>
            </a:prstGeom>
            <a:noFill/>
          </p:spPr>
          <p:txBody>
            <a:bodyPr wrap="square" rtlCol="0">
              <a:noAutofit/>
            </a:bodyPr>
            <a:lstStyle/>
            <a:p>
              <a:pPr lvl="0" algn="r">
                <a:defRPr/>
              </a:pPr>
              <a:r>
                <a:rPr lang="en-US" altLang="zh-CN" sz="1000" b="1"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GENERAL THEORY OF ARCHAEOLOGY</a:t>
              </a:r>
              <a:endParaRPr kumimoji="0" lang="zh-CN" altLang="en-US" sz="1000" b="1"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89" name="PPT世界-12-5">
              <a:extLst>
                <a:ext uri="{FF2B5EF4-FFF2-40B4-BE49-F238E27FC236}">
                  <a16:creationId xmlns:a16="http://schemas.microsoft.com/office/drawing/2014/main" id="{78CDC904-9CB7-462A-8ECC-8D713F678B4B}"/>
                </a:ext>
              </a:extLst>
            </p:cNvPr>
            <p:cNvSpPr txBox="1"/>
            <p:nvPr/>
          </p:nvSpPr>
          <p:spPr>
            <a:xfrm>
              <a:off x="2433823" y="4585867"/>
              <a:ext cx="2071549" cy="461665"/>
            </a:xfrm>
            <a:prstGeom prst="rect">
              <a:avLst/>
            </a:prstGeom>
            <a:noFill/>
          </p:spPr>
          <p:txBody>
            <a:bodyPr wrap="square" rtlCol="0">
              <a:noAutofit/>
            </a:bodyPr>
            <a:lstStyle/>
            <a:p>
              <a:pPr lvl="0">
                <a:defRPr/>
              </a:pPr>
              <a:r>
                <a:rPr lang="zh-CN" altLang="en-US" sz="24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考古学通论</a:t>
              </a:r>
              <a:endParaRPr kumimoji="0" lang="zh-CN" altLang="en-US" sz="2400" b="1"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PT世界-1">
            <a:extLst>
              <a:ext uri="{FF2B5EF4-FFF2-40B4-BE49-F238E27FC236}">
                <a16:creationId xmlns:a16="http://schemas.microsoft.com/office/drawing/2014/main" id="{2F20BD7D-7F25-469A-AF3A-44C8E79990E0}"/>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1" name="PPT世界-3"/>
          <p:cNvSpPr/>
          <p:nvPr/>
        </p:nvSpPr>
        <p:spPr>
          <a:xfrm rot="5400000">
            <a:off x="11192440"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9" name="PPT世界-4"/>
          <p:cNvSpPr/>
          <p:nvPr/>
        </p:nvSpPr>
        <p:spPr>
          <a:xfrm rot="271143">
            <a:off x="98684" y="183010"/>
            <a:ext cx="5229851" cy="6878738"/>
          </a:xfrm>
          <a:custGeom>
            <a:avLst/>
            <a:gdLst>
              <a:gd name="connsiteX0" fmla="*/ 2701038 w 5229851"/>
              <a:gd name="connsiteY0" fmla="*/ 0 h 6878738"/>
              <a:gd name="connsiteX1" fmla="*/ 3312582 w 5229851"/>
              <a:gd name="connsiteY1" fmla="*/ 16529 h 6878738"/>
              <a:gd name="connsiteX2" fmla="*/ 3610089 w 5229851"/>
              <a:gd name="connsiteY2" fmla="*/ 49585 h 6878738"/>
              <a:gd name="connsiteX3" fmla="*/ 3824954 w 5229851"/>
              <a:gd name="connsiteY3" fmla="*/ 66113 h 6878738"/>
              <a:gd name="connsiteX4" fmla="*/ 4006765 w 5229851"/>
              <a:gd name="connsiteY4" fmla="*/ 495846 h 6878738"/>
              <a:gd name="connsiteX5" fmla="*/ 4122463 w 5229851"/>
              <a:gd name="connsiteY5" fmla="*/ 661128 h 6878738"/>
              <a:gd name="connsiteX6" fmla="*/ 4238160 w 5229851"/>
              <a:gd name="connsiteY6" fmla="*/ 892523 h 6878738"/>
              <a:gd name="connsiteX7" fmla="*/ 4370385 w 5229851"/>
              <a:gd name="connsiteY7" fmla="*/ 1074333 h 6878738"/>
              <a:gd name="connsiteX8" fmla="*/ 4370385 w 5229851"/>
              <a:gd name="connsiteY8" fmla="*/ 1404897 h 6878738"/>
              <a:gd name="connsiteX9" fmla="*/ 4353857 w 5229851"/>
              <a:gd name="connsiteY9" fmla="*/ 1537122 h 6878738"/>
              <a:gd name="connsiteX10" fmla="*/ 4337328 w 5229851"/>
              <a:gd name="connsiteY10" fmla="*/ 1586707 h 6878738"/>
              <a:gd name="connsiteX11" fmla="*/ 4320801 w 5229851"/>
              <a:gd name="connsiteY11" fmla="*/ 1652819 h 6878738"/>
              <a:gd name="connsiteX12" fmla="*/ 4287743 w 5229851"/>
              <a:gd name="connsiteY12" fmla="*/ 1867686 h 6878738"/>
              <a:gd name="connsiteX13" fmla="*/ 4238160 w 5229851"/>
              <a:gd name="connsiteY13" fmla="*/ 2280891 h 6878738"/>
              <a:gd name="connsiteX14" fmla="*/ 4155518 w 5229851"/>
              <a:gd name="connsiteY14" fmla="*/ 2627983 h 6878738"/>
              <a:gd name="connsiteX15" fmla="*/ 4221631 w 5229851"/>
              <a:gd name="connsiteY15" fmla="*/ 3619674 h 6878738"/>
              <a:gd name="connsiteX16" fmla="*/ 4172046 w 5229851"/>
              <a:gd name="connsiteY16" fmla="*/ 4346913 h 6878738"/>
              <a:gd name="connsiteX17" fmla="*/ 4155519 w 5229851"/>
              <a:gd name="connsiteY17" fmla="*/ 4495667 h 6878738"/>
              <a:gd name="connsiteX18" fmla="*/ 4122463 w 5229851"/>
              <a:gd name="connsiteY18" fmla="*/ 4545252 h 6878738"/>
              <a:gd name="connsiteX19" fmla="*/ 4105934 w 5229851"/>
              <a:gd name="connsiteY19" fmla="*/ 4594836 h 6878738"/>
              <a:gd name="connsiteX20" fmla="*/ 4056349 w 5229851"/>
              <a:gd name="connsiteY20" fmla="*/ 5107211 h 6878738"/>
              <a:gd name="connsiteX21" fmla="*/ 3940652 w 5229851"/>
              <a:gd name="connsiteY21" fmla="*/ 5652640 h 6878738"/>
              <a:gd name="connsiteX22" fmla="*/ 3990236 w 5229851"/>
              <a:gd name="connsiteY22" fmla="*/ 5801394 h 6878738"/>
              <a:gd name="connsiteX23" fmla="*/ 4039821 w 5229851"/>
              <a:gd name="connsiteY23" fmla="*/ 5850978 h 6878738"/>
              <a:gd name="connsiteX24" fmla="*/ 4056349 w 5229851"/>
              <a:gd name="connsiteY24" fmla="*/ 5983204 h 6878738"/>
              <a:gd name="connsiteX25" fmla="*/ 4089406 w 5229851"/>
              <a:gd name="connsiteY25" fmla="*/ 6181542 h 6878738"/>
              <a:gd name="connsiteX26" fmla="*/ 4105934 w 5229851"/>
              <a:gd name="connsiteY26" fmla="*/ 6363352 h 6878738"/>
              <a:gd name="connsiteX27" fmla="*/ 5048041 w 5229851"/>
              <a:gd name="connsiteY27" fmla="*/ 6346824 h 6878738"/>
              <a:gd name="connsiteX28" fmla="*/ 5114153 w 5229851"/>
              <a:gd name="connsiteY28" fmla="*/ 6330296 h 6878738"/>
              <a:gd name="connsiteX29" fmla="*/ 5229851 w 5229851"/>
              <a:gd name="connsiteY29" fmla="*/ 6412937 h 6878738"/>
              <a:gd name="connsiteX30" fmla="*/ 5130682 w 5229851"/>
              <a:gd name="connsiteY30" fmla="*/ 6445993 h 6878738"/>
              <a:gd name="connsiteX31" fmla="*/ 5044994 w 5229851"/>
              <a:gd name="connsiteY31" fmla="*/ 6483118 h 6878738"/>
              <a:gd name="connsiteX32" fmla="*/ 5047369 w 5229851"/>
              <a:gd name="connsiteY32" fmla="*/ 6492829 h 6878738"/>
              <a:gd name="connsiteX33" fmla="*/ 164689 w 5229851"/>
              <a:gd name="connsiteY33" fmla="*/ 6878738 h 6878738"/>
              <a:gd name="connsiteX34" fmla="*/ 0 w 5229851"/>
              <a:gd name="connsiteY34" fmla="*/ 4795021 h 6878738"/>
              <a:gd name="connsiteX35" fmla="*/ 601959 w 5229851"/>
              <a:gd name="connsiteY35" fmla="*/ 4809702 h 6878738"/>
              <a:gd name="connsiteX36" fmla="*/ 1213501 w 5229851"/>
              <a:gd name="connsiteY36" fmla="*/ 4842759 h 6878738"/>
              <a:gd name="connsiteX37" fmla="*/ 1263086 w 5229851"/>
              <a:gd name="connsiteY37" fmla="*/ 4760118 h 6878738"/>
              <a:gd name="connsiteX38" fmla="*/ 1279613 w 5229851"/>
              <a:gd name="connsiteY38" fmla="*/ 4694005 h 6878738"/>
              <a:gd name="connsiteX39" fmla="*/ 1312671 w 5229851"/>
              <a:gd name="connsiteY39" fmla="*/ 4611365 h 6878738"/>
              <a:gd name="connsiteX40" fmla="*/ 1378783 w 5229851"/>
              <a:gd name="connsiteY40" fmla="*/ 4363442 h 6878738"/>
              <a:gd name="connsiteX41" fmla="*/ 1411840 w 5229851"/>
              <a:gd name="connsiteY41" fmla="*/ 4247745 h 6878738"/>
              <a:gd name="connsiteX42" fmla="*/ 1477952 w 5229851"/>
              <a:gd name="connsiteY42" fmla="*/ 4098991 h 6878738"/>
              <a:gd name="connsiteX43" fmla="*/ 1527537 w 5229851"/>
              <a:gd name="connsiteY43" fmla="*/ 3966765 h 6878738"/>
              <a:gd name="connsiteX44" fmla="*/ 1577122 w 5229851"/>
              <a:gd name="connsiteY44" fmla="*/ 3851068 h 6878738"/>
              <a:gd name="connsiteX45" fmla="*/ 1494480 w 5229851"/>
              <a:gd name="connsiteY45" fmla="*/ 3718843 h 6878738"/>
              <a:gd name="connsiteX46" fmla="*/ 1461424 w 5229851"/>
              <a:gd name="connsiteY46" fmla="*/ 3636201 h 6878738"/>
              <a:gd name="connsiteX47" fmla="*/ 1428368 w 5229851"/>
              <a:gd name="connsiteY47" fmla="*/ 3570089 h 6878738"/>
              <a:gd name="connsiteX48" fmla="*/ 1411840 w 5229851"/>
              <a:gd name="connsiteY48" fmla="*/ 3470920 h 6878738"/>
              <a:gd name="connsiteX49" fmla="*/ 1626705 w 5229851"/>
              <a:gd name="connsiteY49" fmla="*/ 2908962 h 6878738"/>
              <a:gd name="connsiteX50" fmla="*/ 1775460 w 5229851"/>
              <a:gd name="connsiteY50" fmla="*/ 2512285 h 6878738"/>
              <a:gd name="connsiteX51" fmla="*/ 1841572 w 5229851"/>
              <a:gd name="connsiteY51" fmla="*/ 2347003 h 6878738"/>
              <a:gd name="connsiteX52" fmla="*/ 1858100 w 5229851"/>
              <a:gd name="connsiteY52" fmla="*/ 2280891 h 6878738"/>
              <a:gd name="connsiteX53" fmla="*/ 1775460 w 5229851"/>
              <a:gd name="connsiteY53" fmla="*/ 1917270 h 6878738"/>
              <a:gd name="connsiteX54" fmla="*/ 1758932 w 5229851"/>
              <a:gd name="connsiteY54" fmla="*/ 1652819 h 6878738"/>
              <a:gd name="connsiteX55" fmla="*/ 1841572 w 5229851"/>
              <a:gd name="connsiteY55" fmla="*/ 1206558 h 6878738"/>
              <a:gd name="connsiteX56" fmla="*/ 2023382 w 5229851"/>
              <a:gd name="connsiteY56" fmla="*/ 842938 h 6878738"/>
              <a:gd name="connsiteX57" fmla="*/ 2172136 w 5229851"/>
              <a:gd name="connsiteY57" fmla="*/ 512374 h 6878738"/>
              <a:gd name="connsiteX58" fmla="*/ 2469643 w 5229851"/>
              <a:gd name="connsiteY58" fmla="*/ 33057 h 68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229851" h="6878738">
                <a:moveTo>
                  <a:pt x="2701038" y="0"/>
                </a:moveTo>
                <a:cubicBezTo>
                  <a:pt x="2904886" y="5509"/>
                  <a:pt x="3108962" y="5423"/>
                  <a:pt x="3312582" y="16529"/>
                </a:cubicBezTo>
                <a:cubicBezTo>
                  <a:pt x="3412213" y="21963"/>
                  <a:pt x="3510774" y="39974"/>
                  <a:pt x="3610089" y="49585"/>
                </a:cubicBezTo>
                <a:cubicBezTo>
                  <a:pt x="3681588" y="56504"/>
                  <a:pt x="3753333" y="60603"/>
                  <a:pt x="3824954" y="66113"/>
                </a:cubicBezTo>
                <a:cubicBezTo>
                  <a:pt x="3885558" y="209358"/>
                  <a:pt x="3917570" y="368426"/>
                  <a:pt x="4006765" y="495846"/>
                </a:cubicBezTo>
                <a:cubicBezTo>
                  <a:pt x="4045332" y="550940"/>
                  <a:pt x="4088576" y="603038"/>
                  <a:pt x="4122463" y="661128"/>
                </a:cubicBezTo>
                <a:cubicBezTo>
                  <a:pt x="4165915" y="735616"/>
                  <a:pt x="4186419" y="823534"/>
                  <a:pt x="4238160" y="892523"/>
                </a:cubicBezTo>
                <a:cubicBezTo>
                  <a:pt x="4349247" y="1040639"/>
                  <a:pt x="4306768" y="978908"/>
                  <a:pt x="4370385" y="1074333"/>
                </a:cubicBezTo>
                <a:cubicBezTo>
                  <a:pt x="4428627" y="1249063"/>
                  <a:pt x="4407143" y="1135332"/>
                  <a:pt x="4370385" y="1404897"/>
                </a:cubicBezTo>
                <a:cubicBezTo>
                  <a:pt x="4364385" y="1448907"/>
                  <a:pt x="4361803" y="1493420"/>
                  <a:pt x="4353857" y="1537122"/>
                </a:cubicBezTo>
                <a:cubicBezTo>
                  <a:pt x="4350740" y="1554264"/>
                  <a:pt x="4342114" y="1569954"/>
                  <a:pt x="4337328" y="1586707"/>
                </a:cubicBezTo>
                <a:cubicBezTo>
                  <a:pt x="4331088" y="1608548"/>
                  <a:pt x="4324748" y="1630450"/>
                  <a:pt x="4320801" y="1652819"/>
                </a:cubicBezTo>
                <a:cubicBezTo>
                  <a:pt x="4308207" y="1724182"/>
                  <a:pt x="4297196" y="1795840"/>
                  <a:pt x="4287743" y="1867686"/>
                </a:cubicBezTo>
                <a:cubicBezTo>
                  <a:pt x="4269647" y="2005224"/>
                  <a:pt x="4261929" y="2144219"/>
                  <a:pt x="4238160" y="2280891"/>
                </a:cubicBezTo>
                <a:cubicBezTo>
                  <a:pt x="4217782" y="2398064"/>
                  <a:pt x="4155518" y="2627983"/>
                  <a:pt x="4155518" y="2627983"/>
                </a:cubicBezTo>
                <a:cubicBezTo>
                  <a:pt x="4176315" y="2877546"/>
                  <a:pt x="4224267" y="3408792"/>
                  <a:pt x="4221631" y="3619674"/>
                </a:cubicBezTo>
                <a:cubicBezTo>
                  <a:pt x="4218594" y="3862631"/>
                  <a:pt x="4190332" y="4104626"/>
                  <a:pt x="4172046" y="4346913"/>
                </a:cubicBezTo>
                <a:cubicBezTo>
                  <a:pt x="4168292" y="4396662"/>
                  <a:pt x="4167617" y="4447267"/>
                  <a:pt x="4155519" y="4495667"/>
                </a:cubicBezTo>
                <a:cubicBezTo>
                  <a:pt x="4150700" y="4514938"/>
                  <a:pt x="4131346" y="4527485"/>
                  <a:pt x="4122463" y="4545252"/>
                </a:cubicBezTo>
                <a:cubicBezTo>
                  <a:pt x="4114671" y="4560834"/>
                  <a:pt x="4111443" y="4578308"/>
                  <a:pt x="4105934" y="4594836"/>
                </a:cubicBezTo>
                <a:cubicBezTo>
                  <a:pt x="4089406" y="4765628"/>
                  <a:pt x="4088455" y="4938652"/>
                  <a:pt x="4056349" y="5107211"/>
                </a:cubicBezTo>
                <a:cubicBezTo>
                  <a:pt x="3977486" y="5521246"/>
                  <a:pt x="4018802" y="5340041"/>
                  <a:pt x="3940652" y="5652640"/>
                </a:cubicBezTo>
                <a:cubicBezTo>
                  <a:pt x="3953343" y="5716091"/>
                  <a:pt x="3952223" y="5748173"/>
                  <a:pt x="3990236" y="5801394"/>
                </a:cubicBezTo>
                <a:cubicBezTo>
                  <a:pt x="4003823" y="5820415"/>
                  <a:pt x="4023293" y="5834450"/>
                  <a:pt x="4039821" y="5850978"/>
                </a:cubicBezTo>
                <a:cubicBezTo>
                  <a:pt x="4045330" y="5895054"/>
                  <a:pt x="4049595" y="5939302"/>
                  <a:pt x="4056349" y="5983204"/>
                </a:cubicBezTo>
                <a:cubicBezTo>
                  <a:pt x="4083195" y="6157701"/>
                  <a:pt x="4065194" y="5963627"/>
                  <a:pt x="4089406" y="6181542"/>
                </a:cubicBezTo>
                <a:cubicBezTo>
                  <a:pt x="4096126" y="6242024"/>
                  <a:pt x="4100424" y="6302749"/>
                  <a:pt x="4105934" y="6363352"/>
                </a:cubicBezTo>
                <a:lnTo>
                  <a:pt x="5048041" y="6346824"/>
                </a:lnTo>
                <a:cubicBezTo>
                  <a:pt x="5070745" y="6346079"/>
                  <a:pt x="5092806" y="6322533"/>
                  <a:pt x="5114153" y="6330296"/>
                </a:cubicBezTo>
                <a:cubicBezTo>
                  <a:pt x="5158694" y="6346492"/>
                  <a:pt x="5191285" y="6385390"/>
                  <a:pt x="5229851" y="6412937"/>
                </a:cubicBezTo>
                <a:cubicBezTo>
                  <a:pt x="5196794" y="6423955"/>
                  <a:pt x="5162403" y="6431574"/>
                  <a:pt x="5130682" y="6445993"/>
                </a:cubicBezTo>
                <a:cubicBezTo>
                  <a:pt x="5108748" y="6455964"/>
                  <a:pt x="5057433" y="6470095"/>
                  <a:pt x="5044994" y="6483118"/>
                </a:cubicBezTo>
                <a:lnTo>
                  <a:pt x="5047369" y="6492829"/>
                </a:lnTo>
                <a:lnTo>
                  <a:pt x="164689" y="6878738"/>
                </a:lnTo>
                <a:lnTo>
                  <a:pt x="0" y="4795021"/>
                </a:lnTo>
                <a:lnTo>
                  <a:pt x="601959" y="4809702"/>
                </a:lnTo>
                <a:cubicBezTo>
                  <a:pt x="805953" y="4817548"/>
                  <a:pt x="1213501" y="4842759"/>
                  <a:pt x="1213501" y="4842759"/>
                </a:cubicBezTo>
                <a:cubicBezTo>
                  <a:pt x="1230029" y="4815213"/>
                  <a:pt x="1250039" y="4789475"/>
                  <a:pt x="1263086" y="4760118"/>
                </a:cubicBezTo>
                <a:cubicBezTo>
                  <a:pt x="1272312" y="4739360"/>
                  <a:pt x="1272430" y="4715556"/>
                  <a:pt x="1279613" y="4694005"/>
                </a:cubicBezTo>
                <a:cubicBezTo>
                  <a:pt x="1288996" y="4665858"/>
                  <a:pt x="1301652" y="4638911"/>
                  <a:pt x="1312671" y="4611365"/>
                </a:cubicBezTo>
                <a:cubicBezTo>
                  <a:pt x="1340547" y="4444103"/>
                  <a:pt x="1314302" y="4569778"/>
                  <a:pt x="1378783" y="4363442"/>
                </a:cubicBezTo>
                <a:cubicBezTo>
                  <a:pt x="1390747" y="4325158"/>
                  <a:pt x="1399157" y="4285795"/>
                  <a:pt x="1411840" y="4247745"/>
                </a:cubicBezTo>
                <a:cubicBezTo>
                  <a:pt x="1432947" y="4184426"/>
                  <a:pt x="1449149" y="4156596"/>
                  <a:pt x="1477952" y="4098991"/>
                </a:cubicBezTo>
                <a:cubicBezTo>
                  <a:pt x="1519871" y="3889393"/>
                  <a:pt x="1463697" y="4115723"/>
                  <a:pt x="1527537" y="3966765"/>
                </a:cubicBezTo>
                <a:cubicBezTo>
                  <a:pt x="1591576" y="3817343"/>
                  <a:pt x="1494131" y="3975554"/>
                  <a:pt x="1577122" y="3851068"/>
                </a:cubicBezTo>
                <a:cubicBezTo>
                  <a:pt x="1550900" y="3811735"/>
                  <a:pt x="1514414" y="3758711"/>
                  <a:pt x="1494480" y="3718843"/>
                </a:cubicBezTo>
                <a:cubicBezTo>
                  <a:pt x="1481212" y="3692307"/>
                  <a:pt x="1473474" y="3663314"/>
                  <a:pt x="1461424" y="3636201"/>
                </a:cubicBezTo>
                <a:cubicBezTo>
                  <a:pt x="1451418" y="3613686"/>
                  <a:pt x="1439386" y="3592126"/>
                  <a:pt x="1428368" y="3570089"/>
                </a:cubicBezTo>
                <a:cubicBezTo>
                  <a:pt x="1422858" y="3537032"/>
                  <a:pt x="1411840" y="3504431"/>
                  <a:pt x="1411840" y="3470920"/>
                </a:cubicBezTo>
                <a:cubicBezTo>
                  <a:pt x="1411840" y="3261743"/>
                  <a:pt x="1537960" y="3096314"/>
                  <a:pt x="1626705" y="2908962"/>
                </a:cubicBezTo>
                <a:cubicBezTo>
                  <a:pt x="1785700" y="2573305"/>
                  <a:pt x="1680889" y="2852737"/>
                  <a:pt x="1775460" y="2512285"/>
                </a:cubicBezTo>
                <a:cubicBezTo>
                  <a:pt x="1839183" y="2282881"/>
                  <a:pt x="1776758" y="2519843"/>
                  <a:pt x="1841572" y="2347003"/>
                </a:cubicBezTo>
                <a:cubicBezTo>
                  <a:pt x="1849548" y="2325733"/>
                  <a:pt x="1852591" y="2302928"/>
                  <a:pt x="1858100" y="2280891"/>
                </a:cubicBezTo>
                <a:cubicBezTo>
                  <a:pt x="1819584" y="2146082"/>
                  <a:pt x="1795735" y="2074410"/>
                  <a:pt x="1775460" y="1917270"/>
                </a:cubicBezTo>
                <a:cubicBezTo>
                  <a:pt x="1764158" y="1829673"/>
                  <a:pt x="1764441" y="1740969"/>
                  <a:pt x="1758932" y="1652819"/>
                </a:cubicBezTo>
                <a:cubicBezTo>
                  <a:pt x="1786478" y="1504065"/>
                  <a:pt x="1794614" y="1350369"/>
                  <a:pt x="1841572" y="1206558"/>
                </a:cubicBezTo>
                <a:cubicBezTo>
                  <a:pt x="1883636" y="1077739"/>
                  <a:pt x="1965120" y="965288"/>
                  <a:pt x="2023382" y="842938"/>
                </a:cubicBezTo>
                <a:cubicBezTo>
                  <a:pt x="2075331" y="733844"/>
                  <a:pt x="2119345" y="621062"/>
                  <a:pt x="2172136" y="512374"/>
                </a:cubicBezTo>
                <a:cubicBezTo>
                  <a:pt x="2189550" y="476524"/>
                  <a:pt x="2411260" y="41397"/>
                  <a:pt x="2469643" y="33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7" name="PPT世界-5"/>
          <p:cNvSpPr/>
          <p:nvPr/>
        </p:nvSpPr>
        <p:spPr>
          <a:xfrm>
            <a:off x="0" y="500410"/>
            <a:ext cx="5467999" cy="6357590"/>
          </a:xfrm>
          <a:custGeom>
            <a:avLst/>
            <a:gdLst>
              <a:gd name="connsiteX0" fmla="*/ 2439571 w 5467999"/>
              <a:gd name="connsiteY0" fmla="*/ 0 h 6357590"/>
              <a:gd name="connsiteX1" fmla="*/ 3012206 w 5467999"/>
              <a:gd name="connsiteY1" fmla="*/ 15478 h 6357590"/>
              <a:gd name="connsiteX2" fmla="*/ 3290784 w 5467999"/>
              <a:gd name="connsiteY2" fmla="*/ 46430 h 6357590"/>
              <a:gd name="connsiteX3" fmla="*/ 3491979 w 5467999"/>
              <a:gd name="connsiteY3" fmla="*/ 61906 h 6357590"/>
              <a:gd name="connsiteX4" fmla="*/ 3662222 w 5467999"/>
              <a:gd name="connsiteY4" fmla="*/ 464298 h 6357590"/>
              <a:gd name="connsiteX5" fmla="*/ 3770559 w 5467999"/>
              <a:gd name="connsiteY5" fmla="*/ 619064 h 6357590"/>
              <a:gd name="connsiteX6" fmla="*/ 3878895 w 5467999"/>
              <a:gd name="connsiteY6" fmla="*/ 835737 h 6357590"/>
              <a:gd name="connsiteX7" fmla="*/ 4002707 w 5467999"/>
              <a:gd name="connsiteY7" fmla="*/ 1005979 h 6357590"/>
              <a:gd name="connsiteX8" fmla="*/ 4002707 w 5467999"/>
              <a:gd name="connsiteY8" fmla="*/ 1315511 h 6357590"/>
              <a:gd name="connsiteX9" fmla="*/ 3987231 w 5467999"/>
              <a:gd name="connsiteY9" fmla="*/ 1439324 h 6357590"/>
              <a:gd name="connsiteX10" fmla="*/ 3971753 w 5467999"/>
              <a:gd name="connsiteY10" fmla="*/ 1485753 h 6357590"/>
              <a:gd name="connsiteX11" fmla="*/ 3956277 w 5467999"/>
              <a:gd name="connsiteY11" fmla="*/ 1547660 h 6357590"/>
              <a:gd name="connsiteX12" fmla="*/ 3925324 w 5467999"/>
              <a:gd name="connsiteY12" fmla="*/ 1748856 h 6357590"/>
              <a:gd name="connsiteX13" fmla="*/ 3878895 w 5467999"/>
              <a:gd name="connsiteY13" fmla="*/ 2135770 h 6357590"/>
              <a:gd name="connsiteX14" fmla="*/ 3801511 w 5467999"/>
              <a:gd name="connsiteY14" fmla="*/ 2460779 h 6357590"/>
              <a:gd name="connsiteX15" fmla="*/ 3863417 w 5467999"/>
              <a:gd name="connsiteY15" fmla="*/ 3389374 h 6357590"/>
              <a:gd name="connsiteX16" fmla="*/ 3816987 w 5467999"/>
              <a:gd name="connsiteY16" fmla="*/ 4070343 h 6357590"/>
              <a:gd name="connsiteX17" fmla="*/ 3801511 w 5467999"/>
              <a:gd name="connsiteY17" fmla="*/ 4209633 h 6357590"/>
              <a:gd name="connsiteX18" fmla="*/ 3770559 w 5467999"/>
              <a:gd name="connsiteY18" fmla="*/ 4256063 h 6357590"/>
              <a:gd name="connsiteX19" fmla="*/ 3755081 w 5467999"/>
              <a:gd name="connsiteY19" fmla="*/ 4302493 h 6357590"/>
              <a:gd name="connsiteX20" fmla="*/ 3708651 w 5467999"/>
              <a:gd name="connsiteY20" fmla="*/ 4782268 h 6357590"/>
              <a:gd name="connsiteX21" fmla="*/ 3600315 w 5467999"/>
              <a:gd name="connsiteY21" fmla="*/ 5292995 h 6357590"/>
              <a:gd name="connsiteX22" fmla="*/ 3646745 w 5467999"/>
              <a:gd name="connsiteY22" fmla="*/ 5432284 h 6357590"/>
              <a:gd name="connsiteX23" fmla="*/ 3693175 w 5467999"/>
              <a:gd name="connsiteY23" fmla="*/ 5478713 h 6357590"/>
              <a:gd name="connsiteX24" fmla="*/ 3708651 w 5467999"/>
              <a:gd name="connsiteY24" fmla="*/ 5602527 h 6357590"/>
              <a:gd name="connsiteX25" fmla="*/ 3739605 w 5467999"/>
              <a:gd name="connsiteY25" fmla="*/ 5788245 h 6357590"/>
              <a:gd name="connsiteX26" fmla="*/ 3755081 w 5467999"/>
              <a:gd name="connsiteY26" fmla="*/ 5958488 h 6357590"/>
              <a:gd name="connsiteX27" fmla="*/ 4637248 w 5467999"/>
              <a:gd name="connsiteY27" fmla="*/ 5943011 h 6357590"/>
              <a:gd name="connsiteX28" fmla="*/ 4699154 w 5467999"/>
              <a:gd name="connsiteY28" fmla="*/ 5927535 h 6357590"/>
              <a:gd name="connsiteX29" fmla="*/ 4807490 w 5467999"/>
              <a:gd name="connsiteY29" fmla="*/ 6004918 h 6357590"/>
              <a:gd name="connsiteX30" fmla="*/ 4714631 w 5467999"/>
              <a:gd name="connsiteY30" fmla="*/ 6035871 h 6357590"/>
              <a:gd name="connsiteX31" fmla="*/ 4637248 w 5467999"/>
              <a:gd name="connsiteY31" fmla="*/ 6082301 h 6357590"/>
              <a:gd name="connsiteX32" fmla="*/ 4853920 w 5467999"/>
              <a:gd name="connsiteY32" fmla="*/ 6113254 h 6357590"/>
              <a:gd name="connsiteX33" fmla="*/ 5225357 w 5467999"/>
              <a:gd name="connsiteY33" fmla="*/ 6144207 h 6357590"/>
              <a:gd name="connsiteX34" fmla="*/ 5380124 w 5467999"/>
              <a:gd name="connsiteY34" fmla="*/ 6159684 h 6357590"/>
              <a:gd name="connsiteX35" fmla="*/ 5436286 w 5467999"/>
              <a:gd name="connsiteY35" fmla="*/ 6327249 h 6357590"/>
              <a:gd name="connsiteX36" fmla="*/ 5432597 w 5467999"/>
              <a:gd name="connsiteY36" fmla="*/ 6357590 h 6357590"/>
              <a:gd name="connsiteX37" fmla="*/ 0 w 5467999"/>
              <a:gd name="connsiteY37" fmla="*/ 6357590 h 6357590"/>
              <a:gd name="connsiteX38" fmla="*/ 0 w 5467999"/>
              <a:gd name="connsiteY38" fmla="*/ 4492126 h 6357590"/>
              <a:gd name="connsiteX39" fmla="*/ 474044 w 5467999"/>
              <a:gd name="connsiteY39" fmla="*/ 4503688 h 6357590"/>
              <a:gd name="connsiteX40" fmla="*/ 1046678 w 5467999"/>
              <a:gd name="connsiteY40" fmla="*/ 4534642 h 6357590"/>
              <a:gd name="connsiteX41" fmla="*/ 1093107 w 5467999"/>
              <a:gd name="connsiteY41" fmla="*/ 4457259 h 6357590"/>
              <a:gd name="connsiteX42" fmla="*/ 1108584 w 5467999"/>
              <a:gd name="connsiteY42" fmla="*/ 4395352 h 6357590"/>
              <a:gd name="connsiteX43" fmla="*/ 1139537 w 5467999"/>
              <a:gd name="connsiteY43" fmla="*/ 4317969 h 6357590"/>
              <a:gd name="connsiteX44" fmla="*/ 1201444 w 5467999"/>
              <a:gd name="connsiteY44" fmla="*/ 4085821 h 6357590"/>
              <a:gd name="connsiteX45" fmla="*/ 1232397 w 5467999"/>
              <a:gd name="connsiteY45" fmla="*/ 3977485 h 6357590"/>
              <a:gd name="connsiteX46" fmla="*/ 1294303 w 5467999"/>
              <a:gd name="connsiteY46" fmla="*/ 3838195 h 6357590"/>
              <a:gd name="connsiteX47" fmla="*/ 1340733 w 5467999"/>
              <a:gd name="connsiteY47" fmla="*/ 3714382 h 6357590"/>
              <a:gd name="connsiteX48" fmla="*/ 1387163 w 5467999"/>
              <a:gd name="connsiteY48" fmla="*/ 3606046 h 6357590"/>
              <a:gd name="connsiteX49" fmla="*/ 1309780 w 5467999"/>
              <a:gd name="connsiteY49" fmla="*/ 3482234 h 6357590"/>
              <a:gd name="connsiteX50" fmla="*/ 1278827 w 5467999"/>
              <a:gd name="connsiteY50" fmla="*/ 3404850 h 6357590"/>
              <a:gd name="connsiteX51" fmla="*/ 1247874 w 5467999"/>
              <a:gd name="connsiteY51" fmla="*/ 3342944 h 6357590"/>
              <a:gd name="connsiteX52" fmla="*/ 1232397 w 5467999"/>
              <a:gd name="connsiteY52" fmla="*/ 3250084 h 6357590"/>
              <a:gd name="connsiteX53" fmla="*/ 1433592 w 5467999"/>
              <a:gd name="connsiteY53" fmla="*/ 2723881 h 6357590"/>
              <a:gd name="connsiteX54" fmla="*/ 1572882 w 5467999"/>
              <a:gd name="connsiteY54" fmla="*/ 2352443 h 6357590"/>
              <a:gd name="connsiteX55" fmla="*/ 1634788 w 5467999"/>
              <a:gd name="connsiteY55" fmla="*/ 2197677 h 6357590"/>
              <a:gd name="connsiteX56" fmla="*/ 1650265 w 5467999"/>
              <a:gd name="connsiteY56" fmla="*/ 2135770 h 6357590"/>
              <a:gd name="connsiteX57" fmla="*/ 1572882 w 5467999"/>
              <a:gd name="connsiteY57" fmla="*/ 1795285 h 6357590"/>
              <a:gd name="connsiteX58" fmla="*/ 1557406 w 5467999"/>
              <a:gd name="connsiteY58" fmla="*/ 1547660 h 6357590"/>
              <a:gd name="connsiteX59" fmla="*/ 1634788 w 5467999"/>
              <a:gd name="connsiteY59" fmla="*/ 1129791 h 6357590"/>
              <a:gd name="connsiteX60" fmla="*/ 1805030 w 5467999"/>
              <a:gd name="connsiteY60" fmla="*/ 789307 h 6357590"/>
              <a:gd name="connsiteX61" fmla="*/ 1944321 w 5467999"/>
              <a:gd name="connsiteY61" fmla="*/ 479775 h 6357590"/>
              <a:gd name="connsiteX62" fmla="*/ 2222899 w 5467999"/>
              <a:gd name="connsiteY62" fmla="*/ 30954 h 635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67999" h="6357590">
                <a:moveTo>
                  <a:pt x="2439571" y="0"/>
                </a:moveTo>
                <a:cubicBezTo>
                  <a:pt x="2630450" y="5159"/>
                  <a:pt x="2821542" y="5078"/>
                  <a:pt x="3012206" y="15478"/>
                </a:cubicBezTo>
                <a:cubicBezTo>
                  <a:pt x="3105498" y="20566"/>
                  <a:pt x="3197788" y="37431"/>
                  <a:pt x="3290784" y="46430"/>
                </a:cubicBezTo>
                <a:cubicBezTo>
                  <a:pt x="3357734" y="52909"/>
                  <a:pt x="3424914" y="56748"/>
                  <a:pt x="3491979" y="61906"/>
                </a:cubicBezTo>
                <a:cubicBezTo>
                  <a:pt x="3548726" y="196037"/>
                  <a:pt x="3578702" y="344985"/>
                  <a:pt x="3662222" y="464298"/>
                </a:cubicBezTo>
                <a:cubicBezTo>
                  <a:pt x="3698335" y="515887"/>
                  <a:pt x="3738829" y="564670"/>
                  <a:pt x="3770559" y="619064"/>
                </a:cubicBezTo>
                <a:cubicBezTo>
                  <a:pt x="3811245" y="688813"/>
                  <a:pt x="3830445" y="771137"/>
                  <a:pt x="3878895" y="835737"/>
                </a:cubicBezTo>
                <a:cubicBezTo>
                  <a:pt x="3982913" y="974429"/>
                  <a:pt x="3943137" y="916625"/>
                  <a:pt x="4002707" y="1005979"/>
                </a:cubicBezTo>
                <a:cubicBezTo>
                  <a:pt x="4057243" y="1169592"/>
                  <a:pt x="4037126" y="1063098"/>
                  <a:pt x="4002707" y="1315511"/>
                </a:cubicBezTo>
                <a:cubicBezTo>
                  <a:pt x="3997088" y="1356722"/>
                  <a:pt x="3994671" y="1398402"/>
                  <a:pt x="3987231" y="1439324"/>
                </a:cubicBezTo>
                <a:cubicBezTo>
                  <a:pt x="3984312" y="1455375"/>
                  <a:pt x="3976235" y="1470067"/>
                  <a:pt x="3971753" y="1485753"/>
                </a:cubicBezTo>
                <a:cubicBezTo>
                  <a:pt x="3965910" y="1506205"/>
                  <a:pt x="3959974" y="1526713"/>
                  <a:pt x="3956277" y="1547660"/>
                </a:cubicBezTo>
                <a:cubicBezTo>
                  <a:pt x="3944485" y="1614482"/>
                  <a:pt x="3934175" y="1681581"/>
                  <a:pt x="3925324" y="1748856"/>
                </a:cubicBezTo>
                <a:cubicBezTo>
                  <a:pt x="3908378" y="1877642"/>
                  <a:pt x="3901152" y="2007794"/>
                  <a:pt x="3878895" y="2135770"/>
                </a:cubicBezTo>
                <a:cubicBezTo>
                  <a:pt x="3859813" y="2245488"/>
                  <a:pt x="3801511" y="2460779"/>
                  <a:pt x="3801511" y="2460779"/>
                </a:cubicBezTo>
                <a:cubicBezTo>
                  <a:pt x="3820985" y="2694464"/>
                  <a:pt x="3865886" y="3191910"/>
                  <a:pt x="3863417" y="3389374"/>
                </a:cubicBezTo>
                <a:cubicBezTo>
                  <a:pt x="3860574" y="3616874"/>
                  <a:pt x="3834110" y="3843472"/>
                  <a:pt x="3816987" y="4070343"/>
                </a:cubicBezTo>
                <a:cubicBezTo>
                  <a:pt x="3813472" y="4116927"/>
                  <a:pt x="3812841" y="4164312"/>
                  <a:pt x="3801511" y="4209633"/>
                </a:cubicBezTo>
                <a:cubicBezTo>
                  <a:pt x="3797000" y="4227678"/>
                  <a:pt x="3778877" y="4239427"/>
                  <a:pt x="3770559" y="4256063"/>
                </a:cubicBezTo>
                <a:cubicBezTo>
                  <a:pt x="3763263" y="4270654"/>
                  <a:pt x="3760240" y="4287017"/>
                  <a:pt x="3755081" y="4302493"/>
                </a:cubicBezTo>
                <a:cubicBezTo>
                  <a:pt x="3739605" y="4462418"/>
                  <a:pt x="3738715" y="4624434"/>
                  <a:pt x="3708651" y="4782268"/>
                </a:cubicBezTo>
                <a:cubicBezTo>
                  <a:pt x="3634806" y="5169961"/>
                  <a:pt x="3673493" y="5000284"/>
                  <a:pt x="3600315" y="5292995"/>
                </a:cubicBezTo>
                <a:cubicBezTo>
                  <a:pt x="3612199" y="5352409"/>
                  <a:pt x="3611150" y="5382450"/>
                  <a:pt x="3646745" y="5432284"/>
                </a:cubicBezTo>
                <a:cubicBezTo>
                  <a:pt x="3659467" y="5450095"/>
                  <a:pt x="3677699" y="5463237"/>
                  <a:pt x="3693175" y="5478713"/>
                </a:cubicBezTo>
                <a:cubicBezTo>
                  <a:pt x="3698334" y="5519984"/>
                  <a:pt x="3702327" y="5561418"/>
                  <a:pt x="3708651" y="5602527"/>
                </a:cubicBezTo>
                <a:cubicBezTo>
                  <a:pt x="3733789" y="5765921"/>
                  <a:pt x="3716933" y="5584195"/>
                  <a:pt x="3739605" y="5788245"/>
                </a:cubicBezTo>
                <a:cubicBezTo>
                  <a:pt x="3745897" y="5844879"/>
                  <a:pt x="3749922" y="5901740"/>
                  <a:pt x="3755081" y="5958488"/>
                </a:cubicBezTo>
                <a:lnTo>
                  <a:pt x="4637248" y="5943011"/>
                </a:lnTo>
                <a:cubicBezTo>
                  <a:pt x="4658507" y="5942314"/>
                  <a:pt x="4679164" y="5920266"/>
                  <a:pt x="4699154" y="5927535"/>
                </a:cubicBezTo>
                <a:cubicBezTo>
                  <a:pt x="4740860" y="5942701"/>
                  <a:pt x="4771378" y="5979124"/>
                  <a:pt x="4807490" y="6004918"/>
                </a:cubicBezTo>
                <a:cubicBezTo>
                  <a:pt x="4776536" y="6015235"/>
                  <a:pt x="4744333" y="6022370"/>
                  <a:pt x="4714631" y="6035871"/>
                </a:cubicBezTo>
                <a:cubicBezTo>
                  <a:pt x="4687245" y="6048319"/>
                  <a:pt x="4610952" y="6067693"/>
                  <a:pt x="4637248" y="6082301"/>
                </a:cubicBezTo>
                <a:cubicBezTo>
                  <a:pt x="4701024" y="6117732"/>
                  <a:pt x="4781364" y="6105616"/>
                  <a:pt x="4853920" y="6113254"/>
                </a:cubicBezTo>
                <a:cubicBezTo>
                  <a:pt x="4977479" y="6126259"/>
                  <a:pt x="5101597" y="6133287"/>
                  <a:pt x="5225357" y="6144207"/>
                </a:cubicBezTo>
                <a:cubicBezTo>
                  <a:pt x="5277002" y="6148765"/>
                  <a:pt x="5328535" y="6154525"/>
                  <a:pt x="5380124" y="6159684"/>
                </a:cubicBezTo>
                <a:cubicBezTo>
                  <a:pt x="5512310" y="6212558"/>
                  <a:pt x="5463467" y="6170761"/>
                  <a:pt x="5436286" y="6327249"/>
                </a:cubicBezTo>
                <a:lnTo>
                  <a:pt x="5432597" y="6357590"/>
                </a:lnTo>
                <a:lnTo>
                  <a:pt x="0" y="6357590"/>
                </a:lnTo>
                <a:lnTo>
                  <a:pt x="0" y="4492126"/>
                </a:lnTo>
                <a:lnTo>
                  <a:pt x="474044" y="4503688"/>
                </a:lnTo>
                <a:cubicBezTo>
                  <a:pt x="665059" y="4511035"/>
                  <a:pt x="1046678" y="4534642"/>
                  <a:pt x="1046678" y="4534642"/>
                </a:cubicBezTo>
                <a:cubicBezTo>
                  <a:pt x="1062154" y="4508848"/>
                  <a:pt x="1080891" y="4484747"/>
                  <a:pt x="1093107" y="4457259"/>
                </a:cubicBezTo>
                <a:cubicBezTo>
                  <a:pt x="1101747" y="4437822"/>
                  <a:pt x="1101858" y="4415532"/>
                  <a:pt x="1108584" y="4395352"/>
                </a:cubicBezTo>
                <a:cubicBezTo>
                  <a:pt x="1117369" y="4368996"/>
                  <a:pt x="1129220" y="4343763"/>
                  <a:pt x="1139537" y="4317969"/>
                </a:cubicBezTo>
                <a:cubicBezTo>
                  <a:pt x="1165640" y="4161350"/>
                  <a:pt x="1141066" y="4279029"/>
                  <a:pt x="1201444" y="4085821"/>
                </a:cubicBezTo>
                <a:cubicBezTo>
                  <a:pt x="1212646" y="4049973"/>
                  <a:pt x="1220521" y="4013114"/>
                  <a:pt x="1232397" y="3977485"/>
                </a:cubicBezTo>
                <a:cubicBezTo>
                  <a:pt x="1252161" y="3918194"/>
                  <a:pt x="1267333" y="3892135"/>
                  <a:pt x="1294303" y="3838195"/>
                </a:cubicBezTo>
                <a:cubicBezTo>
                  <a:pt x="1333555" y="3641933"/>
                  <a:pt x="1280955" y="3853863"/>
                  <a:pt x="1340733" y="3714382"/>
                </a:cubicBezTo>
                <a:cubicBezTo>
                  <a:pt x="1400698" y="3574467"/>
                  <a:pt x="1309452" y="3722612"/>
                  <a:pt x="1387163" y="3606046"/>
                </a:cubicBezTo>
                <a:cubicBezTo>
                  <a:pt x="1362610" y="3569216"/>
                  <a:pt x="1328446" y="3519565"/>
                  <a:pt x="1309780" y="3482234"/>
                </a:cubicBezTo>
                <a:cubicBezTo>
                  <a:pt x="1297355" y="3457386"/>
                  <a:pt x="1290110" y="3430238"/>
                  <a:pt x="1278827" y="3404850"/>
                </a:cubicBezTo>
                <a:cubicBezTo>
                  <a:pt x="1269458" y="3383767"/>
                  <a:pt x="1258191" y="3363579"/>
                  <a:pt x="1247874" y="3342944"/>
                </a:cubicBezTo>
                <a:cubicBezTo>
                  <a:pt x="1242715" y="3311990"/>
                  <a:pt x="1232397" y="3281464"/>
                  <a:pt x="1232397" y="3250084"/>
                </a:cubicBezTo>
                <a:cubicBezTo>
                  <a:pt x="1232397" y="3054217"/>
                  <a:pt x="1350493" y="2899313"/>
                  <a:pt x="1433592" y="2723881"/>
                </a:cubicBezTo>
                <a:cubicBezTo>
                  <a:pt x="1582471" y="2409580"/>
                  <a:pt x="1484328" y="2671234"/>
                  <a:pt x="1572882" y="2352443"/>
                </a:cubicBezTo>
                <a:cubicBezTo>
                  <a:pt x="1632551" y="2137634"/>
                  <a:pt x="1574098" y="2359520"/>
                  <a:pt x="1634788" y="2197677"/>
                </a:cubicBezTo>
                <a:cubicBezTo>
                  <a:pt x="1642257" y="2177760"/>
                  <a:pt x="1645106" y="2156406"/>
                  <a:pt x="1650265" y="2135770"/>
                </a:cubicBezTo>
                <a:cubicBezTo>
                  <a:pt x="1614199" y="2009538"/>
                  <a:pt x="1591868" y="1942427"/>
                  <a:pt x="1572882" y="1795285"/>
                </a:cubicBezTo>
                <a:cubicBezTo>
                  <a:pt x="1562299" y="1713262"/>
                  <a:pt x="1562565" y="1630201"/>
                  <a:pt x="1557406" y="1547660"/>
                </a:cubicBezTo>
                <a:cubicBezTo>
                  <a:pt x="1583200" y="1408370"/>
                  <a:pt x="1590817" y="1264452"/>
                  <a:pt x="1634788" y="1129791"/>
                </a:cubicBezTo>
                <a:cubicBezTo>
                  <a:pt x="1674175" y="1009168"/>
                  <a:pt x="1750475" y="903872"/>
                  <a:pt x="1805030" y="789307"/>
                </a:cubicBezTo>
                <a:cubicBezTo>
                  <a:pt x="1853674" y="687154"/>
                  <a:pt x="1894888" y="581548"/>
                  <a:pt x="1944321" y="479775"/>
                </a:cubicBezTo>
                <a:cubicBezTo>
                  <a:pt x="1960626" y="446205"/>
                  <a:pt x="2168230" y="38763"/>
                  <a:pt x="2222899" y="3095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5" name="PPT世界-7" descr="白色的建筑&#10;&#10;描述已自动生成"/>
          <p:cNvPicPr>
            <a:picLocks noChangeAspect="1"/>
          </p:cNvPicPr>
          <p:nvPr/>
        </p:nvPicPr>
        <p:blipFill>
          <a:blip r:embed="rId3" cstate="screen"/>
          <a:srcRect/>
          <a:stretch>
            <a:fillRect/>
          </a:stretch>
        </p:blipFill>
        <p:spPr>
          <a:xfrm flipH="1">
            <a:off x="1" y="861055"/>
            <a:ext cx="5021943" cy="5996945"/>
          </a:xfrm>
          <a:custGeom>
            <a:avLst/>
            <a:gdLst>
              <a:gd name="connsiteX0" fmla="*/ 5021943 w 5021943"/>
              <a:gd name="connsiteY0" fmla="*/ 0 h 5996945"/>
              <a:gd name="connsiteX1" fmla="*/ 0 w 5021943"/>
              <a:gd name="connsiteY1" fmla="*/ 0 h 5996945"/>
              <a:gd name="connsiteX2" fmla="*/ 0 w 5021943"/>
              <a:gd name="connsiteY2" fmla="*/ 5996945 h 5996945"/>
              <a:gd name="connsiteX3" fmla="*/ 5021943 w 5021943"/>
              <a:gd name="connsiteY3" fmla="*/ 5996945 h 5996945"/>
            </a:gdLst>
            <a:ahLst/>
            <a:cxnLst>
              <a:cxn ang="0">
                <a:pos x="connsiteX0" y="connsiteY0"/>
              </a:cxn>
              <a:cxn ang="0">
                <a:pos x="connsiteX1" y="connsiteY1"/>
              </a:cxn>
              <a:cxn ang="0">
                <a:pos x="connsiteX2" y="connsiteY2"/>
              </a:cxn>
              <a:cxn ang="0">
                <a:pos x="connsiteX3" y="connsiteY3"/>
              </a:cxn>
            </a:cxnLst>
            <a:rect l="l" t="t" r="r" b="b"/>
            <a:pathLst>
              <a:path w="5021943" h="5996945">
                <a:moveTo>
                  <a:pt x="5021943" y="0"/>
                </a:moveTo>
                <a:lnTo>
                  <a:pt x="0" y="0"/>
                </a:lnTo>
                <a:lnTo>
                  <a:pt x="0" y="5996945"/>
                </a:lnTo>
                <a:lnTo>
                  <a:pt x="5021943" y="5996945"/>
                </a:lnTo>
                <a:close/>
              </a:path>
            </a:pathLst>
          </a:custGeom>
        </p:spPr>
      </p:pic>
      <p:grpSp>
        <p:nvGrpSpPr>
          <p:cNvPr id="2" name="PPT世界-10">
            <a:extLst>
              <a:ext uri="{FF2B5EF4-FFF2-40B4-BE49-F238E27FC236}">
                <a16:creationId xmlns:a16="http://schemas.microsoft.com/office/drawing/2014/main" id="{1B6FD978-848E-409E-A822-BCB27ECA9284}"/>
              </a:ext>
            </a:extLst>
          </p:cNvPr>
          <p:cNvGrpSpPr/>
          <p:nvPr/>
        </p:nvGrpSpPr>
        <p:grpSpPr>
          <a:xfrm>
            <a:off x="5220672" y="1533170"/>
            <a:ext cx="3681110" cy="1314987"/>
            <a:chOff x="5220672" y="1533170"/>
            <a:chExt cx="3681110" cy="1314987"/>
          </a:xfrm>
        </p:grpSpPr>
        <p:sp>
          <p:nvSpPr>
            <p:cNvPr id="14" name="PPT世界-10-1"/>
            <p:cNvSpPr/>
            <p:nvPr/>
          </p:nvSpPr>
          <p:spPr>
            <a:xfrm rot="60000">
              <a:off x="5220672" y="1539078"/>
              <a:ext cx="3507125" cy="1309079"/>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5" name="PPT世界-10-2"/>
            <p:cNvSpPr/>
            <p:nvPr/>
          </p:nvSpPr>
          <p:spPr>
            <a:xfrm rot="60000">
              <a:off x="5302485" y="1533170"/>
              <a:ext cx="3312978" cy="123661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6" name="PPT世界-10-3"/>
            <p:cNvSpPr txBox="1"/>
            <p:nvPr/>
          </p:nvSpPr>
          <p:spPr>
            <a:xfrm rot="21380139">
              <a:off x="5321836" y="1796761"/>
              <a:ext cx="3294853" cy="830997"/>
            </a:xfrm>
            <a:prstGeom prst="rect">
              <a:avLst/>
            </a:prstGeom>
            <a:noFill/>
          </p:spPr>
          <p:txBody>
            <a:bodyPr wrap="square" rtlCol="0">
              <a:noAutofit/>
            </a:bodyPr>
            <a:lstStyle/>
            <a:p>
              <a:pPr algn="ctr"/>
              <a:r>
                <a:rPr lang="en-US" altLang="zh-CN" sz="48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en-US" altLang="zh-CN" sz="4800" dirty="0">
                  <a:ln w="9525">
                    <a:solidFill>
                      <a:schemeClr val="bg1">
                        <a:alpha val="50000"/>
                      </a:schemeClr>
                    </a:solidFill>
                  </a:ln>
                  <a:solidFill>
                    <a:srgbClr val="4A351E"/>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10-4"/>
            <p:cNvSpPr/>
            <p:nvPr/>
          </p:nvSpPr>
          <p:spPr>
            <a:xfrm rot="3764666">
              <a:off x="8373785" y="1620993"/>
              <a:ext cx="504435" cy="55155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grpSp>
      <p:sp>
        <p:nvSpPr>
          <p:cNvPr id="19" name="PPT世界-11"/>
          <p:cNvSpPr txBox="1"/>
          <p:nvPr/>
        </p:nvSpPr>
        <p:spPr>
          <a:xfrm>
            <a:off x="7653659" y="4546389"/>
            <a:ext cx="3585603" cy="967765"/>
          </a:xfrm>
          <a:prstGeom prst="rect">
            <a:avLst/>
          </a:prstGeom>
          <a:noFill/>
        </p:spPr>
        <p:txBody>
          <a:bodyPr wrap="square" rtlCol="0">
            <a:noAutofit/>
          </a:bodyPr>
          <a:lstStyle/>
          <a:p>
            <a:pPr lvl="0" algn="r">
              <a:lnSpc>
                <a:spcPct val="150000"/>
              </a:lnSpc>
              <a:defRPr/>
            </a:pPr>
            <a:r>
              <a:rPr lang="en-US" altLang="zh-CN" sz="2000" i="1" spc="300" dirty="0">
                <a:solidFill>
                  <a:srgbClr val="4A351E">
                    <a:alpha val="40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HISTORICAL GEOGRAPHY</a:t>
            </a:r>
          </a:p>
        </p:txBody>
      </p:sp>
      <p:grpSp>
        <p:nvGrpSpPr>
          <p:cNvPr id="3" name="PPT世界-12">
            <a:extLst>
              <a:ext uri="{FF2B5EF4-FFF2-40B4-BE49-F238E27FC236}">
                <a16:creationId xmlns:a16="http://schemas.microsoft.com/office/drawing/2014/main" id="{765269C1-2CAB-4A93-8157-6A9DCC4CD715}"/>
              </a:ext>
            </a:extLst>
          </p:cNvPr>
          <p:cNvGrpSpPr/>
          <p:nvPr/>
        </p:nvGrpSpPr>
        <p:grpSpPr>
          <a:xfrm>
            <a:off x="6155559" y="2871004"/>
            <a:ext cx="5414505" cy="1366441"/>
            <a:chOff x="6155559" y="2871004"/>
            <a:chExt cx="5414505" cy="1366441"/>
          </a:xfrm>
        </p:grpSpPr>
        <p:sp>
          <p:nvSpPr>
            <p:cNvPr id="22" name="PPT世界-12-1"/>
            <p:cNvSpPr/>
            <p:nvPr/>
          </p:nvSpPr>
          <p:spPr>
            <a:xfrm>
              <a:off x="6468643"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12-2"/>
            <p:cNvSpPr/>
            <p:nvPr/>
          </p:nvSpPr>
          <p:spPr>
            <a:xfrm rot="21399609">
              <a:off x="6428991"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0" name="PPT世界-12-3"/>
            <p:cNvSpPr txBox="1"/>
            <p:nvPr/>
          </p:nvSpPr>
          <p:spPr>
            <a:xfrm>
              <a:off x="6233980" y="2974031"/>
              <a:ext cx="5336084" cy="1200329"/>
            </a:xfrm>
            <a:prstGeom prst="rect">
              <a:avLst/>
            </a:prstGeom>
            <a:noFill/>
          </p:spPr>
          <p:txBody>
            <a:bodyPr wrap="square" rtlCol="0">
              <a:noAutofit/>
            </a:bodyPr>
            <a:lstStyle>
              <a:defPPr>
                <a:defRPr lang="zh-CN"/>
              </a:defPPr>
              <a:lvl1pPr algn="ctr">
                <a:defRPr sz="72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zh-CN" altLang="en-US" dirty="0">
                  <a:solidFill>
                    <a:schemeClr val="accent1"/>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历史</a:t>
              </a:r>
              <a:r>
                <a:rPr lang="zh-CN" altLang="en-US"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地理学</a:t>
              </a:r>
              <a:endParaRPr lang="zh-CN" altLang="en-US" sz="6000"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endParaRPr>
            </a:p>
          </p:txBody>
        </p:sp>
        <p:sp>
          <p:nvSpPr>
            <p:cNvPr id="18" name="PPT世界-12-4"/>
            <p:cNvSpPr/>
            <p:nvPr/>
          </p:nvSpPr>
          <p:spPr>
            <a:xfrm rot="17835334" flipH="1">
              <a:off x="6179074" y="3254779"/>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pic>
        <p:nvPicPr>
          <p:cNvPr id="24" name="图片 23">
            <a:hlinkClick r:id="rId4"/>
            <a:extLst>
              <a:ext uri="{FF2B5EF4-FFF2-40B4-BE49-F238E27FC236}">
                <a16:creationId xmlns:a16="http://schemas.microsoft.com/office/drawing/2014/main" id="{04241918-96BC-482E-A523-F7ECAF1FA4C7}"/>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PT世界-1">
            <a:extLst>
              <a:ext uri="{FF2B5EF4-FFF2-40B4-BE49-F238E27FC236}">
                <a16:creationId xmlns:a16="http://schemas.microsoft.com/office/drawing/2014/main" id="{50636DD4-797B-41FF-8FC3-B0A65D6645FE}"/>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2">
            <a:extLst>
              <a:ext uri="{FF2B5EF4-FFF2-40B4-BE49-F238E27FC236}">
                <a16:creationId xmlns:a16="http://schemas.microsoft.com/office/drawing/2014/main" id="{1D65328C-4CA6-479B-8E3A-8B1CD17D609B}"/>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3" name="PPT世界-3">
            <a:extLst>
              <a:ext uri="{FF2B5EF4-FFF2-40B4-BE49-F238E27FC236}">
                <a16:creationId xmlns:a16="http://schemas.microsoft.com/office/drawing/2014/main" id="{148B2D9A-8CAA-4EE9-BE38-9B3D37C11FBA}"/>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10" name="PPT世界-5">
            <a:extLst>
              <a:ext uri="{FF2B5EF4-FFF2-40B4-BE49-F238E27FC236}">
                <a16:creationId xmlns:a16="http://schemas.microsoft.com/office/drawing/2014/main" id="{FC113D68-59D4-41CC-ACE3-1C10BB8F588F}"/>
              </a:ext>
            </a:extLst>
          </p:cNvPr>
          <p:cNvGrpSpPr/>
          <p:nvPr/>
        </p:nvGrpSpPr>
        <p:grpSpPr>
          <a:xfrm>
            <a:off x="1359765" y="1918507"/>
            <a:ext cx="3651633" cy="3646291"/>
            <a:chOff x="1147065" y="1755633"/>
            <a:chExt cx="3651633" cy="3646291"/>
          </a:xfrm>
        </p:grpSpPr>
        <p:sp>
          <p:nvSpPr>
            <p:cNvPr id="20" name="PPT世界-5-1"/>
            <p:cNvSpPr/>
            <p:nvPr/>
          </p:nvSpPr>
          <p:spPr bwMode="auto">
            <a:xfrm>
              <a:off x="1147065" y="1755633"/>
              <a:ext cx="3651633" cy="3646291"/>
            </a:xfrm>
            <a:prstGeom prst="ellipse">
              <a:avLst/>
            </a:prstGeom>
            <a:noFill/>
            <a:ln w="9" cap="flat">
              <a:noFill/>
              <a:prstDash val="solid"/>
              <a:miter lim="800000"/>
            </a:ln>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1" name="PPT世界-5-2"/>
            <p:cNvSpPr/>
            <p:nvPr/>
          </p:nvSpPr>
          <p:spPr bwMode="auto">
            <a:xfrm>
              <a:off x="1160284" y="1872557"/>
              <a:ext cx="1672921" cy="2899125"/>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accent1"/>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2" name="PPT世界-5-3"/>
            <p:cNvSpPr/>
            <p:nvPr/>
          </p:nvSpPr>
          <p:spPr bwMode="auto">
            <a:xfrm>
              <a:off x="2428734" y="1776943"/>
              <a:ext cx="2344489" cy="2513875"/>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chemeClr val="accent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sp>
          <p:nvSpPr>
            <p:cNvPr id="23" name="PPT世界-5-4"/>
            <p:cNvSpPr/>
            <p:nvPr/>
          </p:nvSpPr>
          <p:spPr bwMode="auto">
            <a:xfrm>
              <a:off x="1577282" y="3839609"/>
              <a:ext cx="2957594" cy="1448065"/>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chemeClr val="accent1">
                <a:lumMod val="60000"/>
                <a:lumOff val="4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t" anchorCtr="0" forceAA="0" compatLnSpc="1">
              <a:noAutofit/>
            </a:bodyPr>
            <a:lstStyle/>
            <a:p>
              <a:pPr algn="ctr"/>
              <a:endParaRPr lang="en-US" altLang="ko-KR" sz="1050" b="1" dirty="0">
                <a:solidFill>
                  <a:schemeClr val="bg1"/>
                </a:solidFill>
                <a:latin typeface="思源黑体 CN Light" panose="020B0300000000000000" pitchFamily="34" charset="-122"/>
                <a:cs typeface="思源黑体 CN Bold" panose="020B0800000000000000" pitchFamily="34" charset="-122"/>
              </a:endParaRPr>
            </a:p>
          </p:txBody>
        </p:sp>
        <p:sp>
          <p:nvSpPr>
            <p:cNvPr id="24" name="PPT世界-5-5"/>
            <p:cNvSpPr txBox="1"/>
            <p:nvPr/>
          </p:nvSpPr>
          <p:spPr>
            <a:xfrm>
              <a:off x="1679982" y="3225800"/>
              <a:ext cx="2585799" cy="638284"/>
            </a:xfrm>
            <a:prstGeom prst="rect">
              <a:avLst/>
            </a:prstGeom>
            <a:noFill/>
          </p:spPr>
          <p:txBody>
            <a:bodyPr wrap="square" lIns="91440" tIns="45720" rIns="91440" bIns="45720" anchor="ctr">
              <a:noAutofit/>
            </a:bodyPr>
            <a:lstStyle/>
            <a:p>
              <a:pPr lvl="0" algn="ctr"/>
              <a:r>
                <a:rPr lang="zh-CN" altLang="en-US" sz="2400" dirty="0">
                  <a:solidFill>
                    <a:schemeClr val="accent1"/>
                  </a:solidFill>
                  <a:ea typeface="思源黑体 CN Bold"/>
                  <a:cs typeface="思源黑体 CN Light" panose="020B0300000000000000" pitchFamily="34" charset="-122"/>
                </a:rPr>
                <a:t>标题文字添加</a:t>
              </a:r>
            </a:p>
          </p:txBody>
        </p:sp>
      </p:grpSp>
      <p:grpSp>
        <p:nvGrpSpPr>
          <p:cNvPr id="44" name="PPT世界-6">
            <a:extLst>
              <a:ext uri="{FF2B5EF4-FFF2-40B4-BE49-F238E27FC236}">
                <a16:creationId xmlns:a16="http://schemas.microsoft.com/office/drawing/2014/main" id="{2C5EA84B-2E51-4CAA-B56F-A83775E28535}"/>
              </a:ext>
            </a:extLst>
          </p:cNvPr>
          <p:cNvGrpSpPr/>
          <p:nvPr/>
        </p:nvGrpSpPr>
        <p:grpSpPr>
          <a:xfrm>
            <a:off x="319341" y="299953"/>
            <a:ext cx="3569559" cy="600930"/>
            <a:chOff x="1393399" y="5437280"/>
            <a:chExt cx="3569559" cy="600930"/>
          </a:xfrm>
        </p:grpSpPr>
        <p:sp>
          <p:nvSpPr>
            <p:cNvPr id="45" name="PPT世界-6-1">
              <a:extLst>
                <a:ext uri="{FF2B5EF4-FFF2-40B4-BE49-F238E27FC236}">
                  <a16:creationId xmlns:a16="http://schemas.microsoft.com/office/drawing/2014/main" id="{4E6F2792-47E6-41CB-AC1E-F9E92BE64778}"/>
                </a:ext>
              </a:extLst>
            </p:cNvPr>
            <p:cNvSpPr/>
            <p:nvPr/>
          </p:nvSpPr>
          <p:spPr>
            <a:xfrm rot="11647782" flipH="1" flipV="1">
              <a:off x="1445027" y="5443160"/>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6-2">
              <a:extLst>
                <a:ext uri="{FF2B5EF4-FFF2-40B4-BE49-F238E27FC236}">
                  <a16:creationId xmlns:a16="http://schemas.microsoft.com/office/drawing/2014/main" id="{DDA6CDF8-52B2-4D4A-968A-864FA69891BC}"/>
                </a:ext>
              </a:extLst>
            </p:cNvPr>
            <p:cNvSpPr/>
            <p:nvPr/>
          </p:nvSpPr>
          <p:spPr>
            <a:xfrm rot="15561976" flipH="1" flipV="1">
              <a:off x="1416273" y="5453906"/>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7" name="PPT世界-6-3">
              <a:extLst>
                <a:ext uri="{FF2B5EF4-FFF2-40B4-BE49-F238E27FC236}">
                  <a16:creationId xmlns:a16="http://schemas.microsoft.com/office/drawing/2014/main" id="{67050FB0-5F0D-4638-9A9D-8C6C84692948}"/>
                </a:ext>
              </a:extLst>
            </p:cNvPr>
            <p:cNvSpPr txBox="1"/>
            <p:nvPr/>
          </p:nvSpPr>
          <p:spPr>
            <a:xfrm>
              <a:off x="1393399" y="5543803"/>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04</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8" name="PPT世界-6-4">
              <a:extLst>
                <a:ext uri="{FF2B5EF4-FFF2-40B4-BE49-F238E27FC236}">
                  <a16:creationId xmlns:a16="http://schemas.microsoft.com/office/drawing/2014/main" id="{5D6D7F73-3B54-46E4-B550-635042DE2DB7}"/>
                </a:ext>
              </a:extLst>
            </p:cNvPr>
            <p:cNvSpPr txBox="1"/>
            <p:nvPr/>
          </p:nvSpPr>
          <p:spPr>
            <a:xfrm>
              <a:off x="3138854" y="5564695"/>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HISTORICAL GEOGRAPHY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49" name="PPT世界-6-5">
              <a:extLst>
                <a:ext uri="{FF2B5EF4-FFF2-40B4-BE49-F238E27FC236}">
                  <a16:creationId xmlns:a16="http://schemas.microsoft.com/office/drawing/2014/main" id="{767F53D3-96BB-4476-B575-179788E87F8F}"/>
                </a:ext>
              </a:extLst>
            </p:cNvPr>
            <p:cNvSpPr txBox="1"/>
            <p:nvPr/>
          </p:nvSpPr>
          <p:spPr>
            <a:xfrm>
              <a:off x="2433823" y="5532802"/>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历史地理学</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grpSp>
        <p:nvGrpSpPr>
          <p:cNvPr id="9" name="PPT世界-7">
            <a:extLst>
              <a:ext uri="{FF2B5EF4-FFF2-40B4-BE49-F238E27FC236}">
                <a16:creationId xmlns:a16="http://schemas.microsoft.com/office/drawing/2014/main" id="{9C4E478D-E71F-45D0-B3CC-D5658C9C90D0}"/>
              </a:ext>
            </a:extLst>
          </p:cNvPr>
          <p:cNvGrpSpPr/>
          <p:nvPr/>
        </p:nvGrpSpPr>
        <p:grpSpPr>
          <a:xfrm>
            <a:off x="3011645" y="4778574"/>
            <a:ext cx="8245991" cy="1620000"/>
            <a:chOff x="2798945" y="4615700"/>
            <a:chExt cx="8245991" cy="1620000"/>
          </a:xfrm>
        </p:grpSpPr>
        <p:cxnSp>
          <p:nvCxnSpPr>
            <p:cNvPr id="28" name="PPT世界-7-1"/>
            <p:cNvCxnSpPr/>
            <p:nvPr/>
          </p:nvCxnSpPr>
          <p:spPr>
            <a:xfrm flipV="1">
              <a:off x="2798945" y="5112433"/>
              <a:ext cx="4176011" cy="389535"/>
            </a:xfrm>
            <a:prstGeom prst="bentConnector3">
              <a:avLst>
                <a:gd name="adj1" fmla="val 35545"/>
              </a:avLst>
            </a:prstGeom>
            <a:ln w="12700" cmpd="sng">
              <a:solidFill>
                <a:schemeClr val="accent1">
                  <a:lumMod val="60000"/>
                  <a:lumOff val="40000"/>
                </a:schemeClr>
              </a:solidFill>
              <a:prstDash val="sysDash"/>
              <a:headEnd type="oval" w="lg" len="lg"/>
              <a:tailEnd type="triangle"/>
            </a:ln>
            <a:effectLst/>
          </p:spPr>
          <p:style>
            <a:lnRef idx="2">
              <a:schemeClr val="accent1"/>
            </a:lnRef>
            <a:fillRef idx="0">
              <a:schemeClr val="accent1"/>
            </a:fillRef>
            <a:effectRef idx="1">
              <a:schemeClr val="accent1"/>
            </a:effectRef>
            <a:fontRef idx="minor">
              <a:schemeClr val="tx1"/>
            </a:fontRef>
          </p:style>
        </p:cxnSp>
        <p:grpSp>
          <p:nvGrpSpPr>
            <p:cNvPr id="4" name="组合 3">
              <a:extLst>
                <a:ext uri="{FF2B5EF4-FFF2-40B4-BE49-F238E27FC236}">
                  <a16:creationId xmlns:a16="http://schemas.microsoft.com/office/drawing/2014/main" id="{00869F82-5930-48E1-B382-467A36B26F1F}"/>
                </a:ext>
              </a:extLst>
            </p:cNvPr>
            <p:cNvGrpSpPr/>
            <p:nvPr/>
          </p:nvGrpSpPr>
          <p:grpSpPr>
            <a:xfrm>
              <a:off x="7393304" y="4615700"/>
              <a:ext cx="3651632" cy="1620000"/>
              <a:chOff x="7393304" y="4615700"/>
              <a:chExt cx="3651632" cy="1620000"/>
            </a:xfrm>
          </p:grpSpPr>
          <p:sp>
            <p:nvSpPr>
              <p:cNvPr id="38" name="PPT世界-7-2"/>
              <p:cNvSpPr/>
              <p:nvPr/>
            </p:nvSpPr>
            <p:spPr>
              <a:xfrm>
                <a:off x="7393304" y="4615700"/>
                <a:ext cx="3651632" cy="1620000"/>
              </a:xfrm>
              <a:prstGeom prst="rect">
                <a:avLst/>
              </a:prstGeom>
              <a:solidFill>
                <a:schemeClr val="accent1">
                  <a:lumMod val="60000"/>
                  <a:lumOff val="4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endParaRPr lang="en-US" altLang="zh-CN" sz="1600" spc="100" dirty="0">
                  <a:solidFill>
                    <a:schemeClr val="bg1"/>
                  </a:solidFill>
                  <a:latin typeface="+mn-ea"/>
                  <a:cs typeface="思源黑体 CN Bold" panose="020B0800000000000000" pitchFamily="34" charset="-122"/>
                </a:endParaRPr>
              </a:p>
            </p:txBody>
          </p:sp>
          <p:sp>
            <p:nvSpPr>
              <p:cNvPr id="39" name="PPT世界-7-3"/>
              <p:cNvSpPr/>
              <p:nvPr/>
            </p:nvSpPr>
            <p:spPr bwMode="auto">
              <a:xfrm>
                <a:off x="7652499" y="4768115"/>
                <a:ext cx="432628" cy="423857"/>
              </a:xfrm>
              <a:custGeom>
                <a:avLst/>
                <a:gdLst>
                  <a:gd name="connsiteX0" fmla="*/ 318690 w 432628"/>
                  <a:gd name="connsiteY0" fmla="*/ 232006 h 423857"/>
                  <a:gd name="connsiteX1" fmla="*/ 379668 w 432628"/>
                  <a:gd name="connsiteY1" fmla="*/ 292804 h 423857"/>
                  <a:gd name="connsiteX2" fmla="*/ 359342 w 432628"/>
                  <a:gd name="connsiteY2" fmla="*/ 313059 h 423857"/>
                  <a:gd name="connsiteX3" fmla="*/ 298364 w 432628"/>
                  <a:gd name="connsiteY3" fmla="*/ 252262 h 423857"/>
                  <a:gd name="connsiteX4" fmla="*/ 345356 w 432628"/>
                  <a:gd name="connsiteY4" fmla="*/ 166568 h 423857"/>
                  <a:gd name="connsiteX5" fmla="*/ 432628 w 432628"/>
                  <a:gd name="connsiteY5" fmla="*/ 166568 h 423857"/>
                  <a:gd name="connsiteX6" fmla="*/ 432628 w 432628"/>
                  <a:gd name="connsiteY6" fmla="*/ 194825 h 423857"/>
                  <a:gd name="connsiteX7" fmla="*/ 345356 w 432628"/>
                  <a:gd name="connsiteY7" fmla="*/ 194825 h 423857"/>
                  <a:gd name="connsiteX8" fmla="*/ 244304 w 432628"/>
                  <a:gd name="connsiteY8" fmla="*/ 146077 h 423857"/>
                  <a:gd name="connsiteX9" fmla="*/ 186538 w 432628"/>
                  <a:gd name="connsiteY9" fmla="*/ 203694 h 423857"/>
                  <a:gd name="connsiteX10" fmla="*/ 220844 w 432628"/>
                  <a:gd name="connsiteY10" fmla="*/ 237895 h 423857"/>
                  <a:gd name="connsiteX11" fmla="*/ 278638 w 432628"/>
                  <a:gd name="connsiteY11" fmla="*/ 180306 h 423857"/>
                  <a:gd name="connsiteX12" fmla="*/ 244318 w 432628"/>
                  <a:gd name="connsiteY12" fmla="*/ 118977 h 423857"/>
                  <a:gd name="connsiteX13" fmla="*/ 305823 w 432628"/>
                  <a:gd name="connsiteY13" fmla="*/ 180292 h 423857"/>
                  <a:gd name="connsiteX14" fmla="*/ 61504 w 432628"/>
                  <a:gd name="connsiteY14" fmla="*/ 423857 h 423857"/>
                  <a:gd name="connsiteX15" fmla="*/ 0 w 432628"/>
                  <a:gd name="connsiteY15" fmla="*/ 362542 h 423857"/>
                  <a:gd name="connsiteX16" fmla="*/ 133692 w 432628"/>
                  <a:gd name="connsiteY16" fmla="*/ 53540 h 423857"/>
                  <a:gd name="connsiteX17" fmla="*/ 194682 w 432628"/>
                  <a:gd name="connsiteY17" fmla="*/ 114341 h 423857"/>
                  <a:gd name="connsiteX18" fmla="*/ 174367 w 432628"/>
                  <a:gd name="connsiteY18" fmla="*/ 134593 h 423857"/>
                  <a:gd name="connsiteX19" fmla="*/ 113378 w 432628"/>
                  <a:gd name="connsiteY19" fmla="*/ 73792 h 423857"/>
                  <a:gd name="connsiteX20" fmla="*/ 359357 w 432628"/>
                  <a:gd name="connsiteY20" fmla="*/ 46847 h 423857"/>
                  <a:gd name="connsiteX21" fmla="*/ 379668 w 432628"/>
                  <a:gd name="connsiteY21" fmla="*/ 67292 h 423857"/>
                  <a:gd name="connsiteX22" fmla="*/ 318675 w 432628"/>
                  <a:gd name="connsiteY22" fmla="*/ 128644 h 423857"/>
                  <a:gd name="connsiteX23" fmla="*/ 298364 w 432628"/>
                  <a:gd name="connsiteY23" fmla="*/ 108198 h 423857"/>
                  <a:gd name="connsiteX24" fmla="*/ 232724 w 432628"/>
                  <a:gd name="connsiteY24" fmla="*/ 0 h 423857"/>
                  <a:gd name="connsiteX25" fmla="*/ 261069 w 432628"/>
                  <a:gd name="connsiteY25" fmla="*/ 0 h 423857"/>
                  <a:gd name="connsiteX26" fmla="*/ 261069 w 432628"/>
                  <a:gd name="connsiteY26" fmla="*/ 86259 h 423857"/>
                  <a:gd name="connsiteX27" fmla="*/ 232724 w 432628"/>
                  <a:gd name="connsiteY27" fmla="*/ 86259 h 42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628" h="423857">
                    <a:moveTo>
                      <a:pt x="318690" y="232006"/>
                    </a:moveTo>
                    <a:lnTo>
                      <a:pt x="379668" y="292804"/>
                    </a:lnTo>
                    <a:lnTo>
                      <a:pt x="359342" y="313059"/>
                    </a:lnTo>
                    <a:lnTo>
                      <a:pt x="298364" y="252262"/>
                    </a:lnTo>
                    <a:close/>
                    <a:moveTo>
                      <a:pt x="345356" y="166568"/>
                    </a:moveTo>
                    <a:lnTo>
                      <a:pt x="432628" y="166568"/>
                    </a:lnTo>
                    <a:lnTo>
                      <a:pt x="432628" y="194825"/>
                    </a:lnTo>
                    <a:lnTo>
                      <a:pt x="345356" y="194825"/>
                    </a:lnTo>
                    <a:close/>
                    <a:moveTo>
                      <a:pt x="244304" y="146077"/>
                    </a:moveTo>
                    <a:lnTo>
                      <a:pt x="186538" y="203694"/>
                    </a:lnTo>
                    <a:lnTo>
                      <a:pt x="220844" y="237895"/>
                    </a:lnTo>
                    <a:lnTo>
                      <a:pt x="278638" y="180306"/>
                    </a:lnTo>
                    <a:close/>
                    <a:moveTo>
                      <a:pt x="244318" y="118977"/>
                    </a:moveTo>
                    <a:lnTo>
                      <a:pt x="305823" y="180292"/>
                    </a:lnTo>
                    <a:lnTo>
                      <a:pt x="61504" y="423857"/>
                    </a:lnTo>
                    <a:lnTo>
                      <a:pt x="0" y="362542"/>
                    </a:lnTo>
                    <a:close/>
                    <a:moveTo>
                      <a:pt x="133692" y="53540"/>
                    </a:moveTo>
                    <a:lnTo>
                      <a:pt x="194682" y="114341"/>
                    </a:lnTo>
                    <a:lnTo>
                      <a:pt x="174367" y="134593"/>
                    </a:lnTo>
                    <a:lnTo>
                      <a:pt x="113378" y="73792"/>
                    </a:lnTo>
                    <a:close/>
                    <a:moveTo>
                      <a:pt x="359357" y="46847"/>
                    </a:moveTo>
                    <a:lnTo>
                      <a:pt x="379668" y="67292"/>
                    </a:lnTo>
                    <a:lnTo>
                      <a:pt x="318675" y="128644"/>
                    </a:lnTo>
                    <a:lnTo>
                      <a:pt x="298364" y="108198"/>
                    </a:lnTo>
                    <a:close/>
                    <a:moveTo>
                      <a:pt x="232724" y="0"/>
                    </a:moveTo>
                    <a:lnTo>
                      <a:pt x="261069" y="0"/>
                    </a:lnTo>
                    <a:lnTo>
                      <a:pt x="261069" y="86259"/>
                    </a:lnTo>
                    <a:lnTo>
                      <a:pt x="232724" y="86259"/>
                    </a:lnTo>
                    <a:close/>
                  </a:path>
                </a:pathLst>
              </a:custGeom>
              <a:solidFill>
                <a:schemeClr val="bg1"/>
              </a:solidFill>
              <a:ln>
                <a:noFill/>
              </a:ln>
              <a:effectLst>
                <a:outerShdw blurRad="50800" dist="38100" dir="2700000" algn="tl" rotWithShape="0">
                  <a:prstClr val="black">
                    <a:alpha val="40000"/>
                  </a:prstClr>
                </a:outerShdw>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54" name="组合 53">
                <a:extLst>
                  <a:ext uri="{FF2B5EF4-FFF2-40B4-BE49-F238E27FC236}">
                    <a16:creationId xmlns:a16="http://schemas.microsoft.com/office/drawing/2014/main" id="{C32F988B-7F12-41FD-8B3B-117CD5C04B58}"/>
                  </a:ext>
                </a:extLst>
              </p:cNvPr>
              <p:cNvGrpSpPr/>
              <p:nvPr/>
            </p:nvGrpSpPr>
            <p:grpSpPr>
              <a:xfrm flipH="1">
                <a:off x="8141065" y="4844181"/>
                <a:ext cx="2759032" cy="1163037"/>
                <a:chOff x="660400" y="3634297"/>
                <a:chExt cx="2759032" cy="1163037"/>
              </a:xfrm>
            </p:grpSpPr>
            <p:sp>
              <p:nvSpPr>
                <p:cNvPr id="55" name="PPT世界-7-4">
                  <a:extLst>
                    <a:ext uri="{FF2B5EF4-FFF2-40B4-BE49-F238E27FC236}">
                      <a16:creationId xmlns:a16="http://schemas.microsoft.com/office/drawing/2014/main" id="{37156902-A9DF-4085-B7A7-AE14D4B7BCE0}"/>
                    </a:ext>
                  </a:extLst>
                </p:cNvPr>
                <p:cNvSpPr txBox="1"/>
                <p:nvPr/>
              </p:nvSpPr>
              <p:spPr>
                <a:xfrm>
                  <a:off x="660400" y="4004681"/>
                  <a:ext cx="2759032" cy="792653"/>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单击此处键入文本单击单击此处单击此处键入文本单击</a:t>
                  </a:r>
                  <a:endParaRPr lang="en-US" altLang="zh-CN" sz="1600" dirty="0">
                    <a:latin typeface="+mn-ea"/>
                    <a:cs typeface="思源黑体 CN Bold" panose="020B0800000000000000" pitchFamily="34" charset="-122"/>
                  </a:endParaRPr>
                </a:p>
              </p:txBody>
            </p:sp>
            <p:grpSp>
              <p:nvGrpSpPr>
                <p:cNvPr id="56" name="组合 55">
                  <a:extLst>
                    <a:ext uri="{FF2B5EF4-FFF2-40B4-BE49-F238E27FC236}">
                      <a16:creationId xmlns:a16="http://schemas.microsoft.com/office/drawing/2014/main" id="{F477F5D3-6AB2-487B-B4A2-61DBC263EB21}"/>
                    </a:ext>
                  </a:extLst>
                </p:cNvPr>
                <p:cNvGrpSpPr/>
                <p:nvPr/>
              </p:nvGrpSpPr>
              <p:grpSpPr>
                <a:xfrm>
                  <a:off x="713689" y="3634297"/>
                  <a:ext cx="1548000" cy="318171"/>
                  <a:chOff x="2589463" y="-1108113"/>
                  <a:chExt cx="1548000" cy="318171"/>
                </a:xfrm>
              </p:grpSpPr>
              <p:sp>
                <p:nvSpPr>
                  <p:cNvPr id="57" name="PPT世界-7-5">
                    <a:extLst>
                      <a:ext uri="{FF2B5EF4-FFF2-40B4-BE49-F238E27FC236}">
                        <a16:creationId xmlns:a16="http://schemas.microsoft.com/office/drawing/2014/main" id="{16867B76-38C8-413D-899C-FE6230F45600}"/>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58" name="PPT世界-7-6">
                    <a:extLst>
                      <a:ext uri="{FF2B5EF4-FFF2-40B4-BE49-F238E27FC236}">
                        <a16:creationId xmlns:a16="http://schemas.microsoft.com/office/drawing/2014/main" id="{642C952C-AE20-4A8C-8A0B-72AFBB187618}"/>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bg1"/>
                        </a:solidFill>
                        <a:effectLst>
                          <a:outerShdw blurRad="38100" dist="38100" dir="2700000" algn="tl">
                            <a:srgbClr val="000000">
                              <a:alpha val="43137"/>
                            </a:srgbClr>
                          </a:outerShdw>
                        </a:effectLst>
                        <a:ea typeface="思源黑体 CN Bold"/>
                        <a:cs typeface="思源黑体 CN Light" panose="020B0300000000000000" pitchFamily="34" charset="-122"/>
                      </a:rPr>
                      <a:t>标题文字添加</a:t>
                    </a:r>
                  </a:p>
                </p:txBody>
              </p:sp>
            </p:grpSp>
          </p:grpSp>
        </p:grpSp>
      </p:grpSp>
      <p:grpSp>
        <p:nvGrpSpPr>
          <p:cNvPr id="8" name="PPT世界-8">
            <a:extLst>
              <a:ext uri="{FF2B5EF4-FFF2-40B4-BE49-F238E27FC236}">
                <a16:creationId xmlns:a16="http://schemas.microsoft.com/office/drawing/2014/main" id="{E5EC38BC-B90F-4E56-8E27-B01A7B107E6A}"/>
              </a:ext>
            </a:extLst>
          </p:cNvPr>
          <p:cNvGrpSpPr/>
          <p:nvPr/>
        </p:nvGrpSpPr>
        <p:grpSpPr>
          <a:xfrm>
            <a:off x="5057650" y="2993441"/>
            <a:ext cx="6199986" cy="1620000"/>
            <a:chOff x="4844950" y="2830567"/>
            <a:chExt cx="6199986" cy="1620000"/>
          </a:xfrm>
        </p:grpSpPr>
        <p:cxnSp>
          <p:nvCxnSpPr>
            <p:cNvPr id="27" name="PPT世界-8-1"/>
            <p:cNvCxnSpPr/>
            <p:nvPr/>
          </p:nvCxnSpPr>
          <p:spPr>
            <a:xfrm flipH="1">
              <a:off x="4844950" y="3492697"/>
              <a:ext cx="2160000" cy="19655"/>
            </a:xfrm>
            <a:prstGeom prst="line">
              <a:avLst/>
            </a:prstGeom>
            <a:ln w="12700" cmpd="sng">
              <a:solidFill>
                <a:schemeClr val="accent2"/>
              </a:solidFill>
              <a:prstDash val="sysDash"/>
              <a:headEnd type="triangle"/>
              <a:tailEnd type="oval" w="lg" len="lg"/>
            </a:ln>
            <a:effectLst/>
          </p:spPr>
          <p:style>
            <a:lnRef idx="2">
              <a:schemeClr val="accent1"/>
            </a:lnRef>
            <a:fillRef idx="0">
              <a:schemeClr val="accent1"/>
            </a:fillRef>
            <a:effectRef idx="1">
              <a:schemeClr val="accent1"/>
            </a:effectRef>
            <a:fontRef idx="minor">
              <a:schemeClr val="tx1"/>
            </a:fontRef>
          </p:style>
        </p:cxnSp>
        <p:grpSp>
          <p:nvGrpSpPr>
            <p:cNvPr id="5" name="组合 4">
              <a:extLst>
                <a:ext uri="{FF2B5EF4-FFF2-40B4-BE49-F238E27FC236}">
                  <a16:creationId xmlns:a16="http://schemas.microsoft.com/office/drawing/2014/main" id="{DDCEA739-66A0-4427-84A9-CC1BABFE6E78}"/>
                </a:ext>
              </a:extLst>
            </p:cNvPr>
            <p:cNvGrpSpPr/>
            <p:nvPr/>
          </p:nvGrpSpPr>
          <p:grpSpPr>
            <a:xfrm>
              <a:off x="7395988" y="2830567"/>
              <a:ext cx="3648948" cy="1620000"/>
              <a:chOff x="7395988" y="2827646"/>
              <a:chExt cx="3648948" cy="1620000"/>
            </a:xfrm>
          </p:grpSpPr>
          <p:sp>
            <p:nvSpPr>
              <p:cNvPr id="34" name="PPT世界-8-2"/>
              <p:cNvSpPr/>
              <p:nvPr/>
            </p:nvSpPr>
            <p:spPr>
              <a:xfrm>
                <a:off x="7395988" y="2827646"/>
                <a:ext cx="3648948" cy="1620000"/>
              </a:xfrm>
              <a:prstGeom prst="rect">
                <a:avLst/>
              </a:prstGeom>
              <a:solidFill>
                <a:schemeClr val="accent2"/>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endParaRPr lang="en-US" altLang="zh-CN" sz="1600" spc="100" dirty="0">
                  <a:solidFill>
                    <a:schemeClr val="bg2">
                      <a:lumMod val="50000"/>
                    </a:schemeClr>
                  </a:solidFill>
                  <a:latin typeface="+mn-ea"/>
                  <a:cs typeface="思源黑体 CN Bold" panose="020B0800000000000000" pitchFamily="34" charset="-122"/>
                </a:endParaRPr>
              </a:p>
            </p:txBody>
          </p:sp>
          <p:sp>
            <p:nvSpPr>
              <p:cNvPr id="35" name="PPT世界-8-3"/>
              <p:cNvSpPr/>
              <p:nvPr/>
            </p:nvSpPr>
            <p:spPr bwMode="auto">
              <a:xfrm>
                <a:off x="7655423" y="2985000"/>
                <a:ext cx="426781" cy="426781"/>
              </a:xfrm>
              <a:custGeom>
                <a:avLst/>
                <a:gdLst>
                  <a:gd name="connsiteX0" fmla="*/ 159935 w 426781"/>
                  <a:gd name="connsiteY0" fmla="*/ 208670 h 426781"/>
                  <a:gd name="connsiteX1" fmla="*/ 102131 w 426781"/>
                  <a:gd name="connsiteY1" fmla="*/ 266594 h 426781"/>
                  <a:gd name="connsiteX2" fmla="*/ 159935 w 426781"/>
                  <a:gd name="connsiteY2" fmla="*/ 324532 h 426781"/>
                  <a:gd name="connsiteX3" fmla="*/ 217724 w 426781"/>
                  <a:gd name="connsiteY3" fmla="*/ 266594 h 426781"/>
                  <a:gd name="connsiteX4" fmla="*/ 159935 w 426781"/>
                  <a:gd name="connsiteY4" fmla="*/ 208670 h 426781"/>
                  <a:gd name="connsiteX5" fmla="*/ 141363 w 426781"/>
                  <a:gd name="connsiteY5" fmla="*/ 106139 h 426781"/>
                  <a:gd name="connsiteX6" fmla="*/ 178537 w 426781"/>
                  <a:gd name="connsiteY6" fmla="*/ 106139 h 426781"/>
                  <a:gd name="connsiteX7" fmla="*/ 188667 w 426781"/>
                  <a:gd name="connsiteY7" fmla="*/ 114586 h 426781"/>
                  <a:gd name="connsiteX8" fmla="*/ 197449 w 426781"/>
                  <a:gd name="connsiteY8" fmla="*/ 162489 h 426781"/>
                  <a:gd name="connsiteX9" fmla="*/ 206113 w 426781"/>
                  <a:gd name="connsiteY9" fmla="*/ 166126 h 426781"/>
                  <a:gd name="connsiteX10" fmla="*/ 246752 w 426781"/>
                  <a:gd name="connsiteY10" fmla="*/ 138664 h 426781"/>
                  <a:gd name="connsiteX11" fmla="*/ 259904 w 426781"/>
                  <a:gd name="connsiteY11" fmla="*/ 139925 h 426781"/>
                  <a:gd name="connsiteX12" fmla="*/ 286192 w 426781"/>
                  <a:gd name="connsiteY12" fmla="*/ 166274 h 426781"/>
                  <a:gd name="connsiteX13" fmla="*/ 287466 w 426781"/>
                  <a:gd name="connsiteY13" fmla="*/ 179471 h 426781"/>
                  <a:gd name="connsiteX14" fmla="*/ 260067 w 426781"/>
                  <a:gd name="connsiteY14" fmla="*/ 220205 h 426781"/>
                  <a:gd name="connsiteX15" fmla="*/ 263695 w 426781"/>
                  <a:gd name="connsiteY15" fmla="*/ 228859 h 426781"/>
                  <a:gd name="connsiteX16" fmla="*/ 311488 w 426781"/>
                  <a:gd name="connsiteY16" fmla="*/ 237691 h 426781"/>
                  <a:gd name="connsiteX17" fmla="*/ 319900 w 426781"/>
                  <a:gd name="connsiteY17" fmla="*/ 247830 h 426781"/>
                  <a:gd name="connsiteX18" fmla="*/ 319900 w 426781"/>
                  <a:gd name="connsiteY18" fmla="*/ 285090 h 426781"/>
                  <a:gd name="connsiteX19" fmla="*/ 311488 w 426781"/>
                  <a:gd name="connsiteY19" fmla="*/ 295229 h 426781"/>
                  <a:gd name="connsiteX20" fmla="*/ 263680 w 426781"/>
                  <a:gd name="connsiteY20" fmla="*/ 304061 h 426781"/>
                  <a:gd name="connsiteX21" fmla="*/ 260052 w 426781"/>
                  <a:gd name="connsiteY21" fmla="*/ 312731 h 426781"/>
                  <a:gd name="connsiteX22" fmla="*/ 287466 w 426781"/>
                  <a:gd name="connsiteY22" fmla="*/ 353464 h 426781"/>
                  <a:gd name="connsiteX23" fmla="*/ 286192 w 426781"/>
                  <a:gd name="connsiteY23" fmla="*/ 366661 h 426781"/>
                  <a:gd name="connsiteX24" fmla="*/ 259904 w 426781"/>
                  <a:gd name="connsiteY24" fmla="*/ 392995 h 426781"/>
                  <a:gd name="connsiteX25" fmla="*/ 246752 w 426781"/>
                  <a:gd name="connsiteY25" fmla="*/ 394272 h 426781"/>
                  <a:gd name="connsiteX26" fmla="*/ 206113 w 426781"/>
                  <a:gd name="connsiteY26" fmla="*/ 366809 h 426781"/>
                  <a:gd name="connsiteX27" fmla="*/ 197449 w 426781"/>
                  <a:gd name="connsiteY27" fmla="*/ 370446 h 426781"/>
                  <a:gd name="connsiteX28" fmla="*/ 188667 w 426781"/>
                  <a:gd name="connsiteY28" fmla="*/ 418335 h 426781"/>
                  <a:gd name="connsiteX29" fmla="*/ 178537 w 426781"/>
                  <a:gd name="connsiteY29" fmla="*/ 426781 h 426781"/>
                  <a:gd name="connsiteX30" fmla="*/ 141363 w 426781"/>
                  <a:gd name="connsiteY30" fmla="*/ 426781 h 426781"/>
                  <a:gd name="connsiteX31" fmla="*/ 131233 w 426781"/>
                  <a:gd name="connsiteY31" fmla="*/ 418335 h 426781"/>
                  <a:gd name="connsiteX32" fmla="*/ 122450 w 426781"/>
                  <a:gd name="connsiteY32" fmla="*/ 370446 h 426781"/>
                  <a:gd name="connsiteX33" fmla="*/ 113786 w 426781"/>
                  <a:gd name="connsiteY33" fmla="*/ 366809 h 426781"/>
                  <a:gd name="connsiteX34" fmla="*/ 73162 w 426781"/>
                  <a:gd name="connsiteY34" fmla="*/ 394272 h 426781"/>
                  <a:gd name="connsiteX35" fmla="*/ 59996 w 426781"/>
                  <a:gd name="connsiteY35" fmla="*/ 392995 h 426781"/>
                  <a:gd name="connsiteX36" fmla="*/ 33708 w 426781"/>
                  <a:gd name="connsiteY36" fmla="*/ 366646 h 426781"/>
                  <a:gd name="connsiteX37" fmla="*/ 32434 w 426781"/>
                  <a:gd name="connsiteY37" fmla="*/ 353464 h 426781"/>
                  <a:gd name="connsiteX38" fmla="*/ 59848 w 426781"/>
                  <a:gd name="connsiteY38" fmla="*/ 312731 h 426781"/>
                  <a:gd name="connsiteX39" fmla="*/ 56219 w 426781"/>
                  <a:gd name="connsiteY39" fmla="*/ 304061 h 426781"/>
                  <a:gd name="connsiteX40" fmla="*/ 8412 w 426781"/>
                  <a:gd name="connsiteY40" fmla="*/ 295229 h 426781"/>
                  <a:gd name="connsiteX41" fmla="*/ 0 w 426781"/>
                  <a:gd name="connsiteY41" fmla="*/ 285090 h 426781"/>
                  <a:gd name="connsiteX42" fmla="*/ 0 w 426781"/>
                  <a:gd name="connsiteY42" fmla="*/ 247830 h 426781"/>
                  <a:gd name="connsiteX43" fmla="*/ 8412 w 426781"/>
                  <a:gd name="connsiteY43" fmla="*/ 237691 h 426781"/>
                  <a:gd name="connsiteX44" fmla="*/ 56204 w 426781"/>
                  <a:gd name="connsiteY44" fmla="*/ 228859 h 426781"/>
                  <a:gd name="connsiteX45" fmla="*/ 59833 w 426781"/>
                  <a:gd name="connsiteY45" fmla="*/ 220205 h 426781"/>
                  <a:gd name="connsiteX46" fmla="*/ 32434 w 426781"/>
                  <a:gd name="connsiteY46" fmla="*/ 179471 h 426781"/>
                  <a:gd name="connsiteX47" fmla="*/ 33708 w 426781"/>
                  <a:gd name="connsiteY47" fmla="*/ 166274 h 426781"/>
                  <a:gd name="connsiteX48" fmla="*/ 59996 w 426781"/>
                  <a:gd name="connsiteY48" fmla="*/ 139925 h 426781"/>
                  <a:gd name="connsiteX49" fmla="*/ 73162 w 426781"/>
                  <a:gd name="connsiteY49" fmla="*/ 138664 h 426781"/>
                  <a:gd name="connsiteX50" fmla="*/ 113786 w 426781"/>
                  <a:gd name="connsiteY50" fmla="*/ 166126 h 426781"/>
                  <a:gd name="connsiteX51" fmla="*/ 122450 w 426781"/>
                  <a:gd name="connsiteY51" fmla="*/ 162489 h 426781"/>
                  <a:gd name="connsiteX52" fmla="*/ 131233 w 426781"/>
                  <a:gd name="connsiteY52" fmla="*/ 114586 h 426781"/>
                  <a:gd name="connsiteX53" fmla="*/ 141363 w 426781"/>
                  <a:gd name="connsiteY53" fmla="*/ 106139 h 426781"/>
                  <a:gd name="connsiteX54" fmla="*/ 347184 w 426781"/>
                  <a:gd name="connsiteY54" fmla="*/ 55084 h 426781"/>
                  <a:gd name="connsiteX55" fmla="*/ 322412 w 426781"/>
                  <a:gd name="connsiteY55" fmla="*/ 79841 h 426781"/>
                  <a:gd name="connsiteX56" fmla="*/ 347184 w 426781"/>
                  <a:gd name="connsiteY56" fmla="*/ 104613 h 426781"/>
                  <a:gd name="connsiteX57" fmla="*/ 371948 w 426781"/>
                  <a:gd name="connsiteY57" fmla="*/ 79841 h 426781"/>
                  <a:gd name="connsiteX58" fmla="*/ 347184 w 426781"/>
                  <a:gd name="connsiteY58" fmla="*/ 55084 h 426781"/>
                  <a:gd name="connsiteX59" fmla="*/ 337720 w 426781"/>
                  <a:gd name="connsiteY59" fmla="*/ 0 h 426781"/>
                  <a:gd name="connsiteX60" fmla="*/ 356271 w 426781"/>
                  <a:gd name="connsiteY60" fmla="*/ 0 h 426781"/>
                  <a:gd name="connsiteX61" fmla="*/ 361317 w 426781"/>
                  <a:gd name="connsiteY61" fmla="*/ 4204 h 426781"/>
                  <a:gd name="connsiteX62" fmla="*/ 365705 w 426781"/>
                  <a:gd name="connsiteY62" fmla="*/ 28045 h 426781"/>
                  <a:gd name="connsiteX63" fmla="*/ 370027 w 426781"/>
                  <a:gd name="connsiteY63" fmla="*/ 29862 h 426781"/>
                  <a:gd name="connsiteX64" fmla="*/ 390292 w 426781"/>
                  <a:gd name="connsiteY64" fmla="*/ 16187 h 426781"/>
                  <a:gd name="connsiteX65" fmla="*/ 396853 w 426781"/>
                  <a:gd name="connsiteY65" fmla="*/ 16815 h 426781"/>
                  <a:gd name="connsiteX66" fmla="*/ 409966 w 426781"/>
                  <a:gd name="connsiteY66" fmla="*/ 29929 h 426781"/>
                  <a:gd name="connsiteX67" fmla="*/ 410594 w 426781"/>
                  <a:gd name="connsiteY67" fmla="*/ 36489 h 426781"/>
                  <a:gd name="connsiteX68" fmla="*/ 396926 w 426781"/>
                  <a:gd name="connsiteY68" fmla="*/ 56754 h 426781"/>
                  <a:gd name="connsiteX69" fmla="*/ 398744 w 426781"/>
                  <a:gd name="connsiteY69" fmla="*/ 61076 h 426781"/>
                  <a:gd name="connsiteX70" fmla="*/ 422577 w 426781"/>
                  <a:gd name="connsiteY70" fmla="*/ 65464 h 426781"/>
                  <a:gd name="connsiteX71" fmla="*/ 426781 w 426781"/>
                  <a:gd name="connsiteY71" fmla="*/ 70518 h 426781"/>
                  <a:gd name="connsiteX72" fmla="*/ 426781 w 426781"/>
                  <a:gd name="connsiteY72" fmla="*/ 89061 h 426781"/>
                  <a:gd name="connsiteX73" fmla="*/ 422577 w 426781"/>
                  <a:gd name="connsiteY73" fmla="*/ 94115 h 426781"/>
                  <a:gd name="connsiteX74" fmla="*/ 398736 w 426781"/>
                  <a:gd name="connsiteY74" fmla="*/ 98503 h 426781"/>
                  <a:gd name="connsiteX75" fmla="*/ 396926 w 426781"/>
                  <a:gd name="connsiteY75" fmla="*/ 102818 h 426781"/>
                  <a:gd name="connsiteX76" fmla="*/ 410594 w 426781"/>
                  <a:gd name="connsiteY76" fmla="*/ 123090 h 426781"/>
                  <a:gd name="connsiteX77" fmla="*/ 409966 w 426781"/>
                  <a:gd name="connsiteY77" fmla="*/ 129665 h 426781"/>
                  <a:gd name="connsiteX78" fmla="*/ 396853 w 426781"/>
                  <a:gd name="connsiteY78" fmla="*/ 142764 h 426781"/>
                  <a:gd name="connsiteX79" fmla="*/ 390292 w 426781"/>
                  <a:gd name="connsiteY79" fmla="*/ 143400 h 426781"/>
                  <a:gd name="connsiteX80" fmla="*/ 370027 w 426781"/>
                  <a:gd name="connsiteY80" fmla="*/ 129725 h 426781"/>
                  <a:gd name="connsiteX81" fmla="*/ 365705 w 426781"/>
                  <a:gd name="connsiteY81" fmla="*/ 131535 h 426781"/>
                  <a:gd name="connsiteX82" fmla="*/ 361317 w 426781"/>
                  <a:gd name="connsiteY82" fmla="*/ 155375 h 426781"/>
                  <a:gd name="connsiteX83" fmla="*/ 356271 w 426781"/>
                  <a:gd name="connsiteY83" fmla="*/ 159579 h 426781"/>
                  <a:gd name="connsiteX84" fmla="*/ 337720 w 426781"/>
                  <a:gd name="connsiteY84" fmla="*/ 159579 h 426781"/>
                  <a:gd name="connsiteX85" fmla="*/ 332666 w 426781"/>
                  <a:gd name="connsiteY85" fmla="*/ 155375 h 426781"/>
                  <a:gd name="connsiteX86" fmla="*/ 328278 w 426781"/>
                  <a:gd name="connsiteY86" fmla="*/ 131535 h 426781"/>
                  <a:gd name="connsiteX87" fmla="*/ 323956 w 426781"/>
                  <a:gd name="connsiteY87" fmla="*/ 129725 h 426781"/>
                  <a:gd name="connsiteX88" fmla="*/ 303691 w 426781"/>
                  <a:gd name="connsiteY88" fmla="*/ 143400 h 426781"/>
                  <a:gd name="connsiteX89" fmla="*/ 297131 w 426781"/>
                  <a:gd name="connsiteY89" fmla="*/ 142764 h 426781"/>
                  <a:gd name="connsiteX90" fmla="*/ 284017 w 426781"/>
                  <a:gd name="connsiteY90" fmla="*/ 129651 h 426781"/>
                  <a:gd name="connsiteX91" fmla="*/ 283389 w 426781"/>
                  <a:gd name="connsiteY91" fmla="*/ 123090 h 426781"/>
                  <a:gd name="connsiteX92" fmla="*/ 297064 w 426781"/>
                  <a:gd name="connsiteY92" fmla="*/ 102818 h 426781"/>
                  <a:gd name="connsiteX93" fmla="*/ 295247 w 426781"/>
                  <a:gd name="connsiteY93" fmla="*/ 98503 h 426781"/>
                  <a:gd name="connsiteX94" fmla="*/ 271406 w 426781"/>
                  <a:gd name="connsiteY94" fmla="*/ 94115 h 426781"/>
                  <a:gd name="connsiteX95" fmla="*/ 267202 w 426781"/>
                  <a:gd name="connsiteY95" fmla="*/ 89061 h 426781"/>
                  <a:gd name="connsiteX96" fmla="*/ 267202 w 426781"/>
                  <a:gd name="connsiteY96" fmla="*/ 70518 h 426781"/>
                  <a:gd name="connsiteX97" fmla="*/ 271406 w 426781"/>
                  <a:gd name="connsiteY97" fmla="*/ 65464 h 426781"/>
                  <a:gd name="connsiteX98" fmla="*/ 295247 w 426781"/>
                  <a:gd name="connsiteY98" fmla="*/ 61076 h 426781"/>
                  <a:gd name="connsiteX99" fmla="*/ 297057 w 426781"/>
                  <a:gd name="connsiteY99" fmla="*/ 56754 h 426781"/>
                  <a:gd name="connsiteX100" fmla="*/ 283389 w 426781"/>
                  <a:gd name="connsiteY100" fmla="*/ 36489 h 426781"/>
                  <a:gd name="connsiteX101" fmla="*/ 284017 w 426781"/>
                  <a:gd name="connsiteY101" fmla="*/ 29929 h 426781"/>
                  <a:gd name="connsiteX102" fmla="*/ 297131 w 426781"/>
                  <a:gd name="connsiteY102" fmla="*/ 16815 h 426781"/>
                  <a:gd name="connsiteX103" fmla="*/ 303691 w 426781"/>
                  <a:gd name="connsiteY103" fmla="*/ 16187 h 426781"/>
                  <a:gd name="connsiteX104" fmla="*/ 323956 w 426781"/>
                  <a:gd name="connsiteY104" fmla="*/ 29855 h 426781"/>
                  <a:gd name="connsiteX105" fmla="*/ 328278 w 426781"/>
                  <a:gd name="connsiteY105" fmla="*/ 28045 h 426781"/>
                  <a:gd name="connsiteX106" fmla="*/ 332666 w 426781"/>
                  <a:gd name="connsiteY106" fmla="*/ 4204 h 426781"/>
                  <a:gd name="connsiteX107" fmla="*/ 337720 w 426781"/>
                  <a:gd name="connsiteY107" fmla="*/ 0 h 42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26781" h="426781">
                    <a:moveTo>
                      <a:pt x="159935" y="208670"/>
                    </a:moveTo>
                    <a:cubicBezTo>
                      <a:pt x="128004" y="208670"/>
                      <a:pt x="102131" y="234604"/>
                      <a:pt x="102131" y="266594"/>
                    </a:cubicBezTo>
                    <a:cubicBezTo>
                      <a:pt x="102131" y="298584"/>
                      <a:pt x="128004" y="324532"/>
                      <a:pt x="159935" y="324532"/>
                    </a:cubicBezTo>
                    <a:cubicBezTo>
                      <a:pt x="191851" y="324532"/>
                      <a:pt x="217724" y="298584"/>
                      <a:pt x="217724" y="266594"/>
                    </a:cubicBezTo>
                    <a:cubicBezTo>
                      <a:pt x="217724" y="234604"/>
                      <a:pt x="191851" y="208670"/>
                      <a:pt x="159935" y="208670"/>
                    </a:cubicBezTo>
                    <a:close/>
                    <a:moveTo>
                      <a:pt x="141363" y="106139"/>
                    </a:moveTo>
                    <a:lnTo>
                      <a:pt x="178537" y="106139"/>
                    </a:lnTo>
                    <a:cubicBezTo>
                      <a:pt x="183261" y="106139"/>
                      <a:pt x="187808" y="109939"/>
                      <a:pt x="188667" y="114586"/>
                    </a:cubicBezTo>
                    <a:lnTo>
                      <a:pt x="197449" y="162489"/>
                    </a:lnTo>
                    <a:cubicBezTo>
                      <a:pt x="198308" y="167120"/>
                      <a:pt x="202203" y="168768"/>
                      <a:pt x="206113" y="166126"/>
                    </a:cubicBezTo>
                    <a:lnTo>
                      <a:pt x="246752" y="138664"/>
                    </a:lnTo>
                    <a:cubicBezTo>
                      <a:pt x="250647" y="136021"/>
                      <a:pt x="256571" y="136585"/>
                      <a:pt x="259904" y="139925"/>
                    </a:cubicBezTo>
                    <a:lnTo>
                      <a:pt x="286192" y="166274"/>
                    </a:lnTo>
                    <a:cubicBezTo>
                      <a:pt x="289539" y="169614"/>
                      <a:pt x="290102" y="175552"/>
                      <a:pt x="287466" y="179471"/>
                    </a:cubicBezTo>
                    <a:lnTo>
                      <a:pt x="260067" y="220205"/>
                    </a:lnTo>
                    <a:cubicBezTo>
                      <a:pt x="257430" y="224109"/>
                      <a:pt x="259060" y="228013"/>
                      <a:pt x="263695" y="228859"/>
                    </a:cubicBezTo>
                    <a:lnTo>
                      <a:pt x="311488" y="237691"/>
                    </a:lnTo>
                    <a:cubicBezTo>
                      <a:pt x="316109" y="238552"/>
                      <a:pt x="319900" y="243110"/>
                      <a:pt x="319900" y="247830"/>
                    </a:cubicBezTo>
                    <a:lnTo>
                      <a:pt x="319900" y="285090"/>
                    </a:lnTo>
                    <a:cubicBezTo>
                      <a:pt x="319900" y="289825"/>
                      <a:pt x="316109" y="294383"/>
                      <a:pt x="311488" y="295229"/>
                    </a:cubicBezTo>
                    <a:lnTo>
                      <a:pt x="263680" y="304061"/>
                    </a:lnTo>
                    <a:cubicBezTo>
                      <a:pt x="259060" y="304922"/>
                      <a:pt x="257416" y="308826"/>
                      <a:pt x="260052" y="312731"/>
                    </a:cubicBezTo>
                    <a:lnTo>
                      <a:pt x="287466" y="353464"/>
                    </a:lnTo>
                    <a:cubicBezTo>
                      <a:pt x="290102" y="357368"/>
                      <a:pt x="289525" y="363306"/>
                      <a:pt x="286192" y="366661"/>
                    </a:cubicBezTo>
                    <a:lnTo>
                      <a:pt x="259904" y="392995"/>
                    </a:lnTo>
                    <a:cubicBezTo>
                      <a:pt x="256571" y="396350"/>
                      <a:pt x="250647" y="396914"/>
                      <a:pt x="246752" y="394272"/>
                    </a:cubicBezTo>
                    <a:lnTo>
                      <a:pt x="206113" y="366809"/>
                    </a:lnTo>
                    <a:cubicBezTo>
                      <a:pt x="202203" y="364152"/>
                      <a:pt x="198308" y="365800"/>
                      <a:pt x="197449" y="370446"/>
                    </a:cubicBezTo>
                    <a:lnTo>
                      <a:pt x="188667" y="418335"/>
                    </a:lnTo>
                    <a:cubicBezTo>
                      <a:pt x="187808" y="422981"/>
                      <a:pt x="183261" y="426781"/>
                      <a:pt x="178537" y="426781"/>
                    </a:cubicBezTo>
                    <a:lnTo>
                      <a:pt x="141363" y="426781"/>
                    </a:lnTo>
                    <a:cubicBezTo>
                      <a:pt x="136639" y="426781"/>
                      <a:pt x="132092" y="422981"/>
                      <a:pt x="131233" y="418335"/>
                    </a:cubicBezTo>
                    <a:lnTo>
                      <a:pt x="122450" y="370446"/>
                    </a:lnTo>
                    <a:cubicBezTo>
                      <a:pt x="121591" y="365815"/>
                      <a:pt x="117696" y="364167"/>
                      <a:pt x="113786" y="366809"/>
                    </a:cubicBezTo>
                    <a:lnTo>
                      <a:pt x="73162" y="394272"/>
                    </a:lnTo>
                    <a:cubicBezTo>
                      <a:pt x="69252" y="396914"/>
                      <a:pt x="63328" y="396335"/>
                      <a:pt x="59996" y="392995"/>
                    </a:cubicBezTo>
                    <a:lnTo>
                      <a:pt x="33708" y="366646"/>
                    </a:lnTo>
                    <a:cubicBezTo>
                      <a:pt x="30361" y="363306"/>
                      <a:pt x="29798" y="357368"/>
                      <a:pt x="32434" y="353464"/>
                    </a:cubicBezTo>
                    <a:lnTo>
                      <a:pt x="59848" y="312731"/>
                    </a:lnTo>
                    <a:cubicBezTo>
                      <a:pt x="62484" y="308826"/>
                      <a:pt x="60840" y="304922"/>
                      <a:pt x="56219" y="304061"/>
                    </a:cubicBezTo>
                    <a:lnTo>
                      <a:pt x="8412" y="295229"/>
                    </a:lnTo>
                    <a:cubicBezTo>
                      <a:pt x="3791" y="294383"/>
                      <a:pt x="0" y="289825"/>
                      <a:pt x="0" y="285090"/>
                    </a:cubicBezTo>
                    <a:lnTo>
                      <a:pt x="0" y="247830"/>
                    </a:lnTo>
                    <a:cubicBezTo>
                      <a:pt x="0" y="243110"/>
                      <a:pt x="3791" y="238552"/>
                      <a:pt x="8412" y="237691"/>
                    </a:cubicBezTo>
                    <a:lnTo>
                      <a:pt x="56204" y="228859"/>
                    </a:lnTo>
                    <a:cubicBezTo>
                      <a:pt x="60840" y="228013"/>
                      <a:pt x="62469" y="224109"/>
                      <a:pt x="59833" y="220205"/>
                    </a:cubicBezTo>
                    <a:lnTo>
                      <a:pt x="32434" y="179471"/>
                    </a:lnTo>
                    <a:cubicBezTo>
                      <a:pt x="29798" y="175567"/>
                      <a:pt x="30375" y="169614"/>
                      <a:pt x="33708" y="166274"/>
                    </a:cubicBezTo>
                    <a:lnTo>
                      <a:pt x="59996" y="139925"/>
                    </a:lnTo>
                    <a:cubicBezTo>
                      <a:pt x="63328" y="136585"/>
                      <a:pt x="69252" y="136021"/>
                      <a:pt x="73162" y="138664"/>
                    </a:cubicBezTo>
                    <a:lnTo>
                      <a:pt x="113786" y="166126"/>
                    </a:lnTo>
                    <a:cubicBezTo>
                      <a:pt x="117696" y="168768"/>
                      <a:pt x="121591" y="167120"/>
                      <a:pt x="122450" y="162489"/>
                    </a:cubicBezTo>
                    <a:lnTo>
                      <a:pt x="131233" y="114586"/>
                    </a:lnTo>
                    <a:cubicBezTo>
                      <a:pt x="132092" y="109939"/>
                      <a:pt x="136639" y="106139"/>
                      <a:pt x="141363" y="106139"/>
                    </a:cubicBezTo>
                    <a:close/>
                    <a:moveTo>
                      <a:pt x="347184" y="55084"/>
                    </a:moveTo>
                    <a:cubicBezTo>
                      <a:pt x="333501" y="55084"/>
                      <a:pt x="322412" y="66166"/>
                      <a:pt x="322412" y="79841"/>
                    </a:cubicBezTo>
                    <a:cubicBezTo>
                      <a:pt x="322412" y="93524"/>
                      <a:pt x="333501" y="104613"/>
                      <a:pt x="347184" y="104613"/>
                    </a:cubicBezTo>
                    <a:cubicBezTo>
                      <a:pt x="360859" y="104613"/>
                      <a:pt x="371948" y="93524"/>
                      <a:pt x="371948" y="79841"/>
                    </a:cubicBezTo>
                    <a:cubicBezTo>
                      <a:pt x="371948" y="66166"/>
                      <a:pt x="360859" y="55084"/>
                      <a:pt x="347184" y="55084"/>
                    </a:cubicBezTo>
                    <a:close/>
                    <a:moveTo>
                      <a:pt x="337720" y="0"/>
                    </a:moveTo>
                    <a:lnTo>
                      <a:pt x="356271" y="0"/>
                    </a:lnTo>
                    <a:cubicBezTo>
                      <a:pt x="358620" y="0"/>
                      <a:pt x="360888" y="1884"/>
                      <a:pt x="361317" y="4204"/>
                    </a:cubicBezTo>
                    <a:lnTo>
                      <a:pt x="365705" y="28045"/>
                    </a:lnTo>
                    <a:cubicBezTo>
                      <a:pt x="366134" y="30357"/>
                      <a:pt x="368077" y="31177"/>
                      <a:pt x="370027" y="29862"/>
                    </a:cubicBezTo>
                    <a:lnTo>
                      <a:pt x="390292" y="16187"/>
                    </a:lnTo>
                    <a:cubicBezTo>
                      <a:pt x="392235" y="14872"/>
                      <a:pt x="395190" y="15160"/>
                      <a:pt x="396853" y="16815"/>
                    </a:cubicBezTo>
                    <a:lnTo>
                      <a:pt x="409966" y="29929"/>
                    </a:lnTo>
                    <a:cubicBezTo>
                      <a:pt x="411628" y="31591"/>
                      <a:pt x="411917" y="34546"/>
                      <a:pt x="410594" y="36489"/>
                    </a:cubicBezTo>
                    <a:lnTo>
                      <a:pt x="396926" y="56754"/>
                    </a:lnTo>
                    <a:cubicBezTo>
                      <a:pt x="395619" y="58712"/>
                      <a:pt x="396431" y="60655"/>
                      <a:pt x="398744" y="61076"/>
                    </a:cubicBezTo>
                    <a:lnTo>
                      <a:pt x="422577" y="65464"/>
                    </a:lnTo>
                    <a:cubicBezTo>
                      <a:pt x="424890" y="65893"/>
                      <a:pt x="426781" y="68168"/>
                      <a:pt x="426781" y="70518"/>
                    </a:cubicBezTo>
                    <a:lnTo>
                      <a:pt x="426781" y="89061"/>
                    </a:lnTo>
                    <a:cubicBezTo>
                      <a:pt x="426781" y="91418"/>
                      <a:pt x="424890" y="93686"/>
                      <a:pt x="422577" y="94115"/>
                    </a:cubicBezTo>
                    <a:lnTo>
                      <a:pt x="398736" y="98503"/>
                    </a:lnTo>
                    <a:cubicBezTo>
                      <a:pt x="396424" y="98932"/>
                      <a:pt x="395604" y="100875"/>
                      <a:pt x="396926" y="102818"/>
                    </a:cubicBezTo>
                    <a:lnTo>
                      <a:pt x="410594" y="123090"/>
                    </a:lnTo>
                    <a:cubicBezTo>
                      <a:pt x="411917" y="125041"/>
                      <a:pt x="411628" y="127988"/>
                      <a:pt x="409966" y="129665"/>
                    </a:cubicBezTo>
                    <a:lnTo>
                      <a:pt x="396853" y="142764"/>
                    </a:lnTo>
                    <a:cubicBezTo>
                      <a:pt x="395190" y="144427"/>
                      <a:pt x="392235" y="144722"/>
                      <a:pt x="390292" y="143400"/>
                    </a:cubicBezTo>
                    <a:lnTo>
                      <a:pt x="370027" y="129725"/>
                    </a:lnTo>
                    <a:cubicBezTo>
                      <a:pt x="368069" y="128417"/>
                      <a:pt x="366126" y="129230"/>
                      <a:pt x="365705" y="131535"/>
                    </a:cubicBezTo>
                    <a:lnTo>
                      <a:pt x="361317" y="155375"/>
                    </a:lnTo>
                    <a:cubicBezTo>
                      <a:pt x="360888" y="157695"/>
                      <a:pt x="358620" y="159579"/>
                      <a:pt x="356271" y="159579"/>
                    </a:cubicBezTo>
                    <a:lnTo>
                      <a:pt x="337720" y="159579"/>
                    </a:lnTo>
                    <a:cubicBezTo>
                      <a:pt x="335363" y="159579"/>
                      <a:pt x="333095" y="157695"/>
                      <a:pt x="332666" y="155375"/>
                    </a:cubicBezTo>
                    <a:lnTo>
                      <a:pt x="328278" y="131535"/>
                    </a:lnTo>
                    <a:cubicBezTo>
                      <a:pt x="327849" y="129230"/>
                      <a:pt x="325906" y="128410"/>
                      <a:pt x="323956" y="129725"/>
                    </a:cubicBezTo>
                    <a:lnTo>
                      <a:pt x="303691" y="143400"/>
                    </a:lnTo>
                    <a:cubicBezTo>
                      <a:pt x="301748" y="144722"/>
                      <a:pt x="298793" y="144427"/>
                      <a:pt x="297131" y="142764"/>
                    </a:cubicBezTo>
                    <a:lnTo>
                      <a:pt x="284017" y="129651"/>
                    </a:lnTo>
                    <a:cubicBezTo>
                      <a:pt x="282355" y="127988"/>
                      <a:pt x="282067" y="125041"/>
                      <a:pt x="283389" y="123090"/>
                    </a:cubicBezTo>
                    <a:lnTo>
                      <a:pt x="297064" y="102818"/>
                    </a:lnTo>
                    <a:cubicBezTo>
                      <a:pt x="298372" y="100867"/>
                      <a:pt x="297567" y="98924"/>
                      <a:pt x="295247" y="98503"/>
                    </a:cubicBezTo>
                    <a:lnTo>
                      <a:pt x="271406" y="94115"/>
                    </a:lnTo>
                    <a:cubicBezTo>
                      <a:pt x="269086" y="93686"/>
                      <a:pt x="267202" y="91411"/>
                      <a:pt x="267202" y="89061"/>
                    </a:cubicBezTo>
                    <a:lnTo>
                      <a:pt x="267202" y="70518"/>
                    </a:lnTo>
                    <a:cubicBezTo>
                      <a:pt x="267202" y="68161"/>
                      <a:pt x="269086" y="65893"/>
                      <a:pt x="271406" y="65464"/>
                    </a:cubicBezTo>
                    <a:lnTo>
                      <a:pt x="295247" y="61076"/>
                    </a:lnTo>
                    <a:cubicBezTo>
                      <a:pt x="297552" y="60648"/>
                      <a:pt x="298379" y="58705"/>
                      <a:pt x="297057" y="56754"/>
                    </a:cubicBezTo>
                    <a:lnTo>
                      <a:pt x="283389" y="36489"/>
                    </a:lnTo>
                    <a:cubicBezTo>
                      <a:pt x="282067" y="34553"/>
                      <a:pt x="282355" y="31598"/>
                      <a:pt x="284017" y="29929"/>
                    </a:cubicBezTo>
                    <a:lnTo>
                      <a:pt x="297131" y="16815"/>
                    </a:lnTo>
                    <a:cubicBezTo>
                      <a:pt x="298793" y="15160"/>
                      <a:pt x="301748" y="14872"/>
                      <a:pt x="303691" y="16187"/>
                    </a:cubicBezTo>
                    <a:lnTo>
                      <a:pt x="323956" y="29855"/>
                    </a:lnTo>
                    <a:cubicBezTo>
                      <a:pt x="325914" y="31170"/>
                      <a:pt x="327857" y="30357"/>
                      <a:pt x="328278" y="28045"/>
                    </a:cubicBezTo>
                    <a:lnTo>
                      <a:pt x="332666" y="4204"/>
                    </a:lnTo>
                    <a:cubicBezTo>
                      <a:pt x="333095" y="1884"/>
                      <a:pt x="335370" y="0"/>
                      <a:pt x="337720" y="0"/>
                    </a:cubicBezTo>
                    <a:close/>
                  </a:path>
                </a:pathLst>
              </a:custGeom>
              <a:solidFill>
                <a:schemeClr val="bg1"/>
              </a:solidFill>
              <a:ln>
                <a:noFill/>
              </a:ln>
              <a:effectLst>
                <a:outerShdw blurRad="50800" dist="38100" dir="2700000" algn="tl" rotWithShape="0">
                  <a:prstClr val="black">
                    <a:alpha val="40000"/>
                  </a:prstClr>
                </a:outerShdw>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67" name="组合 66">
                <a:extLst>
                  <a:ext uri="{FF2B5EF4-FFF2-40B4-BE49-F238E27FC236}">
                    <a16:creationId xmlns:a16="http://schemas.microsoft.com/office/drawing/2014/main" id="{804D464C-8673-4C69-BFBF-D02FC0A5206C}"/>
                  </a:ext>
                </a:extLst>
              </p:cNvPr>
              <p:cNvGrpSpPr/>
              <p:nvPr/>
            </p:nvGrpSpPr>
            <p:grpSpPr>
              <a:xfrm flipH="1">
                <a:off x="8141065" y="3067791"/>
                <a:ext cx="2759032" cy="1163037"/>
                <a:chOff x="660400" y="3634297"/>
                <a:chExt cx="2759032" cy="1163037"/>
              </a:xfrm>
            </p:grpSpPr>
            <p:sp>
              <p:nvSpPr>
                <p:cNvPr id="68" name="PPT世界-8-4">
                  <a:extLst>
                    <a:ext uri="{FF2B5EF4-FFF2-40B4-BE49-F238E27FC236}">
                      <a16:creationId xmlns:a16="http://schemas.microsoft.com/office/drawing/2014/main" id="{43BD4135-E505-447D-9A8F-1DA7FE59342E}"/>
                    </a:ext>
                  </a:extLst>
                </p:cNvPr>
                <p:cNvSpPr txBox="1"/>
                <p:nvPr/>
              </p:nvSpPr>
              <p:spPr>
                <a:xfrm>
                  <a:off x="660400" y="4004681"/>
                  <a:ext cx="2759032" cy="792653"/>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单击此处键入文本单击单击此处单击此处键入文本单击</a:t>
                  </a:r>
                  <a:endParaRPr lang="en-US" altLang="zh-CN" sz="1600" dirty="0">
                    <a:latin typeface="+mn-ea"/>
                    <a:cs typeface="思源黑体 CN Bold" panose="020B0800000000000000" pitchFamily="34" charset="-122"/>
                  </a:endParaRPr>
                </a:p>
              </p:txBody>
            </p:sp>
            <p:grpSp>
              <p:nvGrpSpPr>
                <p:cNvPr id="69" name="组合 68">
                  <a:extLst>
                    <a:ext uri="{FF2B5EF4-FFF2-40B4-BE49-F238E27FC236}">
                      <a16:creationId xmlns:a16="http://schemas.microsoft.com/office/drawing/2014/main" id="{7E387EB9-B8A3-43C3-945F-2A36B7EF726C}"/>
                    </a:ext>
                  </a:extLst>
                </p:cNvPr>
                <p:cNvGrpSpPr/>
                <p:nvPr/>
              </p:nvGrpSpPr>
              <p:grpSpPr>
                <a:xfrm>
                  <a:off x="713689" y="3634297"/>
                  <a:ext cx="1548000" cy="318171"/>
                  <a:chOff x="2589463" y="-1108113"/>
                  <a:chExt cx="1548000" cy="318171"/>
                </a:xfrm>
              </p:grpSpPr>
              <p:sp>
                <p:nvSpPr>
                  <p:cNvPr id="70" name="PPT世界-8-5">
                    <a:extLst>
                      <a:ext uri="{FF2B5EF4-FFF2-40B4-BE49-F238E27FC236}">
                        <a16:creationId xmlns:a16="http://schemas.microsoft.com/office/drawing/2014/main" id="{A4386418-E2F2-416C-BEB9-CD07CBFCF906}"/>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71" name="PPT世界-8-6">
                    <a:extLst>
                      <a:ext uri="{FF2B5EF4-FFF2-40B4-BE49-F238E27FC236}">
                        <a16:creationId xmlns:a16="http://schemas.microsoft.com/office/drawing/2014/main" id="{864DE6AA-8373-4DE7-BB86-F11EB96B7ED2}"/>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bg1"/>
                        </a:solidFill>
                        <a:effectLst>
                          <a:outerShdw blurRad="38100" dist="38100" dir="2700000" algn="tl">
                            <a:srgbClr val="000000">
                              <a:alpha val="43137"/>
                            </a:srgbClr>
                          </a:outerShdw>
                        </a:effectLst>
                        <a:ea typeface="思源黑体 CN Bold"/>
                        <a:cs typeface="思源黑体 CN Light" panose="020B0300000000000000" pitchFamily="34" charset="-122"/>
                      </a:rPr>
                      <a:t>标题文字添加</a:t>
                    </a:r>
                  </a:p>
                </p:txBody>
              </p:sp>
            </p:grpSp>
          </p:grpSp>
        </p:grpSp>
      </p:grpSp>
      <p:grpSp>
        <p:nvGrpSpPr>
          <p:cNvPr id="6" name="PPT世界-9">
            <a:extLst>
              <a:ext uri="{FF2B5EF4-FFF2-40B4-BE49-F238E27FC236}">
                <a16:creationId xmlns:a16="http://schemas.microsoft.com/office/drawing/2014/main" id="{2A9ED9B2-0AF7-462C-BDFE-6DCD7D681082}"/>
              </a:ext>
            </a:extLst>
          </p:cNvPr>
          <p:cNvGrpSpPr/>
          <p:nvPr/>
        </p:nvGrpSpPr>
        <p:grpSpPr>
          <a:xfrm>
            <a:off x="1866470" y="1208308"/>
            <a:ext cx="9391166" cy="1620000"/>
            <a:chOff x="1653770" y="1045434"/>
            <a:chExt cx="9391166" cy="1620000"/>
          </a:xfrm>
        </p:grpSpPr>
        <p:grpSp>
          <p:nvGrpSpPr>
            <p:cNvPr id="2" name="组合 1">
              <a:extLst>
                <a:ext uri="{FF2B5EF4-FFF2-40B4-BE49-F238E27FC236}">
                  <a16:creationId xmlns:a16="http://schemas.microsoft.com/office/drawing/2014/main" id="{EAFFF0E2-B707-44EF-95B1-FB32D9067AB7}"/>
                </a:ext>
              </a:extLst>
            </p:cNvPr>
            <p:cNvGrpSpPr/>
            <p:nvPr/>
          </p:nvGrpSpPr>
          <p:grpSpPr>
            <a:xfrm>
              <a:off x="1653770" y="1504035"/>
              <a:ext cx="5351180" cy="672515"/>
              <a:chOff x="1653770" y="1504035"/>
              <a:chExt cx="5351180" cy="672515"/>
            </a:xfrm>
          </p:grpSpPr>
          <p:cxnSp>
            <p:nvCxnSpPr>
              <p:cNvPr id="25" name="PPT世界-9-1"/>
              <p:cNvCxnSpPr/>
              <p:nvPr/>
            </p:nvCxnSpPr>
            <p:spPr>
              <a:xfrm>
                <a:off x="1653770" y="1504035"/>
                <a:ext cx="0" cy="597159"/>
              </a:xfrm>
              <a:prstGeom prst="line">
                <a:avLst/>
              </a:prstGeom>
              <a:ln w="12700" cmpd="sng">
                <a:solidFill>
                  <a:schemeClr val="accent1">
                    <a:lumMod val="75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6" name="PPT世界-9-2"/>
              <p:cNvCxnSpPr/>
              <p:nvPr/>
            </p:nvCxnSpPr>
            <p:spPr>
              <a:xfrm>
                <a:off x="1653770" y="1504035"/>
                <a:ext cx="5351180" cy="672515"/>
              </a:xfrm>
              <a:prstGeom prst="bentConnector3">
                <a:avLst>
                  <a:gd name="adj1" fmla="val 50000"/>
                </a:avLst>
              </a:prstGeom>
              <a:ln w="12700" cmpd="sng">
                <a:solidFill>
                  <a:schemeClr val="accent1"/>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grpSp>
        <p:grpSp>
          <p:nvGrpSpPr>
            <p:cNvPr id="3" name="组合 2">
              <a:extLst>
                <a:ext uri="{FF2B5EF4-FFF2-40B4-BE49-F238E27FC236}">
                  <a16:creationId xmlns:a16="http://schemas.microsoft.com/office/drawing/2014/main" id="{FCC42289-DE32-4144-A027-886FF1C0036D}"/>
                </a:ext>
              </a:extLst>
            </p:cNvPr>
            <p:cNvGrpSpPr/>
            <p:nvPr/>
          </p:nvGrpSpPr>
          <p:grpSpPr>
            <a:xfrm>
              <a:off x="7395988" y="1045434"/>
              <a:ext cx="3648948" cy="1620000"/>
              <a:chOff x="7395988" y="1045434"/>
              <a:chExt cx="3648948" cy="1620000"/>
            </a:xfrm>
          </p:grpSpPr>
          <p:sp>
            <p:nvSpPr>
              <p:cNvPr id="30" name="PPT世界-9-3"/>
              <p:cNvSpPr/>
              <p:nvPr/>
            </p:nvSpPr>
            <p:spPr>
              <a:xfrm>
                <a:off x="7395988" y="1045434"/>
                <a:ext cx="3648948" cy="1620000"/>
              </a:xfrm>
              <a:prstGeom prst="rect">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lnSpc>
                    <a:spcPct val="150000"/>
                  </a:lnSpc>
                </a:pPr>
                <a:endParaRPr lang="en-US" altLang="zh-CN" sz="1600" spc="100" dirty="0">
                  <a:solidFill>
                    <a:schemeClr val="bg1"/>
                  </a:solidFill>
                  <a:latin typeface="思源黑体 CN Light" panose="020B0300000000000000" pitchFamily="34" charset="-122"/>
                  <a:cs typeface="思源黑体 CN Bold" panose="020B0800000000000000" pitchFamily="34" charset="-122"/>
                </a:endParaRPr>
              </a:p>
            </p:txBody>
          </p:sp>
          <p:sp>
            <p:nvSpPr>
              <p:cNvPr id="31" name="PPT世界-9-4"/>
              <p:cNvSpPr/>
              <p:nvPr/>
            </p:nvSpPr>
            <p:spPr bwMode="auto">
              <a:xfrm>
                <a:off x="7655423" y="1191574"/>
                <a:ext cx="426781" cy="394625"/>
              </a:xfrm>
              <a:custGeom>
                <a:avLst/>
                <a:gdLst>
                  <a:gd name="T0" fmla="*/ 327817289 w 20633"/>
                  <a:gd name="T1" fmla="*/ 95506124 h 20188"/>
                  <a:gd name="T2" fmla="*/ 149036582 w 20633"/>
                  <a:gd name="T3" fmla="*/ 1105424 h 20188"/>
                  <a:gd name="T4" fmla="*/ 732889 w 20633"/>
                  <a:gd name="T5" fmla="*/ 126393581 h 20188"/>
                  <a:gd name="T6" fmla="*/ 65091503 w 20633"/>
                  <a:gd name="T7" fmla="*/ 202378713 h 20188"/>
                  <a:gd name="T8" fmla="*/ 33422420 w 20633"/>
                  <a:gd name="T9" fmla="*/ 250487723 h 20188"/>
                  <a:gd name="T10" fmla="*/ 132079443 w 20633"/>
                  <a:gd name="T11" fmla="*/ 220615998 h 20188"/>
                  <a:gd name="T12" fmla="*/ 179512203 w 20633"/>
                  <a:gd name="T13" fmla="*/ 220781095 h 20188"/>
                  <a:gd name="T14" fmla="*/ 327817289 w 20633"/>
                  <a:gd name="T15" fmla="*/ 95506124 h 20188"/>
                  <a:gd name="T16" fmla="*/ 327817289 w 20633"/>
                  <a:gd name="T17" fmla="*/ 95506124 h 20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33" h="20188">
                    <a:moveTo>
                      <a:pt x="20588" y="7520"/>
                    </a:moveTo>
                    <a:cubicBezTo>
                      <a:pt x="20060" y="2743"/>
                      <a:pt x="15032" y="-585"/>
                      <a:pt x="9360" y="87"/>
                    </a:cubicBezTo>
                    <a:cubicBezTo>
                      <a:pt x="3687" y="758"/>
                      <a:pt x="-483" y="5175"/>
                      <a:pt x="46" y="9952"/>
                    </a:cubicBezTo>
                    <a:cubicBezTo>
                      <a:pt x="325" y="12477"/>
                      <a:pt x="1863" y="14597"/>
                      <a:pt x="4088" y="15935"/>
                    </a:cubicBezTo>
                    <a:cubicBezTo>
                      <a:pt x="4197" y="16993"/>
                      <a:pt x="3829" y="18342"/>
                      <a:pt x="2099" y="19723"/>
                    </a:cubicBezTo>
                    <a:cubicBezTo>
                      <a:pt x="1392" y="20287"/>
                      <a:pt x="4963" y="21015"/>
                      <a:pt x="8295" y="17371"/>
                    </a:cubicBezTo>
                    <a:cubicBezTo>
                      <a:pt x="9253" y="17495"/>
                      <a:pt x="10253" y="17505"/>
                      <a:pt x="11274" y="17384"/>
                    </a:cubicBezTo>
                    <a:cubicBezTo>
                      <a:pt x="16947" y="16713"/>
                      <a:pt x="21117" y="12296"/>
                      <a:pt x="20588" y="7520"/>
                    </a:cubicBezTo>
                    <a:close/>
                    <a:moveTo>
                      <a:pt x="20588" y="7520"/>
                    </a:moveTo>
                  </a:path>
                </a:pathLst>
              </a:custGeom>
              <a:solidFill>
                <a:schemeClr val="bg1"/>
              </a:solidFill>
              <a:ln>
                <a:noFill/>
              </a:ln>
              <a:effectLst>
                <a:outerShdw blurRad="50800" dist="38100" dir="2700000" algn="tl" rotWithShape="0">
                  <a:prstClr val="black">
                    <a:alpha val="40000"/>
                  </a:prstClr>
                </a:outerShdw>
              </a:effectLst>
            </p:spPr>
            <p:txBody>
              <a:bodyPr wrap="square" lIns="91440" tIns="45720" rIns="91440" bIns="45720" anchor="ctr">
                <a:noAutofit/>
              </a:bodyPr>
              <a:lstStyle/>
              <a:p>
                <a:pPr algn="ctr"/>
                <a:endParaRPr dirty="0">
                  <a:latin typeface="思源黑体 CN Light" panose="020B0300000000000000" pitchFamily="34" charset="-122"/>
                  <a:cs typeface="思源黑体 CN Bold" panose="020B0800000000000000" pitchFamily="34" charset="-122"/>
                </a:endParaRPr>
              </a:p>
            </p:txBody>
          </p:sp>
          <p:grpSp>
            <p:nvGrpSpPr>
              <p:cNvPr id="72" name="组合 71">
                <a:extLst>
                  <a:ext uri="{FF2B5EF4-FFF2-40B4-BE49-F238E27FC236}">
                    <a16:creationId xmlns:a16="http://schemas.microsoft.com/office/drawing/2014/main" id="{0D322744-7965-4EEC-A2E0-F582FC5AA836}"/>
                  </a:ext>
                </a:extLst>
              </p:cNvPr>
              <p:cNvGrpSpPr/>
              <p:nvPr/>
            </p:nvGrpSpPr>
            <p:grpSpPr>
              <a:xfrm flipH="1">
                <a:off x="8141065" y="1258921"/>
                <a:ext cx="2759032" cy="1163037"/>
                <a:chOff x="660400" y="3634297"/>
                <a:chExt cx="2759032" cy="1163037"/>
              </a:xfrm>
            </p:grpSpPr>
            <p:sp>
              <p:nvSpPr>
                <p:cNvPr id="73" name="PPT世界-9-5">
                  <a:extLst>
                    <a:ext uri="{FF2B5EF4-FFF2-40B4-BE49-F238E27FC236}">
                      <a16:creationId xmlns:a16="http://schemas.microsoft.com/office/drawing/2014/main" id="{4059B0E2-3117-4345-A314-DD62F9CCA4E2}"/>
                    </a:ext>
                  </a:extLst>
                </p:cNvPr>
                <p:cNvSpPr txBox="1"/>
                <p:nvPr/>
              </p:nvSpPr>
              <p:spPr>
                <a:xfrm>
                  <a:off x="660400" y="4004681"/>
                  <a:ext cx="2759032" cy="792653"/>
                </a:xfrm>
                <a:prstGeom prst="rect">
                  <a:avLst/>
                </a:prstGeom>
                <a:noFill/>
              </p:spPr>
              <p:txBody>
                <a:bodyPr wrap="square">
                  <a:noAutofit/>
                </a:bodyPr>
                <a:lstStyle/>
                <a:p>
                  <a:pPr algn="r">
                    <a:lnSpc>
                      <a:spcPct val="150000"/>
                    </a:lnSpc>
                  </a:pPr>
                  <a:r>
                    <a:rPr lang="zh-CN" altLang="en-US" sz="16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单击此处键入文本单击单击此处单击此处键入文本单击</a:t>
                  </a:r>
                  <a:endParaRPr lang="en-US" altLang="zh-CN" sz="16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endParaRPr>
                </a:p>
              </p:txBody>
            </p:sp>
            <p:grpSp>
              <p:nvGrpSpPr>
                <p:cNvPr id="74" name="组合 73">
                  <a:extLst>
                    <a:ext uri="{FF2B5EF4-FFF2-40B4-BE49-F238E27FC236}">
                      <a16:creationId xmlns:a16="http://schemas.microsoft.com/office/drawing/2014/main" id="{9C7F6C1D-8E8D-423D-82D3-C985D022DB23}"/>
                    </a:ext>
                  </a:extLst>
                </p:cNvPr>
                <p:cNvGrpSpPr/>
                <p:nvPr/>
              </p:nvGrpSpPr>
              <p:grpSpPr>
                <a:xfrm>
                  <a:off x="713689" y="3634297"/>
                  <a:ext cx="1548000" cy="318171"/>
                  <a:chOff x="2589463" y="-1108113"/>
                  <a:chExt cx="1548000" cy="318171"/>
                </a:xfrm>
              </p:grpSpPr>
              <p:sp>
                <p:nvSpPr>
                  <p:cNvPr id="75" name="PPT世界-9-6">
                    <a:extLst>
                      <a:ext uri="{FF2B5EF4-FFF2-40B4-BE49-F238E27FC236}">
                        <a16:creationId xmlns:a16="http://schemas.microsoft.com/office/drawing/2014/main" id="{D85C5C90-1C99-41B6-AC98-510953CA09D9}"/>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76" name="PPT世界-9-7">
                    <a:extLst>
                      <a:ext uri="{FF2B5EF4-FFF2-40B4-BE49-F238E27FC236}">
                        <a16:creationId xmlns:a16="http://schemas.microsoft.com/office/drawing/2014/main" id="{44CAC990-6D55-4E47-822A-FFAD5195A7D0}"/>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bg1"/>
                        </a:solidFill>
                        <a:effectLst>
                          <a:outerShdw blurRad="38100" dist="38100" dir="2700000" algn="tl">
                            <a:srgbClr val="000000">
                              <a:alpha val="43137"/>
                            </a:srgbClr>
                          </a:outerShdw>
                        </a:effectLst>
                        <a:ea typeface="思源黑体 CN Bold"/>
                        <a:cs typeface="思源黑体 CN Light" panose="020B0300000000000000" pitchFamily="34" charset="-122"/>
                      </a:rPr>
                      <a:t>标题文字添加</a:t>
                    </a:r>
                  </a:p>
                </p:txBody>
              </p:sp>
            </p:gr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PT世界-1">
            <a:extLst>
              <a:ext uri="{FF2B5EF4-FFF2-40B4-BE49-F238E27FC236}">
                <a16:creationId xmlns:a16="http://schemas.microsoft.com/office/drawing/2014/main" id="{8424D114-AC4C-4DD4-9CD5-6835A12634E6}"/>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1"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2" name="PPT世界-3"/>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14" name="PPT世界-5"/>
          <p:cNvPicPr>
            <a:picLocks noChangeAspect="1"/>
          </p:cNvPicPr>
          <p:nvPr/>
        </p:nvPicPr>
        <p:blipFill>
          <a:blip r:embed="rId3">
            <a:duotone>
              <a:prstClr val="black"/>
              <a:schemeClr val="accent1">
                <a:tint val="45000"/>
                <a:satMod val="400000"/>
              </a:schemeClr>
            </a:duotone>
          </a:blip>
          <a:stretch>
            <a:fillRect/>
          </a:stretch>
        </p:blipFill>
        <p:spPr>
          <a:xfrm rot="165879">
            <a:off x="2873485" y="469159"/>
            <a:ext cx="6782434" cy="6798832"/>
          </a:xfrm>
          <a:prstGeom prst="rect">
            <a:avLst/>
          </a:prstGeom>
        </p:spPr>
      </p:pic>
      <p:sp>
        <p:nvSpPr>
          <p:cNvPr id="18" name="PPT世界-6"/>
          <p:cNvSpPr/>
          <p:nvPr/>
        </p:nvSpPr>
        <p:spPr>
          <a:xfrm>
            <a:off x="569902" y="-1533020"/>
            <a:ext cx="11052195" cy="11052192"/>
          </a:xfrm>
          <a:prstGeom prst="ellipse">
            <a:avLst/>
          </a:prstGeom>
          <a:noFill/>
          <a:ln w="12700">
            <a:gradFill>
              <a:gsLst>
                <a:gs pos="50000">
                  <a:schemeClr val="accent1"/>
                </a:gs>
                <a:gs pos="24000">
                  <a:schemeClr val="accent1">
                    <a:alpha val="0"/>
                  </a:schemeClr>
                </a:gs>
                <a:gs pos="73000">
                  <a:schemeClr val="accent1">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10" name="PPT世界-7">
            <a:extLst>
              <a:ext uri="{FF2B5EF4-FFF2-40B4-BE49-F238E27FC236}">
                <a16:creationId xmlns:a16="http://schemas.microsoft.com/office/drawing/2014/main" id="{D643C2D2-CAA5-4F79-86CD-0A017FA5DBCE}"/>
              </a:ext>
            </a:extLst>
          </p:cNvPr>
          <p:cNvGrpSpPr/>
          <p:nvPr/>
        </p:nvGrpSpPr>
        <p:grpSpPr>
          <a:xfrm>
            <a:off x="2880632" y="799655"/>
            <a:ext cx="5957092" cy="6005918"/>
            <a:chOff x="2880632" y="799655"/>
            <a:chExt cx="5957092" cy="6005918"/>
          </a:xfrm>
        </p:grpSpPr>
        <p:pic>
          <p:nvPicPr>
            <p:cNvPr id="15" name="PPT世界-7-1"/>
            <p:cNvPicPr>
              <a:picLocks noChangeAspect="1"/>
            </p:cNvPicPr>
            <p:nvPr/>
          </p:nvPicPr>
          <p:blipFill>
            <a:blip r:embed="rId4">
              <a:duotone>
                <a:prstClr val="black"/>
                <a:schemeClr val="accent2">
                  <a:tint val="45000"/>
                  <a:satMod val="400000"/>
                </a:schemeClr>
              </a:duotone>
            </a:blip>
            <a:stretch>
              <a:fillRect/>
            </a:stretch>
          </p:blipFill>
          <p:spPr>
            <a:xfrm>
              <a:off x="2880632" y="799655"/>
              <a:ext cx="5957092" cy="6005918"/>
            </a:xfrm>
            <a:prstGeom prst="rect">
              <a:avLst/>
            </a:prstGeom>
          </p:spPr>
        </p:pic>
        <p:sp>
          <p:nvSpPr>
            <p:cNvPr id="35" name="PPT世界-7-2"/>
            <p:cNvSpPr/>
            <p:nvPr/>
          </p:nvSpPr>
          <p:spPr>
            <a:xfrm rot="18868167" flipV="1">
              <a:off x="4168700" y="2045415"/>
              <a:ext cx="3868041" cy="3868046"/>
            </a:xfrm>
            <a:prstGeom prst="pie">
              <a:avLst>
                <a:gd name="adj1" fmla="val 10732544"/>
                <a:gd name="adj2" fmla="val 16200000"/>
              </a:avLst>
            </a:prstGeom>
            <a:gradFill flip="none" rotWithShape="1">
              <a:gsLst>
                <a:gs pos="0">
                  <a:schemeClr val="accent1">
                    <a:alpha val="42000"/>
                  </a:schemeClr>
                </a:gs>
                <a:gs pos="72000">
                  <a:schemeClr val="accent2">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cs typeface="思源黑体 CN Bold" panose="020B0800000000000000" pitchFamily="34" charset="-122"/>
              </a:endParaRPr>
            </a:p>
          </p:txBody>
        </p:sp>
        <p:grpSp>
          <p:nvGrpSpPr>
            <p:cNvPr id="36" name="组合 35"/>
            <p:cNvGrpSpPr/>
            <p:nvPr/>
          </p:nvGrpSpPr>
          <p:grpSpPr>
            <a:xfrm>
              <a:off x="3992546" y="1841199"/>
              <a:ext cx="4176990" cy="3877952"/>
              <a:chOff x="4642062" y="1950504"/>
              <a:chExt cx="3193165" cy="2964564"/>
            </a:xfrm>
          </p:grpSpPr>
          <p:sp>
            <p:nvSpPr>
              <p:cNvPr id="38" name="PPT世界-7-3"/>
              <p:cNvSpPr/>
              <p:nvPr/>
            </p:nvSpPr>
            <p:spPr>
              <a:xfrm rot="8309380">
                <a:off x="4878239" y="1950504"/>
                <a:ext cx="2956988" cy="2956988"/>
              </a:xfrm>
              <a:prstGeom prst="pie">
                <a:avLst>
                  <a:gd name="adj1" fmla="val 10732544"/>
                  <a:gd name="adj2" fmla="val 16049311"/>
                </a:avLst>
              </a:prstGeom>
              <a:gradFill flip="none" rotWithShape="1">
                <a:gsLst>
                  <a:gs pos="0">
                    <a:schemeClr val="accent1">
                      <a:alpha val="42000"/>
                    </a:schemeClr>
                  </a:gs>
                  <a:gs pos="72000">
                    <a:schemeClr val="accent2">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39" name="PPT世界-7-4"/>
              <p:cNvSpPr/>
              <p:nvPr/>
            </p:nvSpPr>
            <p:spPr>
              <a:xfrm rot="13290620" flipH="1">
                <a:off x="4642062" y="1958080"/>
                <a:ext cx="2956988" cy="2956988"/>
              </a:xfrm>
              <a:prstGeom prst="pie">
                <a:avLst>
                  <a:gd name="adj1" fmla="val 10732544"/>
                  <a:gd name="adj2" fmla="val 16017293"/>
                </a:avLst>
              </a:prstGeom>
              <a:gradFill flip="none" rotWithShape="1">
                <a:gsLst>
                  <a:gs pos="0">
                    <a:schemeClr val="accent1">
                      <a:alpha val="42000"/>
                    </a:schemeClr>
                  </a:gs>
                  <a:gs pos="72000">
                    <a:schemeClr val="accent2">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grpSp>
        <p:sp>
          <p:nvSpPr>
            <p:cNvPr id="37" name="PPT世界-7-5"/>
            <p:cNvSpPr/>
            <p:nvPr/>
          </p:nvSpPr>
          <p:spPr>
            <a:xfrm rot="2731833">
              <a:off x="4168700" y="1731895"/>
              <a:ext cx="3868041" cy="3868046"/>
            </a:xfrm>
            <a:prstGeom prst="pie">
              <a:avLst>
                <a:gd name="adj1" fmla="val 10732544"/>
                <a:gd name="adj2" fmla="val 16200000"/>
              </a:avLst>
            </a:prstGeom>
            <a:gradFill flip="none" rotWithShape="1">
              <a:gsLst>
                <a:gs pos="0">
                  <a:schemeClr val="accent1">
                    <a:alpha val="42000"/>
                  </a:schemeClr>
                </a:gs>
                <a:gs pos="72000">
                  <a:schemeClr val="accent2">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tx1"/>
                </a:solidFill>
                <a:cs typeface="思源黑体 CN Bold" panose="020B0800000000000000" pitchFamily="34" charset="-122"/>
              </a:endParaRPr>
            </a:p>
          </p:txBody>
        </p:sp>
        <p:sp>
          <p:nvSpPr>
            <p:cNvPr id="34" name="PPT世界-7-6"/>
            <p:cNvSpPr/>
            <p:nvPr/>
          </p:nvSpPr>
          <p:spPr>
            <a:xfrm>
              <a:off x="5122512" y="2804923"/>
              <a:ext cx="1960416" cy="19604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40" name="图形 22"/>
            <p:cNvGrpSpPr/>
            <p:nvPr/>
          </p:nvGrpSpPr>
          <p:grpSpPr>
            <a:xfrm>
              <a:off x="7430614" y="3238934"/>
              <a:ext cx="389746" cy="486925"/>
              <a:chOff x="6577623" y="3012790"/>
              <a:chExt cx="654703" cy="817950"/>
            </a:xfrm>
            <a:gradFill>
              <a:gsLst>
                <a:gs pos="18000">
                  <a:schemeClr val="accent1"/>
                </a:gs>
                <a:gs pos="80000">
                  <a:schemeClr val="accent2">
                    <a:alpha val="0"/>
                  </a:schemeClr>
                </a:gs>
              </a:gsLst>
              <a:lin ang="5400000" scaled="1"/>
            </a:gradFill>
          </p:grpSpPr>
          <p:sp>
            <p:nvSpPr>
              <p:cNvPr id="41" name="PPT世界-7-7"/>
              <p:cNvSpPr/>
              <p:nvPr/>
            </p:nvSpPr>
            <p:spPr>
              <a:xfrm>
                <a:off x="6672855" y="3094404"/>
                <a:ext cx="464247" cy="736336"/>
              </a:xfrm>
              <a:custGeom>
                <a:avLst/>
                <a:gdLst>
                  <a:gd name="connsiteX0" fmla="*/ 463826 w 464250"/>
                  <a:gd name="connsiteY0" fmla="*/ 232551 h 736339"/>
                  <a:gd name="connsiteX1" fmla="*/ 232551 w 464250"/>
                  <a:gd name="connsiteY1" fmla="*/ 1275 h 736339"/>
                  <a:gd name="connsiteX2" fmla="*/ 1275 w 464250"/>
                  <a:gd name="connsiteY2" fmla="*/ 232551 h 736339"/>
                  <a:gd name="connsiteX3" fmla="*/ 81664 w 464250"/>
                  <a:gd name="connsiteY3" fmla="*/ 407435 h 736339"/>
                  <a:gd name="connsiteX4" fmla="*/ 69298 w 464250"/>
                  <a:gd name="connsiteY4" fmla="*/ 436617 h 736339"/>
                  <a:gd name="connsiteX5" fmla="*/ 79909 w 464250"/>
                  <a:gd name="connsiteY5" fmla="*/ 463826 h 736339"/>
                  <a:gd name="connsiteX6" fmla="*/ 69298 w 464250"/>
                  <a:gd name="connsiteY6" fmla="*/ 491034 h 736339"/>
                  <a:gd name="connsiteX7" fmla="*/ 96506 w 464250"/>
                  <a:gd name="connsiteY7" fmla="*/ 529345 h 736339"/>
                  <a:gd name="connsiteX8" fmla="*/ 96506 w 464250"/>
                  <a:gd name="connsiteY8" fmla="*/ 599870 h 736339"/>
                  <a:gd name="connsiteX9" fmla="*/ 100520 w 464250"/>
                  <a:gd name="connsiteY9" fmla="*/ 609461 h 736339"/>
                  <a:gd name="connsiteX10" fmla="*/ 100492 w 464250"/>
                  <a:gd name="connsiteY10" fmla="*/ 609488 h 736339"/>
                  <a:gd name="connsiteX11" fmla="*/ 222932 w 464250"/>
                  <a:gd name="connsiteY11" fmla="*/ 731928 h 736339"/>
                  <a:gd name="connsiteX12" fmla="*/ 232551 w 464250"/>
                  <a:gd name="connsiteY12" fmla="*/ 735914 h 736339"/>
                  <a:gd name="connsiteX13" fmla="*/ 242169 w 464250"/>
                  <a:gd name="connsiteY13" fmla="*/ 731928 h 736339"/>
                  <a:gd name="connsiteX14" fmla="*/ 364609 w 464250"/>
                  <a:gd name="connsiteY14" fmla="*/ 609488 h 736339"/>
                  <a:gd name="connsiteX15" fmla="*/ 364581 w 464250"/>
                  <a:gd name="connsiteY15" fmla="*/ 609461 h 736339"/>
                  <a:gd name="connsiteX16" fmla="*/ 368595 w 464250"/>
                  <a:gd name="connsiteY16" fmla="*/ 599870 h 736339"/>
                  <a:gd name="connsiteX17" fmla="*/ 368595 w 464250"/>
                  <a:gd name="connsiteY17" fmla="*/ 529345 h 736339"/>
                  <a:gd name="connsiteX18" fmla="*/ 395804 w 464250"/>
                  <a:gd name="connsiteY18" fmla="*/ 491034 h 736339"/>
                  <a:gd name="connsiteX19" fmla="*/ 385192 w 464250"/>
                  <a:gd name="connsiteY19" fmla="*/ 463826 h 736339"/>
                  <a:gd name="connsiteX20" fmla="*/ 395804 w 464250"/>
                  <a:gd name="connsiteY20" fmla="*/ 436617 h 736339"/>
                  <a:gd name="connsiteX21" fmla="*/ 383437 w 464250"/>
                  <a:gd name="connsiteY21" fmla="*/ 407435 h 736339"/>
                  <a:gd name="connsiteX22" fmla="*/ 463826 w 464250"/>
                  <a:gd name="connsiteY22" fmla="*/ 232551 h 736339"/>
                  <a:gd name="connsiteX23" fmla="*/ 232551 w 464250"/>
                  <a:gd name="connsiteY23" fmla="*/ 703073 h 736339"/>
                  <a:gd name="connsiteX24" fmla="*/ 210974 w 464250"/>
                  <a:gd name="connsiteY24" fmla="*/ 681496 h 736339"/>
                  <a:gd name="connsiteX25" fmla="*/ 254127 w 464250"/>
                  <a:gd name="connsiteY25" fmla="*/ 681496 h 736339"/>
                  <a:gd name="connsiteX26" fmla="*/ 232551 w 464250"/>
                  <a:gd name="connsiteY26" fmla="*/ 703073 h 736339"/>
                  <a:gd name="connsiteX27" fmla="*/ 281336 w 464250"/>
                  <a:gd name="connsiteY27" fmla="*/ 654287 h 736339"/>
                  <a:gd name="connsiteX28" fmla="*/ 183765 w 464250"/>
                  <a:gd name="connsiteY28" fmla="*/ 654287 h 736339"/>
                  <a:gd name="connsiteX29" fmla="*/ 131470 w 464250"/>
                  <a:gd name="connsiteY29" fmla="*/ 601978 h 736339"/>
                  <a:gd name="connsiteX30" fmla="*/ 150924 w 464250"/>
                  <a:gd name="connsiteY30" fmla="*/ 589013 h 736339"/>
                  <a:gd name="connsiteX31" fmla="*/ 184187 w 464250"/>
                  <a:gd name="connsiteY31" fmla="*/ 611189 h 736339"/>
                  <a:gd name="connsiteX32" fmla="*/ 199274 w 464250"/>
                  <a:gd name="connsiteY32" fmla="*/ 611189 h 736339"/>
                  <a:gd name="connsiteX33" fmla="*/ 232551 w 464250"/>
                  <a:gd name="connsiteY33" fmla="*/ 589013 h 736339"/>
                  <a:gd name="connsiteX34" fmla="*/ 265813 w 464250"/>
                  <a:gd name="connsiteY34" fmla="*/ 611189 h 736339"/>
                  <a:gd name="connsiteX35" fmla="*/ 280901 w 464250"/>
                  <a:gd name="connsiteY35" fmla="*/ 611189 h 736339"/>
                  <a:gd name="connsiteX36" fmla="*/ 314177 w 464250"/>
                  <a:gd name="connsiteY36" fmla="*/ 589013 h 736339"/>
                  <a:gd name="connsiteX37" fmla="*/ 333631 w 464250"/>
                  <a:gd name="connsiteY37" fmla="*/ 601992 h 736339"/>
                  <a:gd name="connsiteX38" fmla="*/ 281336 w 464250"/>
                  <a:gd name="connsiteY38" fmla="*/ 654287 h 736339"/>
                  <a:gd name="connsiteX39" fmla="*/ 341386 w 464250"/>
                  <a:gd name="connsiteY39" fmla="*/ 574443 h 736339"/>
                  <a:gd name="connsiteX40" fmla="*/ 321727 w 464250"/>
                  <a:gd name="connsiteY40" fmla="*/ 561342 h 736339"/>
                  <a:gd name="connsiteX41" fmla="*/ 306640 w 464250"/>
                  <a:gd name="connsiteY41" fmla="*/ 561342 h 736339"/>
                  <a:gd name="connsiteX42" fmla="*/ 273364 w 464250"/>
                  <a:gd name="connsiteY42" fmla="*/ 583517 h 736339"/>
                  <a:gd name="connsiteX43" fmla="*/ 240101 w 464250"/>
                  <a:gd name="connsiteY43" fmla="*/ 561342 h 736339"/>
                  <a:gd name="connsiteX44" fmla="*/ 225014 w 464250"/>
                  <a:gd name="connsiteY44" fmla="*/ 561342 h 736339"/>
                  <a:gd name="connsiteX45" fmla="*/ 191737 w 464250"/>
                  <a:gd name="connsiteY45" fmla="*/ 583517 h 736339"/>
                  <a:gd name="connsiteX46" fmla="*/ 158474 w 464250"/>
                  <a:gd name="connsiteY46" fmla="*/ 561342 h 736339"/>
                  <a:gd name="connsiteX47" fmla="*/ 143387 w 464250"/>
                  <a:gd name="connsiteY47" fmla="*/ 561342 h 736339"/>
                  <a:gd name="connsiteX48" fmla="*/ 123715 w 464250"/>
                  <a:gd name="connsiteY48" fmla="*/ 574443 h 736339"/>
                  <a:gd name="connsiteX49" fmla="*/ 123715 w 464250"/>
                  <a:gd name="connsiteY49" fmla="*/ 531848 h 736339"/>
                  <a:gd name="connsiteX50" fmla="*/ 341386 w 464250"/>
                  <a:gd name="connsiteY50" fmla="*/ 531848 h 736339"/>
                  <a:gd name="connsiteX51" fmla="*/ 341386 w 464250"/>
                  <a:gd name="connsiteY51" fmla="*/ 574443 h 736339"/>
                  <a:gd name="connsiteX52" fmla="*/ 354990 w 464250"/>
                  <a:gd name="connsiteY52" fmla="*/ 504639 h 736339"/>
                  <a:gd name="connsiteX53" fmla="*/ 110111 w 464250"/>
                  <a:gd name="connsiteY53" fmla="*/ 504639 h 736339"/>
                  <a:gd name="connsiteX54" fmla="*/ 96506 w 464250"/>
                  <a:gd name="connsiteY54" fmla="*/ 491034 h 736339"/>
                  <a:gd name="connsiteX55" fmla="*/ 110111 w 464250"/>
                  <a:gd name="connsiteY55" fmla="*/ 477430 h 736339"/>
                  <a:gd name="connsiteX56" fmla="*/ 354990 w 464250"/>
                  <a:gd name="connsiteY56" fmla="*/ 477430 h 736339"/>
                  <a:gd name="connsiteX57" fmla="*/ 368595 w 464250"/>
                  <a:gd name="connsiteY57" fmla="*/ 491034 h 736339"/>
                  <a:gd name="connsiteX58" fmla="*/ 354990 w 464250"/>
                  <a:gd name="connsiteY58" fmla="*/ 504639 h 736339"/>
                  <a:gd name="connsiteX59" fmla="*/ 354990 w 464250"/>
                  <a:gd name="connsiteY59" fmla="*/ 450221 h 736339"/>
                  <a:gd name="connsiteX60" fmla="*/ 110111 w 464250"/>
                  <a:gd name="connsiteY60" fmla="*/ 450221 h 736339"/>
                  <a:gd name="connsiteX61" fmla="*/ 96506 w 464250"/>
                  <a:gd name="connsiteY61" fmla="*/ 436617 h 736339"/>
                  <a:gd name="connsiteX62" fmla="*/ 110111 w 464250"/>
                  <a:gd name="connsiteY62" fmla="*/ 423012 h 736339"/>
                  <a:gd name="connsiteX63" fmla="*/ 354936 w 464250"/>
                  <a:gd name="connsiteY63" fmla="*/ 423012 h 736339"/>
                  <a:gd name="connsiteX64" fmla="*/ 355099 w 464250"/>
                  <a:gd name="connsiteY64" fmla="*/ 423040 h 736339"/>
                  <a:gd name="connsiteX65" fmla="*/ 368595 w 464250"/>
                  <a:gd name="connsiteY65" fmla="*/ 436617 h 736339"/>
                  <a:gd name="connsiteX66" fmla="*/ 354990 w 464250"/>
                  <a:gd name="connsiteY66" fmla="*/ 450221 h 736339"/>
                  <a:gd name="connsiteX67" fmla="*/ 189996 w 464250"/>
                  <a:gd name="connsiteY67" fmla="*/ 244482 h 736339"/>
                  <a:gd name="connsiteX68" fmla="*/ 198539 w 464250"/>
                  <a:gd name="connsiteY68" fmla="*/ 247502 h 736339"/>
                  <a:gd name="connsiteX69" fmla="*/ 207083 w 464250"/>
                  <a:gd name="connsiteY69" fmla="*/ 244482 h 736339"/>
                  <a:gd name="connsiteX70" fmla="*/ 232551 w 464250"/>
                  <a:gd name="connsiteY70" fmla="*/ 191737 h 736339"/>
                  <a:gd name="connsiteX71" fmla="*/ 231829 w 464250"/>
                  <a:gd name="connsiteY71" fmla="*/ 182418 h 736339"/>
                  <a:gd name="connsiteX72" fmla="*/ 231381 w 464250"/>
                  <a:gd name="connsiteY72" fmla="*/ 179793 h 736339"/>
                  <a:gd name="connsiteX73" fmla="*/ 229734 w 464250"/>
                  <a:gd name="connsiteY73" fmla="*/ 172868 h 736339"/>
                  <a:gd name="connsiteX74" fmla="*/ 229081 w 464250"/>
                  <a:gd name="connsiteY74" fmla="*/ 170596 h 736339"/>
                  <a:gd name="connsiteX75" fmla="*/ 225639 w 464250"/>
                  <a:gd name="connsiteY75" fmla="*/ 162134 h 736339"/>
                  <a:gd name="connsiteX76" fmla="*/ 224837 w 464250"/>
                  <a:gd name="connsiteY76" fmla="*/ 160678 h 736339"/>
                  <a:gd name="connsiteX77" fmla="*/ 220878 w 464250"/>
                  <a:gd name="connsiteY77" fmla="*/ 154080 h 736339"/>
                  <a:gd name="connsiteX78" fmla="*/ 220198 w 464250"/>
                  <a:gd name="connsiteY78" fmla="*/ 152937 h 736339"/>
                  <a:gd name="connsiteX79" fmla="*/ 244931 w 464250"/>
                  <a:gd name="connsiteY79" fmla="*/ 152937 h 736339"/>
                  <a:gd name="connsiteX80" fmla="*/ 244250 w 464250"/>
                  <a:gd name="connsiteY80" fmla="*/ 154080 h 736339"/>
                  <a:gd name="connsiteX81" fmla="*/ 240291 w 464250"/>
                  <a:gd name="connsiteY81" fmla="*/ 160678 h 736339"/>
                  <a:gd name="connsiteX82" fmla="*/ 239489 w 464250"/>
                  <a:gd name="connsiteY82" fmla="*/ 162134 h 736339"/>
                  <a:gd name="connsiteX83" fmla="*/ 236047 w 464250"/>
                  <a:gd name="connsiteY83" fmla="*/ 170596 h 736339"/>
                  <a:gd name="connsiteX84" fmla="*/ 235394 w 464250"/>
                  <a:gd name="connsiteY84" fmla="*/ 172868 h 736339"/>
                  <a:gd name="connsiteX85" fmla="*/ 233748 w 464250"/>
                  <a:gd name="connsiteY85" fmla="*/ 179793 h 736339"/>
                  <a:gd name="connsiteX86" fmla="*/ 233299 w 464250"/>
                  <a:gd name="connsiteY86" fmla="*/ 182418 h 736339"/>
                  <a:gd name="connsiteX87" fmla="*/ 232551 w 464250"/>
                  <a:gd name="connsiteY87" fmla="*/ 191737 h 736339"/>
                  <a:gd name="connsiteX88" fmla="*/ 258018 w 464250"/>
                  <a:gd name="connsiteY88" fmla="*/ 244482 h 736339"/>
                  <a:gd name="connsiteX89" fmla="*/ 266562 w 464250"/>
                  <a:gd name="connsiteY89" fmla="*/ 247502 h 736339"/>
                  <a:gd name="connsiteX90" fmla="*/ 275105 w 464250"/>
                  <a:gd name="connsiteY90" fmla="*/ 244482 h 736339"/>
                  <a:gd name="connsiteX91" fmla="*/ 300573 w 464250"/>
                  <a:gd name="connsiteY91" fmla="*/ 191737 h 736339"/>
                  <a:gd name="connsiteX92" fmla="*/ 299852 w 464250"/>
                  <a:gd name="connsiteY92" fmla="*/ 182418 h 736339"/>
                  <a:gd name="connsiteX93" fmla="*/ 299403 w 464250"/>
                  <a:gd name="connsiteY93" fmla="*/ 179793 h 736339"/>
                  <a:gd name="connsiteX94" fmla="*/ 297756 w 464250"/>
                  <a:gd name="connsiteY94" fmla="*/ 172868 h 736339"/>
                  <a:gd name="connsiteX95" fmla="*/ 297090 w 464250"/>
                  <a:gd name="connsiteY95" fmla="*/ 170596 h 736339"/>
                  <a:gd name="connsiteX96" fmla="*/ 293648 w 464250"/>
                  <a:gd name="connsiteY96" fmla="*/ 162134 h 736339"/>
                  <a:gd name="connsiteX97" fmla="*/ 292818 w 464250"/>
                  <a:gd name="connsiteY97" fmla="*/ 160638 h 736339"/>
                  <a:gd name="connsiteX98" fmla="*/ 288927 w 464250"/>
                  <a:gd name="connsiteY98" fmla="*/ 154121 h 736339"/>
                  <a:gd name="connsiteX99" fmla="*/ 288206 w 464250"/>
                  <a:gd name="connsiteY99" fmla="*/ 152924 h 736339"/>
                  <a:gd name="connsiteX100" fmla="*/ 300573 w 464250"/>
                  <a:gd name="connsiteY100" fmla="*/ 150924 h 736339"/>
                  <a:gd name="connsiteX101" fmla="*/ 341386 w 464250"/>
                  <a:gd name="connsiteY101" fmla="*/ 194703 h 736339"/>
                  <a:gd name="connsiteX102" fmla="*/ 317197 w 464250"/>
                  <a:gd name="connsiteY102" fmla="*/ 246332 h 736339"/>
                  <a:gd name="connsiteX103" fmla="*/ 264657 w 464250"/>
                  <a:gd name="connsiteY103" fmla="*/ 290124 h 736339"/>
                  <a:gd name="connsiteX104" fmla="*/ 259759 w 464250"/>
                  <a:gd name="connsiteY104" fmla="*/ 300573 h 736339"/>
                  <a:gd name="connsiteX105" fmla="*/ 259759 w 464250"/>
                  <a:gd name="connsiteY105" fmla="*/ 395804 h 736339"/>
                  <a:gd name="connsiteX106" fmla="*/ 205342 w 464250"/>
                  <a:gd name="connsiteY106" fmla="*/ 395804 h 736339"/>
                  <a:gd name="connsiteX107" fmla="*/ 205342 w 464250"/>
                  <a:gd name="connsiteY107" fmla="*/ 300573 h 736339"/>
                  <a:gd name="connsiteX108" fmla="*/ 200444 w 464250"/>
                  <a:gd name="connsiteY108" fmla="*/ 290124 h 736339"/>
                  <a:gd name="connsiteX109" fmla="*/ 147904 w 464250"/>
                  <a:gd name="connsiteY109" fmla="*/ 246332 h 736339"/>
                  <a:gd name="connsiteX110" fmla="*/ 123715 w 464250"/>
                  <a:gd name="connsiteY110" fmla="*/ 194703 h 736339"/>
                  <a:gd name="connsiteX111" fmla="*/ 164528 w 464250"/>
                  <a:gd name="connsiteY111" fmla="*/ 150924 h 736339"/>
                  <a:gd name="connsiteX112" fmla="*/ 176881 w 464250"/>
                  <a:gd name="connsiteY112" fmla="*/ 152924 h 736339"/>
                  <a:gd name="connsiteX113" fmla="*/ 176160 w 464250"/>
                  <a:gd name="connsiteY113" fmla="*/ 154121 h 736339"/>
                  <a:gd name="connsiteX114" fmla="*/ 172269 w 464250"/>
                  <a:gd name="connsiteY114" fmla="*/ 160638 h 736339"/>
                  <a:gd name="connsiteX115" fmla="*/ 171439 w 464250"/>
                  <a:gd name="connsiteY115" fmla="*/ 162134 h 736339"/>
                  <a:gd name="connsiteX116" fmla="*/ 167998 w 464250"/>
                  <a:gd name="connsiteY116" fmla="*/ 170596 h 736339"/>
                  <a:gd name="connsiteX117" fmla="*/ 167331 w 464250"/>
                  <a:gd name="connsiteY117" fmla="*/ 172868 h 736339"/>
                  <a:gd name="connsiteX118" fmla="*/ 165685 w 464250"/>
                  <a:gd name="connsiteY118" fmla="*/ 179793 h 736339"/>
                  <a:gd name="connsiteX119" fmla="*/ 165236 w 464250"/>
                  <a:gd name="connsiteY119" fmla="*/ 182418 h 736339"/>
                  <a:gd name="connsiteX120" fmla="*/ 164528 w 464250"/>
                  <a:gd name="connsiteY120" fmla="*/ 191737 h 736339"/>
                  <a:gd name="connsiteX121" fmla="*/ 189996 w 464250"/>
                  <a:gd name="connsiteY121" fmla="*/ 244482 h 736339"/>
                  <a:gd name="connsiteX122" fmla="*/ 191737 w 464250"/>
                  <a:gd name="connsiteY122" fmla="*/ 191737 h 736339"/>
                  <a:gd name="connsiteX123" fmla="*/ 192649 w 464250"/>
                  <a:gd name="connsiteY123" fmla="*/ 183765 h 736339"/>
                  <a:gd name="connsiteX124" fmla="*/ 193084 w 464250"/>
                  <a:gd name="connsiteY124" fmla="*/ 181888 h 736339"/>
                  <a:gd name="connsiteX125" fmla="*/ 195710 w 464250"/>
                  <a:gd name="connsiteY125" fmla="*/ 174460 h 736339"/>
                  <a:gd name="connsiteX126" fmla="*/ 196009 w 464250"/>
                  <a:gd name="connsiteY126" fmla="*/ 173929 h 736339"/>
                  <a:gd name="connsiteX127" fmla="*/ 198539 w 464250"/>
                  <a:gd name="connsiteY127" fmla="*/ 169929 h 736339"/>
                  <a:gd name="connsiteX128" fmla="*/ 201070 w 464250"/>
                  <a:gd name="connsiteY128" fmla="*/ 173929 h 736339"/>
                  <a:gd name="connsiteX129" fmla="*/ 201369 w 464250"/>
                  <a:gd name="connsiteY129" fmla="*/ 174446 h 736339"/>
                  <a:gd name="connsiteX130" fmla="*/ 203995 w 464250"/>
                  <a:gd name="connsiteY130" fmla="*/ 181874 h 736339"/>
                  <a:gd name="connsiteX131" fmla="*/ 204430 w 464250"/>
                  <a:gd name="connsiteY131" fmla="*/ 183751 h 736339"/>
                  <a:gd name="connsiteX132" fmla="*/ 205342 w 464250"/>
                  <a:gd name="connsiteY132" fmla="*/ 191737 h 736339"/>
                  <a:gd name="connsiteX133" fmla="*/ 204430 w 464250"/>
                  <a:gd name="connsiteY133" fmla="*/ 199709 h 736339"/>
                  <a:gd name="connsiteX134" fmla="*/ 203995 w 464250"/>
                  <a:gd name="connsiteY134" fmla="*/ 201587 h 736339"/>
                  <a:gd name="connsiteX135" fmla="*/ 201369 w 464250"/>
                  <a:gd name="connsiteY135" fmla="*/ 209015 h 736339"/>
                  <a:gd name="connsiteX136" fmla="*/ 201070 w 464250"/>
                  <a:gd name="connsiteY136" fmla="*/ 209545 h 736339"/>
                  <a:gd name="connsiteX137" fmla="*/ 198539 w 464250"/>
                  <a:gd name="connsiteY137" fmla="*/ 213545 h 736339"/>
                  <a:gd name="connsiteX138" fmla="*/ 196009 w 464250"/>
                  <a:gd name="connsiteY138" fmla="*/ 209545 h 736339"/>
                  <a:gd name="connsiteX139" fmla="*/ 195710 w 464250"/>
                  <a:gd name="connsiteY139" fmla="*/ 209015 h 736339"/>
                  <a:gd name="connsiteX140" fmla="*/ 193084 w 464250"/>
                  <a:gd name="connsiteY140" fmla="*/ 201587 h 736339"/>
                  <a:gd name="connsiteX141" fmla="*/ 192649 w 464250"/>
                  <a:gd name="connsiteY141" fmla="*/ 199709 h 736339"/>
                  <a:gd name="connsiteX142" fmla="*/ 191737 w 464250"/>
                  <a:gd name="connsiteY142" fmla="*/ 191737 h 736339"/>
                  <a:gd name="connsiteX143" fmla="*/ 259759 w 464250"/>
                  <a:gd name="connsiteY143" fmla="*/ 191737 h 736339"/>
                  <a:gd name="connsiteX144" fmla="*/ 260671 w 464250"/>
                  <a:gd name="connsiteY144" fmla="*/ 183765 h 736339"/>
                  <a:gd name="connsiteX145" fmla="*/ 261106 w 464250"/>
                  <a:gd name="connsiteY145" fmla="*/ 181888 h 736339"/>
                  <a:gd name="connsiteX146" fmla="*/ 263732 w 464250"/>
                  <a:gd name="connsiteY146" fmla="*/ 174460 h 736339"/>
                  <a:gd name="connsiteX147" fmla="*/ 264031 w 464250"/>
                  <a:gd name="connsiteY147" fmla="*/ 173929 h 736339"/>
                  <a:gd name="connsiteX148" fmla="*/ 266562 w 464250"/>
                  <a:gd name="connsiteY148" fmla="*/ 169929 h 736339"/>
                  <a:gd name="connsiteX149" fmla="*/ 269092 w 464250"/>
                  <a:gd name="connsiteY149" fmla="*/ 173929 h 736339"/>
                  <a:gd name="connsiteX150" fmla="*/ 269391 w 464250"/>
                  <a:gd name="connsiteY150" fmla="*/ 174446 h 736339"/>
                  <a:gd name="connsiteX151" fmla="*/ 272017 w 464250"/>
                  <a:gd name="connsiteY151" fmla="*/ 181874 h 736339"/>
                  <a:gd name="connsiteX152" fmla="*/ 272452 w 464250"/>
                  <a:gd name="connsiteY152" fmla="*/ 183751 h 736339"/>
                  <a:gd name="connsiteX153" fmla="*/ 273364 w 464250"/>
                  <a:gd name="connsiteY153" fmla="*/ 191737 h 736339"/>
                  <a:gd name="connsiteX154" fmla="*/ 272452 w 464250"/>
                  <a:gd name="connsiteY154" fmla="*/ 199709 h 736339"/>
                  <a:gd name="connsiteX155" fmla="*/ 272017 w 464250"/>
                  <a:gd name="connsiteY155" fmla="*/ 201587 h 736339"/>
                  <a:gd name="connsiteX156" fmla="*/ 269391 w 464250"/>
                  <a:gd name="connsiteY156" fmla="*/ 209015 h 736339"/>
                  <a:gd name="connsiteX157" fmla="*/ 269092 w 464250"/>
                  <a:gd name="connsiteY157" fmla="*/ 209545 h 736339"/>
                  <a:gd name="connsiteX158" fmla="*/ 266562 w 464250"/>
                  <a:gd name="connsiteY158" fmla="*/ 213545 h 736339"/>
                  <a:gd name="connsiteX159" fmla="*/ 264031 w 464250"/>
                  <a:gd name="connsiteY159" fmla="*/ 209545 h 736339"/>
                  <a:gd name="connsiteX160" fmla="*/ 263732 w 464250"/>
                  <a:gd name="connsiteY160" fmla="*/ 209015 h 736339"/>
                  <a:gd name="connsiteX161" fmla="*/ 261106 w 464250"/>
                  <a:gd name="connsiteY161" fmla="*/ 201587 h 736339"/>
                  <a:gd name="connsiteX162" fmla="*/ 260671 w 464250"/>
                  <a:gd name="connsiteY162" fmla="*/ 199709 h 736339"/>
                  <a:gd name="connsiteX163" fmla="*/ 259759 w 464250"/>
                  <a:gd name="connsiteY163" fmla="*/ 191737 h 736339"/>
                  <a:gd name="connsiteX164" fmla="*/ 354691 w 464250"/>
                  <a:gd name="connsiteY164" fmla="*/ 395804 h 736339"/>
                  <a:gd name="connsiteX165" fmla="*/ 286968 w 464250"/>
                  <a:gd name="connsiteY165" fmla="*/ 395804 h 736339"/>
                  <a:gd name="connsiteX166" fmla="*/ 286968 w 464250"/>
                  <a:gd name="connsiteY166" fmla="*/ 306939 h 736339"/>
                  <a:gd name="connsiteX167" fmla="*/ 334611 w 464250"/>
                  <a:gd name="connsiteY167" fmla="*/ 267228 h 736339"/>
                  <a:gd name="connsiteX168" fmla="*/ 368595 w 464250"/>
                  <a:gd name="connsiteY168" fmla="*/ 194703 h 736339"/>
                  <a:gd name="connsiteX169" fmla="*/ 300573 w 464250"/>
                  <a:gd name="connsiteY169" fmla="*/ 123715 h 736339"/>
                  <a:gd name="connsiteX170" fmla="*/ 266521 w 464250"/>
                  <a:gd name="connsiteY170" fmla="*/ 133197 h 736339"/>
                  <a:gd name="connsiteX171" fmla="*/ 198594 w 464250"/>
                  <a:gd name="connsiteY171" fmla="*/ 133197 h 736339"/>
                  <a:gd name="connsiteX172" fmla="*/ 164528 w 464250"/>
                  <a:gd name="connsiteY172" fmla="*/ 123715 h 736339"/>
                  <a:gd name="connsiteX173" fmla="*/ 96506 w 464250"/>
                  <a:gd name="connsiteY173" fmla="*/ 194703 h 736339"/>
                  <a:gd name="connsiteX174" fmla="*/ 130490 w 464250"/>
                  <a:gd name="connsiteY174" fmla="*/ 267242 h 736339"/>
                  <a:gd name="connsiteX175" fmla="*/ 178133 w 464250"/>
                  <a:gd name="connsiteY175" fmla="*/ 306939 h 736339"/>
                  <a:gd name="connsiteX176" fmla="*/ 178133 w 464250"/>
                  <a:gd name="connsiteY176" fmla="*/ 395804 h 736339"/>
                  <a:gd name="connsiteX177" fmla="*/ 110410 w 464250"/>
                  <a:gd name="connsiteY177" fmla="*/ 395804 h 736339"/>
                  <a:gd name="connsiteX178" fmla="*/ 28484 w 464250"/>
                  <a:gd name="connsiteY178" fmla="*/ 232551 h 736339"/>
                  <a:gd name="connsiteX179" fmla="*/ 232551 w 464250"/>
                  <a:gd name="connsiteY179" fmla="*/ 28484 h 736339"/>
                  <a:gd name="connsiteX180" fmla="*/ 436617 w 464250"/>
                  <a:gd name="connsiteY180" fmla="*/ 232551 h 736339"/>
                  <a:gd name="connsiteX181" fmla="*/ 354691 w 464250"/>
                  <a:gd name="connsiteY181" fmla="*/ 395804 h 736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464250" h="736339">
                    <a:moveTo>
                      <a:pt x="463826" y="232551"/>
                    </a:moveTo>
                    <a:cubicBezTo>
                      <a:pt x="463826" y="105023"/>
                      <a:pt x="360078" y="1275"/>
                      <a:pt x="232551" y="1275"/>
                    </a:cubicBezTo>
                    <a:cubicBezTo>
                      <a:pt x="105023" y="1275"/>
                      <a:pt x="1275" y="105023"/>
                      <a:pt x="1275" y="232551"/>
                    </a:cubicBezTo>
                    <a:cubicBezTo>
                      <a:pt x="1275" y="299824"/>
                      <a:pt x="31028" y="363697"/>
                      <a:pt x="81664" y="407435"/>
                    </a:cubicBezTo>
                    <a:cubicBezTo>
                      <a:pt x="74059" y="414863"/>
                      <a:pt x="69298" y="425175"/>
                      <a:pt x="69298" y="436617"/>
                    </a:cubicBezTo>
                    <a:cubicBezTo>
                      <a:pt x="69298" y="447106"/>
                      <a:pt x="73392" y="456588"/>
                      <a:pt x="79909" y="463826"/>
                    </a:cubicBezTo>
                    <a:cubicBezTo>
                      <a:pt x="73379" y="471063"/>
                      <a:pt x="69298" y="480545"/>
                      <a:pt x="69298" y="491034"/>
                    </a:cubicBezTo>
                    <a:cubicBezTo>
                      <a:pt x="69298" y="508747"/>
                      <a:pt x="80712" y="523712"/>
                      <a:pt x="96506" y="529345"/>
                    </a:cubicBezTo>
                    <a:lnTo>
                      <a:pt x="96506" y="599870"/>
                    </a:lnTo>
                    <a:cubicBezTo>
                      <a:pt x="96506" y="603529"/>
                      <a:pt x="98003" y="606944"/>
                      <a:pt x="100520" y="609461"/>
                    </a:cubicBezTo>
                    <a:lnTo>
                      <a:pt x="100492" y="609488"/>
                    </a:lnTo>
                    <a:lnTo>
                      <a:pt x="222932" y="731928"/>
                    </a:lnTo>
                    <a:cubicBezTo>
                      <a:pt x="225585" y="734581"/>
                      <a:pt x="229068" y="735914"/>
                      <a:pt x="232551" y="735914"/>
                    </a:cubicBezTo>
                    <a:cubicBezTo>
                      <a:pt x="236033" y="735914"/>
                      <a:pt x="239516" y="734581"/>
                      <a:pt x="242169" y="731928"/>
                    </a:cubicBezTo>
                    <a:lnTo>
                      <a:pt x="364609" y="609488"/>
                    </a:lnTo>
                    <a:lnTo>
                      <a:pt x="364581" y="609461"/>
                    </a:lnTo>
                    <a:cubicBezTo>
                      <a:pt x="367098" y="606944"/>
                      <a:pt x="368595" y="603529"/>
                      <a:pt x="368595" y="599870"/>
                    </a:cubicBezTo>
                    <a:lnTo>
                      <a:pt x="368595" y="529345"/>
                    </a:lnTo>
                    <a:cubicBezTo>
                      <a:pt x="384389" y="523712"/>
                      <a:pt x="395804" y="508747"/>
                      <a:pt x="395804" y="491034"/>
                    </a:cubicBezTo>
                    <a:cubicBezTo>
                      <a:pt x="395804" y="480545"/>
                      <a:pt x="391709" y="471063"/>
                      <a:pt x="385192" y="463826"/>
                    </a:cubicBezTo>
                    <a:cubicBezTo>
                      <a:pt x="391722" y="456588"/>
                      <a:pt x="395804" y="447106"/>
                      <a:pt x="395804" y="436617"/>
                    </a:cubicBezTo>
                    <a:cubicBezTo>
                      <a:pt x="395804" y="425175"/>
                      <a:pt x="391042" y="414863"/>
                      <a:pt x="383437" y="407435"/>
                    </a:cubicBezTo>
                    <a:cubicBezTo>
                      <a:pt x="434073" y="363697"/>
                      <a:pt x="463826" y="299824"/>
                      <a:pt x="463826" y="232551"/>
                    </a:cubicBezTo>
                    <a:close/>
                    <a:moveTo>
                      <a:pt x="232551" y="703073"/>
                    </a:moveTo>
                    <a:lnTo>
                      <a:pt x="210974" y="681496"/>
                    </a:lnTo>
                    <a:lnTo>
                      <a:pt x="254127" y="681496"/>
                    </a:lnTo>
                    <a:lnTo>
                      <a:pt x="232551" y="703073"/>
                    </a:lnTo>
                    <a:close/>
                    <a:moveTo>
                      <a:pt x="281336" y="654287"/>
                    </a:moveTo>
                    <a:lnTo>
                      <a:pt x="183765" y="654287"/>
                    </a:lnTo>
                    <a:lnTo>
                      <a:pt x="131470" y="601978"/>
                    </a:lnTo>
                    <a:lnTo>
                      <a:pt x="150924" y="589013"/>
                    </a:lnTo>
                    <a:lnTo>
                      <a:pt x="184187" y="611189"/>
                    </a:lnTo>
                    <a:cubicBezTo>
                      <a:pt x="188758" y="614236"/>
                      <a:pt x="194703" y="614236"/>
                      <a:pt x="199274" y="611189"/>
                    </a:cubicBezTo>
                    <a:lnTo>
                      <a:pt x="232551" y="589013"/>
                    </a:lnTo>
                    <a:lnTo>
                      <a:pt x="265813" y="611189"/>
                    </a:lnTo>
                    <a:cubicBezTo>
                      <a:pt x="270384" y="614236"/>
                      <a:pt x="276330" y="614236"/>
                      <a:pt x="280901" y="611189"/>
                    </a:cubicBezTo>
                    <a:lnTo>
                      <a:pt x="314177" y="589013"/>
                    </a:lnTo>
                    <a:lnTo>
                      <a:pt x="333631" y="601992"/>
                    </a:lnTo>
                    <a:lnTo>
                      <a:pt x="281336" y="654287"/>
                    </a:lnTo>
                    <a:close/>
                    <a:moveTo>
                      <a:pt x="341386" y="574443"/>
                    </a:moveTo>
                    <a:lnTo>
                      <a:pt x="321727" y="561342"/>
                    </a:lnTo>
                    <a:cubicBezTo>
                      <a:pt x="317156" y="558295"/>
                      <a:pt x="311211" y="558295"/>
                      <a:pt x="306640" y="561342"/>
                    </a:cubicBezTo>
                    <a:lnTo>
                      <a:pt x="273364" y="583517"/>
                    </a:lnTo>
                    <a:lnTo>
                      <a:pt x="240101" y="561342"/>
                    </a:lnTo>
                    <a:cubicBezTo>
                      <a:pt x="235530" y="558295"/>
                      <a:pt x="229585" y="558295"/>
                      <a:pt x="225014" y="561342"/>
                    </a:cubicBezTo>
                    <a:lnTo>
                      <a:pt x="191737" y="583517"/>
                    </a:lnTo>
                    <a:lnTo>
                      <a:pt x="158474" y="561342"/>
                    </a:lnTo>
                    <a:cubicBezTo>
                      <a:pt x="153903" y="558295"/>
                      <a:pt x="147958" y="558295"/>
                      <a:pt x="143387" y="561342"/>
                    </a:cubicBezTo>
                    <a:lnTo>
                      <a:pt x="123715" y="574443"/>
                    </a:lnTo>
                    <a:lnTo>
                      <a:pt x="123715" y="531848"/>
                    </a:lnTo>
                    <a:lnTo>
                      <a:pt x="341386" y="531848"/>
                    </a:lnTo>
                    <a:lnTo>
                      <a:pt x="341386" y="574443"/>
                    </a:lnTo>
                    <a:close/>
                    <a:moveTo>
                      <a:pt x="354990" y="504639"/>
                    </a:moveTo>
                    <a:lnTo>
                      <a:pt x="110111" y="504639"/>
                    </a:lnTo>
                    <a:cubicBezTo>
                      <a:pt x="102615" y="504639"/>
                      <a:pt x="96506" y="498530"/>
                      <a:pt x="96506" y="491034"/>
                    </a:cubicBezTo>
                    <a:cubicBezTo>
                      <a:pt x="96506" y="483538"/>
                      <a:pt x="102615" y="477430"/>
                      <a:pt x="110111" y="477430"/>
                    </a:cubicBezTo>
                    <a:lnTo>
                      <a:pt x="354990" y="477430"/>
                    </a:lnTo>
                    <a:cubicBezTo>
                      <a:pt x="362486" y="477430"/>
                      <a:pt x="368595" y="483538"/>
                      <a:pt x="368595" y="491034"/>
                    </a:cubicBezTo>
                    <a:cubicBezTo>
                      <a:pt x="368595" y="498530"/>
                      <a:pt x="362486" y="504639"/>
                      <a:pt x="354990" y="504639"/>
                    </a:cubicBezTo>
                    <a:close/>
                    <a:moveTo>
                      <a:pt x="354990" y="450221"/>
                    </a:moveTo>
                    <a:lnTo>
                      <a:pt x="110111" y="450221"/>
                    </a:lnTo>
                    <a:cubicBezTo>
                      <a:pt x="102615" y="450221"/>
                      <a:pt x="96506" y="444113"/>
                      <a:pt x="96506" y="436617"/>
                    </a:cubicBezTo>
                    <a:cubicBezTo>
                      <a:pt x="96506" y="429121"/>
                      <a:pt x="102615" y="423012"/>
                      <a:pt x="110111" y="423012"/>
                    </a:cubicBezTo>
                    <a:lnTo>
                      <a:pt x="354936" y="423012"/>
                    </a:lnTo>
                    <a:lnTo>
                      <a:pt x="355099" y="423040"/>
                    </a:lnTo>
                    <a:cubicBezTo>
                      <a:pt x="362541" y="423094"/>
                      <a:pt x="368595" y="429148"/>
                      <a:pt x="368595" y="436617"/>
                    </a:cubicBezTo>
                    <a:cubicBezTo>
                      <a:pt x="368595" y="444113"/>
                      <a:pt x="362486" y="450221"/>
                      <a:pt x="354990" y="450221"/>
                    </a:cubicBezTo>
                    <a:close/>
                    <a:moveTo>
                      <a:pt x="189996" y="244482"/>
                    </a:moveTo>
                    <a:cubicBezTo>
                      <a:pt x="192486" y="246495"/>
                      <a:pt x="195519" y="247502"/>
                      <a:pt x="198539" y="247502"/>
                    </a:cubicBezTo>
                    <a:cubicBezTo>
                      <a:pt x="201560" y="247502"/>
                      <a:pt x="204593" y="246495"/>
                      <a:pt x="207083" y="244482"/>
                    </a:cubicBezTo>
                    <a:cubicBezTo>
                      <a:pt x="223272" y="231421"/>
                      <a:pt x="232551" y="212185"/>
                      <a:pt x="232551" y="191737"/>
                    </a:cubicBezTo>
                    <a:cubicBezTo>
                      <a:pt x="232551" y="188595"/>
                      <a:pt x="232251" y="185493"/>
                      <a:pt x="231829" y="182418"/>
                    </a:cubicBezTo>
                    <a:cubicBezTo>
                      <a:pt x="231707" y="181534"/>
                      <a:pt x="231544" y="180677"/>
                      <a:pt x="231381" y="179793"/>
                    </a:cubicBezTo>
                    <a:cubicBezTo>
                      <a:pt x="230959" y="177453"/>
                      <a:pt x="230415" y="175140"/>
                      <a:pt x="229734" y="172868"/>
                    </a:cubicBezTo>
                    <a:cubicBezTo>
                      <a:pt x="229517" y="172106"/>
                      <a:pt x="229326" y="171344"/>
                      <a:pt x="229081" y="170596"/>
                    </a:cubicBezTo>
                    <a:cubicBezTo>
                      <a:pt x="228115" y="167698"/>
                      <a:pt x="226986" y="164869"/>
                      <a:pt x="225639" y="162134"/>
                    </a:cubicBezTo>
                    <a:cubicBezTo>
                      <a:pt x="225395" y="161644"/>
                      <a:pt x="225095" y="161182"/>
                      <a:pt x="224837" y="160678"/>
                    </a:cubicBezTo>
                    <a:cubicBezTo>
                      <a:pt x="223653" y="158406"/>
                      <a:pt x="222320" y="156203"/>
                      <a:pt x="220878" y="154080"/>
                    </a:cubicBezTo>
                    <a:cubicBezTo>
                      <a:pt x="220633" y="153713"/>
                      <a:pt x="220456" y="153305"/>
                      <a:pt x="220198" y="152937"/>
                    </a:cubicBezTo>
                    <a:cubicBezTo>
                      <a:pt x="228156" y="150298"/>
                      <a:pt x="236972" y="150298"/>
                      <a:pt x="244931" y="152937"/>
                    </a:cubicBezTo>
                    <a:cubicBezTo>
                      <a:pt x="244672" y="153305"/>
                      <a:pt x="244495" y="153713"/>
                      <a:pt x="244250" y="154080"/>
                    </a:cubicBezTo>
                    <a:cubicBezTo>
                      <a:pt x="242808" y="156216"/>
                      <a:pt x="241489" y="158406"/>
                      <a:pt x="240291" y="160678"/>
                    </a:cubicBezTo>
                    <a:cubicBezTo>
                      <a:pt x="240033" y="161168"/>
                      <a:pt x="239734" y="161631"/>
                      <a:pt x="239489" y="162134"/>
                    </a:cubicBezTo>
                    <a:cubicBezTo>
                      <a:pt x="238142" y="164869"/>
                      <a:pt x="236999" y="167712"/>
                      <a:pt x="236047" y="170596"/>
                    </a:cubicBezTo>
                    <a:cubicBezTo>
                      <a:pt x="235802" y="171344"/>
                      <a:pt x="235612" y="172106"/>
                      <a:pt x="235394" y="172868"/>
                    </a:cubicBezTo>
                    <a:cubicBezTo>
                      <a:pt x="234727" y="175140"/>
                      <a:pt x="234183" y="177453"/>
                      <a:pt x="233748" y="179793"/>
                    </a:cubicBezTo>
                    <a:cubicBezTo>
                      <a:pt x="233584" y="180663"/>
                      <a:pt x="233421" y="181534"/>
                      <a:pt x="233299" y="182418"/>
                    </a:cubicBezTo>
                    <a:cubicBezTo>
                      <a:pt x="232850" y="185493"/>
                      <a:pt x="232551" y="188595"/>
                      <a:pt x="232551" y="191737"/>
                    </a:cubicBezTo>
                    <a:cubicBezTo>
                      <a:pt x="232551" y="212185"/>
                      <a:pt x="241829" y="231421"/>
                      <a:pt x="258018" y="244482"/>
                    </a:cubicBezTo>
                    <a:cubicBezTo>
                      <a:pt x="260508" y="246495"/>
                      <a:pt x="263541" y="247502"/>
                      <a:pt x="266562" y="247502"/>
                    </a:cubicBezTo>
                    <a:cubicBezTo>
                      <a:pt x="269582" y="247502"/>
                      <a:pt x="272616" y="246495"/>
                      <a:pt x="275105" y="244482"/>
                    </a:cubicBezTo>
                    <a:cubicBezTo>
                      <a:pt x="291294" y="231421"/>
                      <a:pt x="300573" y="212185"/>
                      <a:pt x="300573" y="191737"/>
                    </a:cubicBezTo>
                    <a:cubicBezTo>
                      <a:pt x="300573" y="188595"/>
                      <a:pt x="300273" y="185493"/>
                      <a:pt x="299852" y="182418"/>
                    </a:cubicBezTo>
                    <a:cubicBezTo>
                      <a:pt x="299729" y="181534"/>
                      <a:pt x="299566" y="180677"/>
                      <a:pt x="299403" y="179793"/>
                    </a:cubicBezTo>
                    <a:cubicBezTo>
                      <a:pt x="298981" y="177453"/>
                      <a:pt x="298437" y="175140"/>
                      <a:pt x="297756" y="172868"/>
                    </a:cubicBezTo>
                    <a:cubicBezTo>
                      <a:pt x="297539" y="172106"/>
                      <a:pt x="297348" y="171344"/>
                      <a:pt x="297090" y="170596"/>
                    </a:cubicBezTo>
                    <a:cubicBezTo>
                      <a:pt x="296124" y="167698"/>
                      <a:pt x="294995" y="164869"/>
                      <a:pt x="293648" y="162134"/>
                    </a:cubicBezTo>
                    <a:cubicBezTo>
                      <a:pt x="293403" y="161617"/>
                      <a:pt x="293090" y="161141"/>
                      <a:pt x="292818" y="160638"/>
                    </a:cubicBezTo>
                    <a:cubicBezTo>
                      <a:pt x="291648" y="158393"/>
                      <a:pt x="290342" y="156230"/>
                      <a:pt x="288927" y="154121"/>
                    </a:cubicBezTo>
                    <a:cubicBezTo>
                      <a:pt x="288669" y="153727"/>
                      <a:pt x="288478" y="153305"/>
                      <a:pt x="288206" y="152924"/>
                    </a:cubicBezTo>
                    <a:cubicBezTo>
                      <a:pt x="292192" y="151604"/>
                      <a:pt x="296328" y="150924"/>
                      <a:pt x="300573" y="150924"/>
                    </a:cubicBezTo>
                    <a:cubicBezTo>
                      <a:pt x="322312" y="150924"/>
                      <a:pt x="341386" y="171371"/>
                      <a:pt x="341386" y="194703"/>
                    </a:cubicBezTo>
                    <a:cubicBezTo>
                      <a:pt x="341386" y="214702"/>
                      <a:pt x="332570" y="233530"/>
                      <a:pt x="317197" y="246332"/>
                    </a:cubicBezTo>
                    <a:lnTo>
                      <a:pt x="264657" y="290124"/>
                    </a:lnTo>
                    <a:cubicBezTo>
                      <a:pt x="261555" y="292709"/>
                      <a:pt x="259759" y="296532"/>
                      <a:pt x="259759" y="300573"/>
                    </a:cubicBezTo>
                    <a:lnTo>
                      <a:pt x="259759" y="395804"/>
                    </a:lnTo>
                    <a:lnTo>
                      <a:pt x="205342" y="395804"/>
                    </a:lnTo>
                    <a:lnTo>
                      <a:pt x="205342" y="300573"/>
                    </a:lnTo>
                    <a:cubicBezTo>
                      <a:pt x="205342" y="296532"/>
                      <a:pt x="203546" y="292709"/>
                      <a:pt x="200444" y="290124"/>
                    </a:cubicBezTo>
                    <a:lnTo>
                      <a:pt x="147904" y="246332"/>
                    </a:lnTo>
                    <a:cubicBezTo>
                      <a:pt x="132531" y="233516"/>
                      <a:pt x="123715" y="214702"/>
                      <a:pt x="123715" y="194703"/>
                    </a:cubicBezTo>
                    <a:cubicBezTo>
                      <a:pt x="123715" y="171371"/>
                      <a:pt x="142789" y="150924"/>
                      <a:pt x="164528" y="150924"/>
                    </a:cubicBezTo>
                    <a:cubicBezTo>
                      <a:pt x="168759" y="150924"/>
                      <a:pt x="172909" y="151604"/>
                      <a:pt x="176881" y="152924"/>
                    </a:cubicBezTo>
                    <a:cubicBezTo>
                      <a:pt x="176609" y="153305"/>
                      <a:pt x="176419" y="153740"/>
                      <a:pt x="176160" y="154121"/>
                    </a:cubicBezTo>
                    <a:cubicBezTo>
                      <a:pt x="174732" y="156230"/>
                      <a:pt x="173439" y="158393"/>
                      <a:pt x="172269" y="160638"/>
                    </a:cubicBezTo>
                    <a:cubicBezTo>
                      <a:pt x="172011" y="161141"/>
                      <a:pt x="171698" y="161617"/>
                      <a:pt x="171439" y="162134"/>
                    </a:cubicBezTo>
                    <a:cubicBezTo>
                      <a:pt x="170093" y="164869"/>
                      <a:pt x="168963" y="167698"/>
                      <a:pt x="167998" y="170596"/>
                    </a:cubicBezTo>
                    <a:cubicBezTo>
                      <a:pt x="167753" y="171344"/>
                      <a:pt x="167562" y="172120"/>
                      <a:pt x="167331" y="172868"/>
                    </a:cubicBezTo>
                    <a:cubicBezTo>
                      <a:pt x="166664" y="175140"/>
                      <a:pt x="166120" y="177453"/>
                      <a:pt x="165685" y="179793"/>
                    </a:cubicBezTo>
                    <a:cubicBezTo>
                      <a:pt x="165522" y="180663"/>
                      <a:pt x="165358" y="181534"/>
                      <a:pt x="165236" y="182418"/>
                    </a:cubicBezTo>
                    <a:cubicBezTo>
                      <a:pt x="164828" y="185493"/>
                      <a:pt x="164528" y="188595"/>
                      <a:pt x="164528" y="191737"/>
                    </a:cubicBezTo>
                    <a:cubicBezTo>
                      <a:pt x="164528" y="212185"/>
                      <a:pt x="173807" y="231421"/>
                      <a:pt x="189996" y="244482"/>
                    </a:cubicBezTo>
                    <a:close/>
                    <a:moveTo>
                      <a:pt x="191737" y="191737"/>
                    </a:moveTo>
                    <a:cubicBezTo>
                      <a:pt x="191737" y="189030"/>
                      <a:pt x="192118" y="186377"/>
                      <a:pt x="192649" y="183765"/>
                    </a:cubicBezTo>
                    <a:cubicBezTo>
                      <a:pt x="192785" y="183139"/>
                      <a:pt x="192921" y="182500"/>
                      <a:pt x="193084" y="181888"/>
                    </a:cubicBezTo>
                    <a:cubicBezTo>
                      <a:pt x="193737" y="179344"/>
                      <a:pt x="194567" y="176840"/>
                      <a:pt x="195710" y="174460"/>
                    </a:cubicBezTo>
                    <a:cubicBezTo>
                      <a:pt x="195805" y="174283"/>
                      <a:pt x="195914" y="174106"/>
                      <a:pt x="196009" y="173929"/>
                    </a:cubicBezTo>
                    <a:cubicBezTo>
                      <a:pt x="196716" y="172528"/>
                      <a:pt x="197669" y="171249"/>
                      <a:pt x="198539" y="169929"/>
                    </a:cubicBezTo>
                    <a:cubicBezTo>
                      <a:pt x="199410" y="171249"/>
                      <a:pt x="200362" y="172528"/>
                      <a:pt x="201070" y="173929"/>
                    </a:cubicBezTo>
                    <a:cubicBezTo>
                      <a:pt x="201152" y="174106"/>
                      <a:pt x="201274" y="174269"/>
                      <a:pt x="201369" y="174446"/>
                    </a:cubicBezTo>
                    <a:cubicBezTo>
                      <a:pt x="202512" y="176813"/>
                      <a:pt x="203342" y="179316"/>
                      <a:pt x="203995" y="181874"/>
                    </a:cubicBezTo>
                    <a:cubicBezTo>
                      <a:pt x="204158" y="182500"/>
                      <a:pt x="204294" y="183126"/>
                      <a:pt x="204430" y="183751"/>
                    </a:cubicBezTo>
                    <a:cubicBezTo>
                      <a:pt x="204961" y="186377"/>
                      <a:pt x="205342" y="189030"/>
                      <a:pt x="205342" y="191737"/>
                    </a:cubicBezTo>
                    <a:cubicBezTo>
                      <a:pt x="205342" y="194445"/>
                      <a:pt x="204961" y="197097"/>
                      <a:pt x="204430" y="199709"/>
                    </a:cubicBezTo>
                    <a:cubicBezTo>
                      <a:pt x="204294" y="200335"/>
                      <a:pt x="204158" y="200975"/>
                      <a:pt x="203995" y="201587"/>
                    </a:cubicBezTo>
                    <a:cubicBezTo>
                      <a:pt x="203342" y="204131"/>
                      <a:pt x="202512" y="206634"/>
                      <a:pt x="201369" y="209015"/>
                    </a:cubicBezTo>
                    <a:cubicBezTo>
                      <a:pt x="201288" y="209192"/>
                      <a:pt x="201165" y="209369"/>
                      <a:pt x="201070" y="209545"/>
                    </a:cubicBezTo>
                    <a:cubicBezTo>
                      <a:pt x="200362" y="210947"/>
                      <a:pt x="199410" y="212226"/>
                      <a:pt x="198539" y="213545"/>
                    </a:cubicBezTo>
                    <a:cubicBezTo>
                      <a:pt x="197669" y="212226"/>
                      <a:pt x="196716" y="210947"/>
                      <a:pt x="196009" y="209545"/>
                    </a:cubicBezTo>
                    <a:cubicBezTo>
                      <a:pt x="195914" y="209369"/>
                      <a:pt x="195791" y="209192"/>
                      <a:pt x="195710" y="209015"/>
                    </a:cubicBezTo>
                    <a:cubicBezTo>
                      <a:pt x="194567" y="206634"/>
                      <a:pt x="193737" y="204131"/>
                      <a:pt x="193084" y="201587"/>
                    </a:cubicBezTo>
                    <a:cubicBezTo>
                      <a:pt x="192921" y="200961"/>
                      <a:pt x="192785" y="200335"/>
                      <a:pt x="192649" y="199709"/>
                    </a:cubicBezTo>
                    <a:cubicBezTo>
                      <a:pt x="192118" y="197097"/>
                      <a:pt x="191737" y="194445"/>
                      <a:pt x="191737" y="191737"/>
                    </a:cubicBezTo>
                    <a:close/>
                    <a:moveTo>
                      <a:pt x="259759" y="191737"/>
                    </a:moveTo>
                    <a:cubicBezTo>
                      <a:pt x="259759" y="189030"/>
                      <a:pt x="260140" y="186377"/>
                      <a:pt x="260671" y="183765"/>
                    </a:cubicBezTo>
                    <a:cubicBezTo>
                      <a:pt x="260807" y="183139"/>
                      <a:pt x="260943" y="182500"/>
                      <a:pt x="261106" y="181888"/>
                    </a:cubicBezTo>
                    <a:cubicBezTo>
                      <a:pt x="261759" y="179344"/>
                      <a:pt x="262589" y="176840"/>
                      <a:pt x="263732" y="174460"/>
                    </a:cubicBezTo>
                    <a:cubicBezTo>
                      <a:pt x="263827" y="174283"/>
                      <a:pt x="263936" y="174106"/>
                      <a:pt x="264031" y="173929"/>
                    </a:cubicBezTo>
                    <a:cubicBezTo>
                      <a:pt x="264739" y="172528"/>
                      <a:pt x="265691" y="171249"/>
                      <a:pt x="266562" y="169929"/>
                    </a:cubicBezTo>
                    <a:cubicBezTo>
                      <a:pt x="267432" y="171249"/>
                      <a:pt x="268385" y="172528"/>
                      <a:pt x="269092" y="173929"/>
                    </a:cubicBezTo>
                    <a:cubicBezTo>
                      <a:pt x="269174" y="174106"/>
                      <a:pt x="269296" y="174269"/>
                      <a:pt x="269391" y="174446"/>
                    </a:cubicBezTo>
                    <a:cubicBezTo>
                      <a:pt x="270534" y="176813"/>
                      <a:pt x="271364" y="179316"/>
                      <a:pt x="272017" y="181874"/>
                    </a:cubicBezTo>
                    <a:cubicBezTo>
                      <a:pt x="272180" y="182500"/>
                      <a:pt x="272316" y="183126"/>
                      <a:pt x="272452" y="183751"/>
                    </a:cubicBezTo>
                    <a:cubicBezTo>
                      <a:pt x="272983" y="186377"/>
                      <a:pt x="273364" y="189030"/>
                      <a:pt x="273364" y="191737"/>
                    </a:cubicBezTo>
                    <a:cubicBezTo>
                      <a:pt x="273364" y="194445"/>
                      <a:pt x="272983" y="197097"/>
                      <a:pt x="272452" y="199709"/>
                    </a:cubicBezTo>
                    <a:cubicBezTo>
                      <a:pt x="272316" y="200335"/>
                      <a:pt x="272180" y="200975"/>
                      <a:pt x="272017" y="201587"/>
                    </a:cubicBezTo>
                    <a:cubicBezTo>
                      <a:pt x="271364" y="204131"/>
                      <a:pt x="270534" y="206634"/>
                      <a:pt x="269391" y="209015"/>
                    </a:cubicBezTo>
                    <a:cubicBezTo>
                      <a:pt x="269310" y="209192"/>
                      <a:pt x="269187" y="209369"/>
                      <a:pt x="269092" y="209545"/>
                    </a:cubicBezTo>
                    <a:cubicBezTo>
                      <a:pt x="268385" y="210947"/>
                      <a:pt x="267432" y="212226"/>
                      <a:pt x="266562" y="213545"/>
                    </a:cubicBezTo>
                    <a:cubicBezTo>
                      <a:pt x="265691" y="212226"/>
                      <a:pt x="264739" y="210947"/>
                      <a:pt x="264031" y="209545"/>
                    </a:cubicBezTo>
                    <a:cubicBezTo>
                      <a:pt x="263936" y="209369"/>
                      <a:pt x="263813" y="209192"/>
                      <a:pt x="263732" y="209015"/>
                    </a:cubicBezTo>
                    <a:cubicBezTo>
                      <a:pt x="262589" y="206634"/>
                      <a:pt x="261759" y="204131"/>
                      <a:pt x="261106" y="201587"/>
                    </a:cubicBezTo>
                    <a:cubicBezTo>
                      <a:pt x="260943" y="200961"/>
                      <a:pt x="260807" y="200335"/>
                      <a:pt x="260671" y="199709"/>
                    </a:cubicBezTo>
                    <a:cubicBezTo>
                      <a:pt x="260140" y="197097"/>
                      <a:pt x="259759" y="194445"/>
                      <a:pt x="259759" y="191737"/>
                    </a:cubicBezTo>
                    <a:close/>
                    <a:moveTo>
                      <a:pt x="354691" y="395804"/>
                    </a:moveTo>
                    <a:lnTo>
                      <a:pt x="286968" y="395804"/>
                    </a:lnTo>
                    <a:lnTo>
                      <a:pt x="286968" y="306939"/>
                    </a:lnTo>
                    <a:lnTo>
                      <a:pt x="334611" y="267228"/>
                    </a:lnTo>
                    <a:cubicBezTo>
                      <a:pt x="356215" y="249243"/>
                      <a:pt x="368595" y="222796"/>
                      <a:pt x="368595" y="194703"/>
                    </a:cubicBezTo>
                    <a:cubicBezTo>
                      <a:pt x="368595" y="156230"/>
                      <a:pt x="337441" y="123715"/>
                      <a:pt x="300573" y="123715"/>
                    </a:cubicBezTo>
                    <a:cubicBezTo>
                      <a:pt x="288492" y="123715"/>
                      <a:pt x="276915" y="127035"/>
                      <a:pt x="266521" y="133197"/>
                    </a:cubicBezTo>
                    <a:cubicBezTo>
                      <a:pt x="245584" y="121062"/>
                      <a:pt x="219545" y="121062"/>
                      <a:pt x="198594" y="133197"/>
                    </a:cubicBezTo>
                    <a:cubicBezTo>
                      <a:pt x="188187" y="127035"/>
                      <a:pt x="176609" y="123715"/>
                      <a:pt x="164528" y="123715"/>
                    </a:cubicBezTo>
                    <a:cubicBezTo>
                      <a:pt x="127660" y="123715"/>
                      <a:pt x="96506" y="156230"/>
                      <a:pt x="96506" y="194703"/>
                    </a:cubicBezTo>
                    <a:cubicBezTo>
                      <a:pt x="96506" y="222796"/>
                      <a:pt x="108886" y="249243"/>
                      <a:pt x="130490" y="267242"/>
                    </a:cubicBezTo>
                    <a:lnTo>
                      <a:pt x="178133" y="306939"/>
                    </a:lnTo>
                    <a:lnTo>
                      <a:pt x="178133" y="395804"/>
                    </a:lnTo>
                    <a:lnTo>
                      <a:pt x="110410" y="395804"/>
                    </a:lnTo>
                    <a:cubicBezTo>
                      <a:pt x="59026" y="357276"/>
                      <a:pt x="28484" y="296627"/>
                      <a:pt x="28484" y="232551"/>
                    </a:cubicBezTo>
                    <a:cubicBezTo>
                      <a:pt x="28484" y="120028"/>
                      <a:pt x="120028" y="28484"/>
                      <a:pt x="232551" y="28484"/>
                    </a:cubicBezTo>
                    <a:cubicBezTo>
                      <a:pt x="345073" y="28484"/>
                      <a:pt x="436617" y="120028"/>
                      <a:pt x="436617" y="232551"/>
                    </a:cubicBezTo>
                    <a:cubicBezTo>
                      <a:pt x="436617" y="296627"/>
                      <a:pt x="406075" y="357276"/>
                      <a:pt x="354691" y="395804"/>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2" name="PPT世界-7-8"/>
              <p:cNvSpPr/>
              <p:nvPr/>
            </p:nvSpPr>
            <p:spPr>
              <a:xfrm>
                <a:off x="7111658" y="3111455"/>
                <a:ext cx="62919" cy="62920"/>
              </a:xfrm>
              <a:custGeom>
                <a:avLst/>
                <a:gdLst>
                  <a:gd name="connsiteX0" fmla="*/ 1804 w 62920"/>
                  <a:gd name="connsiteY0" fmla="*/ 42620 h 62920"/>
                  <a:gd name="connsiteX1" fmla="*/ 42620 w 62920"/>
                  <a:gd name="connsiteY1" fmla="*/ 1804 h 62920"/>
                  <a:gd name="connsiteX2" fmla="*/ 61859 w 62920"/>
                  <a:gd name="connsiteY2" fmla="*/ 21043 h 62920"/>
                  <a:gd name="connsiteX3" fmla="*/ 21043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42620"/>
                    </a:moveTo>
                    <a:lnTo>
                      <a:pt x="42620" y="1804"/>
                    </a:lnTo>
                    <a:lnTo>
                      <a:pt x="61859" y="21043"/>
                    </a:lnTo>
                    <a:lnTo>
                      <a:pt x="21043" y="61859"/>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3" name="PPT世界-7-9"/>
              <p:cNvSpPr/>
              <p:nvPr/>
            </p:nvSpPr>
            <p:spPr>
              <a:xfrm>
                <a:off x="7111653" y="3478823"/>
                <a:ext cx="62919" cy="62920"/>
              </a:xfrm>
              <a:custGeom>
                <a:avLst/>
                <a:gdLst>
                  <a:gd name="connsiteX0" fmla="*/ 1804 w 62920"/>
                  <a:gd name="connsiteY0" fmla="*/ 21043 h 62920"/>
                  <a:gd name="connsiteX1" fmla="*/ 21043 w 62920"/>
                  <a:gd name="connsiteY1" fmla="*/ 1804 h 62920"/>
                  <a:gd name="connsiteX2" fmla="*/ 61859 w 62920"/>
                  <a:gd name="connsiteY2" fmla="*/ 42620 h 62920"/>
                  <a:gd name="connsiteX3" fmla="*/ 42620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21043"/>
                    </a:moveTo>
                    <a:lnTo>
                      <a:pt x="21043" y="1804"/>
                    </a:lnTo>
                    <a:lnTo>
                      <a:pt x="61859" y="42620"/>
                    </a:lnTo>
                    <a:lnTo>
                      <a:pt x="42620" y="61859"/>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7-10"/>
              <p:cNvSpPr/>
              <p:nvPr/>
            </p:nvSpPr>
            <p:spPr>
              <a:xfrm>
                <a:off x="7176208" y="3312075"/>
                <a:ext cx="56118" cy="28908"/>
              </a:xfrm>
              <a:custGeom>
                <a:avLst/>
                <a:gdLst>
                  <a:gd name="connsiteX0" fmla="*/ 1275 w 56118"/>
                  <a:gd name="connsiteY0" fmla="*/ 1275 h 28909"/>
                  <a:gd name="connsiteX1" fmla="*/ 55693 w 56118"/>
                  <a:gd name="connsiteY1" fmla="*/ 1275 h 28909"/>
                  <a:gd name="connsiteX2" fmla="*/ 55693 w 56118"/>
                  <a:gd name="connsiteY2" fmla="*/ 28484 h 28909"/>
                  <a:gd name="connsiteX3" fmla="*/ 1275 w 56118"/>
                  <a:gd name="connsiteY3" fmla="*/ 28484 h 28909"/>
                </a:gdLst>
                <a:ahLst/>
                <a:cxnLst>
                  <a:cxn ang="0">
                    <a:pos x="connsiteX0" y="connsiteY0"/>
                  </a:cxn>
                  <a:cxn ang="0">
                    <a:pos x="connsiteX1" y="connsiteY1"/>
                  </a:cxn>
                  <a:cxn ang="0">
                    <a:pos x="connsiteX2" y="connsiteY2"/>
                  </a:cxn>
                  <a:cxn ang="0">
                    <a:pos x="connsiteX3" y="connsiteY3"/>
                  </a:cxn>
                </a:cxnLst>
                <a:rect l="l" t="t" r="r" b="b"/>
                <a:pathLst>
                  <a:path w="56118" h="28909">
                    <a:moveTo>
                      <a:pt x="1275" y="1275"/>
                    </a:moveTo>
                    <a:lnTo>
                      <a:pt x="55693" y="1275"/>
                    </a:lnTo>
                    <a:lnTo>
                      <a:pt x="55693"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5" name="PPT世界-7-11"/>
              <p:cNvSpPr/>
              <p:nvPr/>
            </p:nvSpPr>
            <p:spPr>
              <a:xfrm>
                <a:off x="6635489" y="3111465"/>
                <a:ext cx="62919" cy="62920"/>
              </a:xfrm>
              <a:custGeom>
                <a:avLst/>
                <a:gdLst>
                  <a:gd name="connsiteX0" fmla="*/ 1804 w 62920"/>
                  <a:gd name="connsiteY0" fmla="*/ 21043 h 62920"/>
                  <a:gd name="connsiteX1" fmla="*/ 21043 w 62920"/>
                  <a:gd name="connsiteY1" fmla="*/ 1804 h 62920"/>
                  <a:gd name="connsiteX2" fmla="*/ 61859 w 62920"/>
                  <a:gd name="connsiteY2" fmla="*/ 42620 h 62920"/>
                  <a:gd name="connsiteX3" fmla="*/ 42620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21043"/>
                    </a:moveTo>
                    <a:lnTo>
                      <a:pt x="21043" y="1804"/>
                    </a:lnTo>
                    <a:lnTo>
                      <a:pt x="61859" y="42620"/>
                    </a:lnTo>
                    <a:lnTo>
                      <a:pt x="42620" y="61859"/>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6" name="PPT世界-7-12"/>
              <p:cNvSpPr/>
              <p:nvPr/>
            </p:nvSpPr>
            <p:spPr>
              <a:xfrm>
                <a:off x="6635481" y="3478766"/>
                <a:ext cx="62919" cy="62920"/>
              </a:xfrm>
              <a:custGeom>
                <a:avLst/>
                <a:gdLst>
                  <a:gd name="connsiteX0" fmla="*/ 1804 w 62920"/>
                  <a:gd name="connsiteY0" fmla="*/ 42620 h 62920"/>
                  <a:gd name="connsiteX1" fmla="*/ 42620 w 62920"/>
                  <a:gd name="connsiteY1" fmla="*/ 1804 h 62920"/>
                  <a:gd name="connsiteX2" fmla="*/ 61859 w 62920"/>
                  <a:gd name="connsiteY2" fmla="*/ 21043 h 62920"/>
                  <a:gd name="connsiteX3" fmla="*/ 21043 w 62920"/>
                  <a:gd name="connsiteY3" fmla="*/ 61859 h 62920"/>
                </a:gdLst>
                <a:ahLst/>
                <a:cxnLst>
                  <a:cxn ang="0">
                    <a:pos x="connsiteX0" y="connsiteY0"/>
                  </a:cxn>
                  <a:cxn ang="0">
                    <a:pos x="connsiteX1" y="connsiteY1"/>
                  </a:cxn>
                  <a:cxn ang="0">
                    <a:pos x="connsiteX2" y="connsiteY2"/>
                  </a:cxn>
                  <a:cxn ang="0">
                    <a:pos x="connsiteX3" y="connsiteY3"/>
                  </a:cxn>
                </a:cxnLst>
                <a:rect l="l" t="t" r="r" b="b"/>
                <a:pathLst>
                  <a:path w="62920" h="62920">
                    <a:moveTo>
                      <a:pt x="1804" y="42620"/>
                    </a:moveTo>
                    <a:lnTo>
                      <a:pt x="42620" y="1804"/>
                    </a:lnTo>
                    <a:lnTo>
                      <a:pt x="61859" y="21043"/>
                    </a:lnTo>
                    <a:lnTo>
                      <a:pt x="21043" y="61859"/>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7" name="PPT世界-7-13"/>
              <p:cNvSpPr/>
              <p:nvPr/>
            </p:nvSpPr>
            <p:spPr>
              <a:xfrm>
                <a:off x="6577623" y="3312075"/>
                <a:ext cx="56118" cy="28908"/>
              </a:xfrm>
              <a:custGeom>
                <a:avLst/>
                <a:gdLst>
                  <a:gd name="connsiteX0" fmla="*/ 1275 w 56118"/>
                  <a:gd name="connsiteY0" fmla="*/ 1275 h 28909"/>
                  <a:gd name="connsiteX1" fmla="*/ 55693 w 56118"/>
                  <a:gd name="connsiteY1" fmla="*/ 1275 h 28909"/>
                  <a:gd name="connsiteX2" fmla="*/ 55693 w 56118"/>
                  <a:gd name="connsiteY2" fmla="*/ 28484 h 28909"/>
                  <a:gd name="connsiteX3" fmla="*/ 1275 w 56118"/>
                  <a:gd name="connsiteY3" fmla="*/ 28484 h 28909"/>
                </a:gdLst>
                <a:ahLst/>
                <a:cxnLst>
                  <a:cxn ang="0">
                    <a:pos x="connsiteX0" y="connsiteY0"/>
                  </a:cxn>
                  <a:cxn ang="0">
                    <a:pos x="connsiteX1" y="connsiteY1"/>
                  </a:cxn>
                  <a:cxn ang="0">
                    <a:pos x="connsiteX2" y="connsiteY2"/>
                  </a:cxn>
                  <a:cxn ang="0">
                    <a:pos x="connsiteX3" y="connsiteY3"/>
                  </a:cxn>
                </a:cxnLst>
                <a:rect l="l" t="t" r="r" b="b"/>
                <a:pathLst>
                  <a:path w="56118" h="28909">
                    <a:moveTo>
                      <a:pt x="1275" y="1275"/>
                    </a:moveTo>
                    <a:lnTo>
                      <a:pt x="55693" y="1275"/>
                    </a:lnTo>
                    <a:lnTo>
                      <a:pt x="55693"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8" name="PPT世界-7-14"/>
              <p:cNvSpPr/>
              <p:nvPr/>
            </p:nvSpPr>
            <p:spPr>
              <a:xfrm>
                <a:off x="7067377"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9" name="PPT世界-7-15"/>
              <p:cNvSpPr/>
              <p:nvPr/>
            </p:nvSpPr>
            <p:spPr>
              <a:xfrm>
                <a:off x="7121795" y="370660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0" name="PPT世界-7-16"/>
              <p:cNvSpPr/>
              <p:nvPr/>
            </p:nvSpPr>
            <p:spPr>
              <a:xfrm>
                <a:off x="7121795" y="3652183"/>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1" name="PPT世界-7-17"/>
              <p:cNvSpPr/>
              <p:nvPr/>
            </p:nvSpPr>
            <p:spPr>
              <a:xfrm>
                <a:off x="7176211"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7-18"/>
              <p:cNvSpPr/>
              <p:nvPr/>
            </p:nvSpPr>
            <p:spPr>
              <a:xfrm>
                <a:off x="7176211" y="3733809"/>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3" name="PPT世界-7-19"/>
              <p:cNvSpPr/>
              <p:nvPr/>
            </p:nvSpPr>
            <p:spPr>
              <a:xfrm>
                <a:off x="7176211" y="3624975"/>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4" name="PPT世界-7-20"/>
              <p:cNvSpPr/>
              <p:nvPr/>
            </p:nvSpPr>
            <p:spPr>
              <a:xfrm>
                <a:off x="6713664"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5" name="PPT世界-7-21"/>
              <p:cNvSpPr/>
              <p:nvPr/>
            </p:nvSpPr>
            <p:spPr>
              <a:xfrm>
                <a:off x="6659248" y="3652183"/>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6" name="PPT世界-7-22"/>
              <p:cNvSpPr/>
              <p:nvPr/>
            </p:nvSpPr>
            <p:spPr>
              <a:xfrm>
                <a:off x="6659248" y="370660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7" name="PPT世界-7-23"/>
              <p:cNvSpPr/>
              <p:nvPr/>
            </p:nvSpPr>
            <p:spPr>
              <a:xfrm>
                <a:off x="6604831" y="3679391"/>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7-24"/>
              <p:cNvSpPr/>
              <p:nvPr/>
            </p:nvSpPr>
            <p:spPr>
              <a:xfrm>
                <a:off x="6604831" y="3624975"/>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9" name="PPT世界-7-25"/>
              <p:cNvSpPr/>
              <p:nvPr/>
            </p:nvSpPr>
            <p:spPr>
              <a:xfrm>
                <a:off x="6604829" y="3733809"/>
                <a:ext cx="28908" cy="28908"/>
              </a:xfrm>
              <a:custGeom>
                <a:avLst/>
                <a:gdLst>
                  <a:gd name="connsiteX0" fmla="*/ 1275 w 28909"/>
                  <a:gd name="connsiteY0" fmla="*/ 1275 h 28909"/>
                  <a:gd name="connsiteX1" fmla="*/ 28484 w 28909"/>
                  <a:gd name="connsiteY1" fmla="*/ 1275 h 28909"/>
                  <a:gd name="connsiteX2" fmla="*/ 28484 w 28909"/>
                  <a:gd name="connsiteY2" fmla="*/ 28484 h 28909"/>
                  <a:gd name="connsiteX3" fmla="*/ 1275 w 28909"/>
                  <a:gd name="connsiteY3" fmla="*/ 28484 h 28909"/>
                </a:gdLst>
                <a:ahLst/>
                <a:cxnLst>
                  <a:cxn ang="0">
                    <a:pos x="connsiteX0" y="connsiteY0"/>
                  </a:cxn>
                  <a:cxn ang="0">
                    <a:pos x="connsiteX1" y="connsiteY1"/>
                  </a:cxn>
                  <a:cxn ang="0">
                    <a:pos x="connsiteX2" y="connsiteY2"/>
                  </a:cxn>
                  <a:cxn ang="0">
                    <a:pos x="connsiteX3" y="connsiteY3"/>
                  </a:cxn>
                </a:cxnLst>
                <a:rect l="l" t="t" r="r" b="b"/>
                <a:pathLst>
                  <a:path w="28909" h="28909">
                    <a:moveTo>
                      <a:pt x="1275" y="1275"/>
                    </a:moveTo>
                    <a:lnTo>
                      <a:pt x="28484" y="1275"/>
                    </a:lnTo>
                    <a:lnTo>
                      <a:pt x="28484" y="28484"/>
                    </a:lnTo>
                    <a:lnTo>
                      <a:pt x="1275" y="284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0" name="PPT世界-7-26"/>
              <p:cNvSpPr/>
              <p:nvPr/>
            </p:nvSpPr>
            <p:spPr>
              <a:xfrm>
                <a:off x="6890583" y="3012790"/>
                <a:ext cx="28908" cy="56118"/>
              </a:xfrm>
              <a:custGeom>
                <a:avLst/>
                <a:gdLst>
                  <a:gd name="connsiteX0" fmla="*/ 1275 w 28909"/>
                  <a:gd name="connsiteY0" fmla="*/ 1275 h 56118"/>
                  <a:gd name="connsiteX1" fmla="*/ 28484 w 28909"/>
                  <a:gd name="connsiteY1" fmla="*/ 1275 h 56118"/>
                  <a:gd name="connsiteX2" fmla="*/ 28484 w 28909"/>
                  <a:gd name="connsiteY2" fmla="*/ 55693 h 56118"/>
                  <a:gd name="connsiteX3" fmla="*/ 1275 w 28909"/>
                  <a:gd name="connsiteY3" fmla="*/ 55693 h 56118"/>
                </a:gdLst>
                <a:ahLst/>
                <a:cxnLst>
                  <a:cxn ang="0">
                    <a:pos x="connsiteX0" y="connsiteY0"/>
                  </a:cxn>
                  <a:cxn ang="0">
                    <a:pos x="connsiteX1" y="connsiteY1"/>
                  </a:cxn>
                  <a:cxn ang="0">
                    <a:pos x="connsiteX2" y="connsiteY2"/>
                  </a:cxn>
                  <a:cxn ang="0">
                    <a:pos x="connsiteX3" y="connsiteY3"/>
                  </a:cxn>
                </a:cxnLst>
                <a:rect l="l" t="t" r="r" b="b"/>
                <a:pathLst>
                  <a:path w="28909" h="56118">
                    <a:moveTo>
                      <a:pt x="1275" y="1275"/>
                    </a:moveTo>
                    <a:lnTo>
                      <a:pt x="28484" y="1275"/>
                    </a:lnTo>
                    <a:lnTo>
                      <a:pt x="28484" y="55693"/>
                    </a:lnTo>
                    <a:lnTo>
                      <a:pt x="1275" y="55693"/>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61" name="图形 35"/>
            <p:cNvGrpSpPr/>
            <p:nvPr/>
          </p:nvGrpSpPr>
          <p:grpSpPr>
            <a:xfrm>
              <a:off x="5741583" y="1905419"/>
              <a:ext cx="651569" cy="651561"/>
              <a:chOff x="7612912" y="4336322"/>
              <a:chExt cx="619137" cy="619134"/>
            </a:xfrm>
            <a:gradFill>
              <a:gsLst>
                <a:gs pos="31000">
                  <a:schemeClr val="accent1"/>
                </a:gs>
                <a:gs pos="63000">
                  <a:schemeClr val="accent2">
                    <a:alpha val="0"/>
                  </a:schemeClr>
                </a:gs>
              </a:gsLst>
              <a:lin ang="5400000" scaled="1"/>
            </a:gradFill>
          </p:grpSpPr>
          <p:sp>
            <p:nvSpPr>
              <p:cNvPr id="62" name="PPT世界-7-27"/>
              <p:cNvSpPr/>
              <p:nvPr/>
            </p:nvSpPr>
            <p:spPr>
              <a:xfrm>
                <a:off x="7612919" y="4336322"/>
                <a:ext cx="619130" cy="619134"/>
              </a:xfrm>
              <a:custGeom>
                <a:avLst/>
                <a:gdLst>
                  <a:gd name="connsiteX0" fmla="*/ 610972 w 619125"/>
                  <a:gd name="connsiteY0" fmla="*/ 36491 h 619125"/>
                  <a:gd name="connsiteX1" fmla="*/ 544297 w 619125"/>
                  <a:gd name="connsiteY1" fmla="*/ 7916 h 619125"/>
                  <a:gd name="connsiteX2" fmla="*/ 535305 w 619125"/>
                  <a:gd name="connsiteY2" fmla="*/ 8716 h 619125"/>
                  <a:gd name="connsiteX3" fmla="*/ 531019 w 619125"/>
                  <a:gd name="connsiteY3" fmla="*/ 16669 h 619125"/>
                  <a:gd name="connsiteX4" fmla="*/ 531019 w 619125"/>
                  <a:gd name="connsiteY4" fmla="*/ 73819 h 619125"/>
                  <a:gd name="connsiteX5" fmla="*/ 531019 w 619125"/>
                  <a:gd name="connsiteY5" fmla="*/ 292894 h 619125"/>
                  <a:gd name="connsiteX6" fmla="*/ 359569 w 619125"/>
                  <a:gd name="connsiteY6" fmla="*/ 292894 h 619125"/>
                  <a:gd name="connsiteX7" fmla="*/ 359569 w 619125"/>
                  <a:gd name="connsiteY7" fmla="*/ 226219 h 619125"/>
                  <a:gd name="connsiteX8" fmla="*/ 311201 w 619125"/>
                  <a:gd name="connsiteY8" fmla="*/ 178594 h 619125"/>
                  <a:gd name="connsiteX9" fmla="*/ 254794 w 619125"/>
                  <a:gd name="connsiteY9" fmla="*/ 178594 h 619125"/>
                  <a:gd name="connsiteX10" fmla="*/ 254794 w 619125"/>
                  <a:gd name="connsiteY10" fmla="*/ 150019 h 619125"/>
                  <a:gd name="connsiteX11" fmla="*/ 301676 w 619125"/>
                  <a:gd name="connsiteY11" fmla="*/ 150019 h 619125"/>
                  <a:gd name="connsiteX12" fmla="*/ 350044 w 619125"/>
                  <a:gd name="connsiteY12" fmla="*/ 102394 h 619125"/>
                  <a:gd name="connsiteX13" fmla="*/ 350044 w 619125"/>
                  <a:gd name="connsiteY13" fmla="*/ 16669 h 619125"/>
                  <a:gd name="connsiteX14" fmla="*/ 339776 w 619125"/>
                  <a:gd name="connsiteY14" fmla="*/ 7144 h 619125"/>
                  <a:gd name="connsiteX15" fmla="*/ 301676 w 619125"/>
                  <a:gd name="connsiteY15" fmla="*/ 7144 h 619125"/>
                  <a:gd name="connsiteX16" fmla="*/ 292894 w 619125"/>
                  <a:gd name="connsiteY16" fmla="*/ 16669 h 619125"/>
                  <a:gd name="connsiteX17" fmla="*/ 292894 w 619125"/>
                  <a:gd name="connsiteY17" fmla="*/ 92869 h 619125"/>
                  <a:gd name="connsiteX18" fmla="*/ 246317 w 619125"/>
                  <a:gd name="connsiteY18" fmla="*/ 92869 h 619125"/>
                  <a:gd name="connsiteX19" fmla="*/ 254051 w 619125"/>
                  <a:gd name="connsiteY19" fmla="*/ 64294 h 619125"/>
                  <a:gd name="connsiteX20" fmla="*/ 196901 w 619125"/>
                  <a:gd name="connsiteY20" fmla="*/ 7144 h 619125"/>
                  <a:gd name="connsiteX21" fmla="*/ 139751 w 619125"/>
                  <a:gd name="connsiteY21" fmla="*/ 64294 h 619125"/>
                  <a:gd name="connsiteX22" fmla="*/ 150371 w 619125"/>
                  <a:gd name="connsiteY22" fmla="*/ 97356 h 619125"/>
                  <a:gd name="connsiteX23" fmla="*/ 97298 w 619125"/>
                  <a:gd name="connsiteY23" fmla="*/ 150429 h 619125"/>
                  <a:gd name="connsiteX24" fmla="*/ 83344 w 619125"/>
                  <a:gd name="connsiteY24" fmla="*/ 184109 h 619125"/>
                  <a:gd name="connsiteX25" fmla="*/ 97298 w 619125"/>
                  <a:gd name="connsiteY25" fmla="*/ 217780 h 619125"/>
                  <a:gd name="connsiteX26" fmla="*/ 132264 w 619125"/>
                  <a:gd name="connsiteY26" fmla="*/ 252756 h 619125"/>
                  <a:gd name="connsiteX27" fmla="*/ 138998 w 619125"/>
                  <a:gd name="connsiteY27" fmla="*/ 255547 h 619125"/>
                  <a:gd name="connsiteX28" fmla="*/ 146104 w 619125"/>
                  <a:gd name="connsiteY28" fmla="*/ 252756 h 619125"/>
                  <a:gd name="connsiteX29" fmla="*/ 159544 w 619125"/>
                  <a:gd name="connsiteY29" fmla="*/ 239688 h 619125"/>
                  <a:gd name="connsiteX30" fmla="*/ 159544 w 619125"/>
                  <a:gd name="connsiteY30" fmla="*/ 378619 h 619125"/>
                  <a:gd name="connsiteX31" fmla="*/ 168326 w 619125"/>
                  <a:gd name="connsiteY31" fmla="*/ 388144 h 619125"/>
                  <a:gd name="connsiteX32" fmla="*/ 169316 w 619125"/>
                  <a:gd name="connsiteY32" fmla="*/ 388144 h 619125"/>
                  <a:gd name="connsiteX33" fmla="*/ 159544 w 619125"/>
                  <a:gd name="connsiteY33" fmla="*/ 416719 h 619125"/>
                  <a:gd name="connsiteX34" fmla="*/ 169316 w 619125"/>
                  <a:gd name="connsiteY34" fmla="*/ 445294 h 619125"/>
                  <a:gd name="connsiteX35" fmla="*/ 130969 w 619125"/>
                  <a:gd name="connsiteY35" fmla="*/ 445294 h 619125"/>
                  <a:gd name="connsiteX36" fmla="*/ 83344 w 619125"/>
                  <a:gd name="connsiteY36" fmla="*/ 492919 h 619125"/>
                  <a:gd name="connsiteX37" fmla="*/ 93116 w 619125"/>
                  <a:gd name="connsiteY37" fmla="*/ 521494 h 619125"/>
                  <a:gd name="connsiteX38" fmla="*/ 54769 w 619125"/>
                  <a:gd name="connsiteY38" fmla="*/ 521494 h 619125"/>
                  <a:gd name="connsiteX39" fmla="*/ 7144 w 619125"/>
                  <a:gd name="connsiteY39" fmla="*/ 569120 h 619125"/>
                  <a:gd name="connsiteX40" fmla="*/ 54769 w 619125"/>
                  <a:gd name="connsiteY40" fmla="*/ 616745 h 619125"/>
                  <a:gd name="connsiteX41" fmla="*/ 321469 w 619125"/>
                  <a:gd name="connsiteY41" fmla="*/ 616745 h 619125"/>
                  <a:gd name="connsiteX42" fmla="*/ 329984 w 619125"/>
                  <a:gd name="connsiteY42" fmla="*/ 611477 h 619125"/>
                  <a:gd name="connsiteX43" fmla="*/ 329079 w 619125"/>
                  <a:gd name="connsiteY43" fmla="*/ 601505 h 619125"/>
                  <a:gd name="connsiteX44" fmla="*/ 326688 w 619125"/>
                  <a:gd name="connsiteY44" fmla="*/ 540545 h 619125"/>
                  <a:gd name="connsiteX45" fmla="*/ 397669 w 619125"/>
                  <a:gd name="connsiteY45" fmla="*/ 540545 h 619125"/>
                  <a:gd name="connsiteX46" fmla="*/ 406184 w 619125"/>
                  <a:gd name="connsiteY46" fmla="*/ 535277 h 619125"/>
                  <a:gd name="connsiteX47" fmla="*/ 405279 w 619125"/>
                  <a:gd name="connsiteY47" fmla="*/ 525305 h 619125"/>
                  <a:gd name="connsiteX48" fmla="*/ 402888 w 619125"/>
                  <a:gd name="connsiteY48" fmla="*/ 464344 h 619125"/>
                  <a:gd name="connsiteX49" fmla="*/ 473869 w 619125"/>
                  <a:gd name="connsiteY49" fmla="*/ 464344 h 619125"/>
                  <a:gd name="connsiteX50" fmla="*/ 482384 w 619125"/>
                  <a:gd name="connsiteY50" fmla="*/ 459077 h 619125"/>
                  <a:gd name="connsiteX51" fmla="*/ 481479 w 619125"/>
                  <a:gd name="connsiteY51" fmla="*/ 449105 h 619125"/>
                  <a:gd name="connsiteX52" fmla="*/ 479088 w 619125"/>
                  <a:gd name="connsiteY52" fmla="*/ 388144 h 619125"/>
                  <a:gd name="connsiteX53" fmla="*/ 550069 w 619125"/>
                  <a:gd name="connsiteY53" fmla="*/ 388144 h 619125"/>
                  <a:gd name="connsiteX54" fmla="*/ 558584 w 619125"/>
                  <a:gd name="connsiteY54" fmla="*/ 382877 h 619125"/>
                  <a:gd name="connsiteX55" fmla="*/ 557679 w 619125"/>
                  <a:gd name="connsiteY55" fmla="*/ 372905 h 619125"/>
                  <a:gd name="connsiteX56" fmla="*/ 557679 w 619125"/>
                  <a:gd name="connsiteY56" fmla="*/ 308135 h 619125"/>
                  <a:gd name="connsiteX57" fmla="*/ 558584 w 619125"/>
                  <a:gd name="connsiteY57" fmla="*/ 298162 h 619125"/>
                  <a:gd name="connsiteX58" fmla="*/ 550069 w 619125"/>
                  <a:gd name="connsiteY58" fmla="*/ 292894 h 619125"/>
                  <a:gd name="connsiteX59" fmla="*/ 550069 w 619125"/>
                  <a:gd name="connsiteY59" fmla="*/ 80096 h 619125"/>
                  <a:gd name="connsiteX60" fmla="*/ 610972 w 619125"/>
                  <a:gd name="connsiteY60" fmla="*/ 53998 h 619125"/>
                  <a:gd name="connsiteX61" fmla="*/ 616744 w 619125"/>
                  <a:gd name="connsiteY61" fmla="*/ 45244 h 619125"/>
                  <a:gd name="connsiteX62" fmla="*/ 610972 w 619125"/>
                  <a:gd name="connsiteY62" fmla="*/ 36491 h 619125"/>
                  <a:gd name="connsiteX63" fmla="*/ 196901 w 619125"/>
                  <a:gd name="connsiteY63" fmla="*/ 26194 h 619125"/>
                  <a:gd name="connsiteX64" fmla="*/ 235001 w 619125"/>
                  <a:gd name="connsiteY64" fmla="*/ 64294 h 619125"/>
                  <a:gd name="connsiteX65" fmla="*/ 196901 w 619125"/>
                  <a:gd name="connsiteY65" fmla="*/ 102394 h 619125"/>
                  <a:gd name="connsiteX66" fmla="*/ 158801 w 619125"/>
                  <a:gd name="connsiteY66" fmla="*/ 64294 h 619125"/>
                  <a:gd name="connsiteX67" fmla="*/ 196901 w 619125"/>
                  <a:gd name="connsiteY67" fmla="*/ 26194 h 619125"/>
                  <a:gd name="connsiteX68" fmla="*/ 159544 w 619125"/>
                  <a:gd name="connsiteY68" fmla="*/ 195206 h 619125"/>
                  <a:gd name="connsiteX69" fmla="*/ 148447 w 619125"/>
                  <a:gd name="connsiteY69" fmla="*/ 184109 h 619125"/>
                  <a:gd name="connsiteX70" fmla="*/ 159544 w 619125"/>
                  <a:gd name="connsiteY70" fmla="*/ 173013 h 619125"/>
                  <a:gd name="connsiteX71" fmla="*/ 159544 w 619125"/>
                  <a:gd name="connsiteY71" fmla="*/ 195206 h 619125"/>
                  <a:gd name="connsiteX72" fmla="*/ 161592 w 619125"/>
                  <a:gd name="connsiteY72" fmla="*/ 143285 h 619125"/>
                  <a:gd name="connsiteX73" fmla="*/ 127502 w 619125"/>
                  <a:gd name="connsiteY73" fmla="*/ 177375 h 619125"/>
                  <a:gd name="connsiteX74" fmla="*/ 124711 w 619125"/>
                  <a:gd name="connsiteY74" fmla="*/ 184109 h 619125"/>
                  <a:gd name="connsiteX75" fmla="*/ 127502 w 619125"/>
                  <a:gd name="connsiteY75" fmla="*/ 190844 h 619125"/>
                  <a:gd name="connsiteX76" fmla="*/ 154105 w 619125"/>
                  <a:gd name="connsiteY76" fmla="*/ 217447 h 619125"/>
                  <a:gd name="connsiteX77" fmla="*/ 138998 w 619125"/>
                  <a:gd name="connsiteY77" fmla="*/ 232544 h 619125"/>
                  <a:gd name="connsiteX78" fmla="*/ 110766 w 619125"/>
                  <a:gd name="connsiteY78" fmla="*/ 204312 h 619125"/>
                  <a:gd name="connsiteX79" fmla="*/ 102394 w 619125"/>
                  <a:gd name="connsiteY79" fmla="*/ 184109 h 619125"/>
                  <a:gd name="connsiteX80" fmla="*/ 110766 w 619125"/>
                  <a:gd name="connsiteY80" fmla="*/ 163897 h 619125"/>
                  <a:gd name="connsiteX81" fmla="*/ 163840 w 619125"/>
                  <a:gd name="connsiteY81" fmla="*/ 110824 h 619125"/>
                  <a:gd name="connsiteX82" fmla="*/ 196901 w 619125"/>
                  <a:gd name="connsiteY82" fmla="*/ 121444 h 619125"/>
                  <a:gd name="connsiteX83" fmla="*/ 228429 w 619125"/>
                  <a:gd name="connsiteY83" fmla="*/ 111919 h 619125"/>
                  <a:gd name="connsiteX84" fmla="*/ 301676 w 619125"/>
                  <a:gd name="connsiteY84" fmla="*/ 111919 h 619125"/>
                  <a:gd name="connsiteX85" fmla="*/ 311944 w 619125"/>
                  <a:gd name="connsiteY85" fmla="*/ 102394 h 619125"/>
                  <a:gd name="connsiteX86" fmla="*/ 311944 w 619125"/>
                  <a:gd name="connsiteY86" fmla="*/ 26194 h 619125"/>
                  <a:gd name="connsiteX87" fmla="*/ 330994 w 619125"/>
                  <a:gd name="connsiteY87" fmla="*/ 26194 h 619125"/>
                  <a:gd name="connsiteX88" fmla="*/ 330994 w 619125"/>
                  <a:gd name="connsiteY88" fmla="*/ 102394 h 619125"/>
                  <a:gd name="connsiteX89" fmla="*/ 301676 w 619125"/>
                  <a:gd name="connsiteY89" fmla="*/ 130969 h 619125"/>
                  <a:gd name="connsiteX90" fmla="*/ 244526 w 619125"/>
                  <a:gd name="connsiteY90" fmla="*/ 130969 h 619125"/>
                  <a:gd name="connsiteX91" fmla="*/ 235744 w 619125"/>
                  <a:gd name="connsiteY91" fmla="*/ 140494 h 619125"/>
                  <a:gd name="connsiteX92" fmla="*/ 235744 w 619125"/>
                  <a:gd name="connsiteY92" fmla="*/ 188119 h 619125"/>
                  <a:gd name="connsiteX93" fmla="*/ 244526 w 619125"/>
                  <a:gd name="connsiteY93" fmla="*/ 197644 h 619125"/>
                  <a:gd name="connsiteX94" fmla="*/ 311201 w 619125"/>
                  <a:gd name="connsiteY94" fmla="*/ 197644 h 619125"/>
                  <a:gd name="connsiteX95" fmla="*/ 340519 w 619125"/>
                  <a:gd name="connsiteY95" fmla="*/ 226219 h 619125"/>
                  <a:gd name="connsiteX96" fmla="*/ 340519 w 619125"/>
                  <a:gd name="connsiteY96" fmla="*/ 292894 h 619125"/>
                  <a:gd name="connsiteX97" fmla="*/ 311944 w 619125"/>
                  <a:gd name="connsiteY97" fmla="*/ 292894 h 619125"/>
                  <a:gd name="connsiteX98" fmla="*/ 311944 w 619125"/>
                  <a:gd name="connsiteY98" fmla="*/ 235744 h 619125"/>
                  <a:gd name="connsiteX99" fmla="*/ 301676 w 619125"/>
                  <a:gd name="connsiteY99" fmla="*/ 226219 h 619125"/>
                  <a:gd name="connsiteX100" fmla="*/ 215951 w 619125"/>
                  <a:gd name="connsiteY100" fmla="*/ 226219 h 619125"/>
                  <a:gd name="connsiteX101" fmla="*/ 207169 w 619125"/>
                  <a:gd name="connsiteY101" fmla="*/ 235744 h 619125"/>
                  <a:gd name="connsiteX102" fmla="*/ 207169 w 619125"/>
                  <a:gd name="connsiteY102" fmla="*/ 369094 h 619125"/>
                  <a:gd name="connsiteX103" fmla="*/ 178594 w 619125"/>
                  <a:gd name="connsiteY103" fmla="*/ 369094 h 619125"/>
                  <a:gd name="connsiteX104" fmla="*/ 178594 w 619125"/>
                  <a:gd name="connsiteY104" fmla="*/ 150019 h 619125"/>
                  <a:gd name="connsiteX105" fmla="*/ 172345 w 619125"/>
                  <a:gd name="connsiteY105" fmla="*/ 141218 h 619125"/>
                  <a:gd name="connsiteX106" fmla="*/ 161592 w 619125"/>
                  <a:gd name="connsiteY106" fmla="*/ 143285 h 619125"/>
                  <a:gd name="connsiteX107" fmla="*/ 245516 w 619125"/>
                  <a:gd name="connsiteY107" fmla="*/ 369094 h 619125"/>
                  <a:gd name="connsiteX108" fmla="*/ 226219 w 619125"/>
                  <a:gd name="connsiteY108" fmla="*/ 369094 h 619125"/>
                  <a:gd name="connsiteX109" fmla="*/ 226219 w 619125"/>
                  <a:gd name="connsiteY109" fmla="*/ 245269 h 619125"/>
                  <a:gd name="connsiteX110" fmla="*/ 292894 w 619125"/>
                  <a:gd name="connsiteY110" fmla="*/ 245269 h 619125"/>
                  <a:gd name="connsiteX111" fmla="*/ 292894 w 619125"/>
                  <a:gd name="connsiteY111" fmla="*/ 292894 h 619125"/>
                  <a:gd name="connsiteX112" fmla="*/ 283369 w 619125"/>
                  <a:gd name="connsiteY112" fmla="*/ 292894 h 619125"/>
                  <a:gd name="connsiteX113" fmla="*/ 235744 w 619125"/>
                  <a:gd name="connsiteY113" fmla="*/ 340519 h 619125"/>
                  <a:gd name="connsiteX114" fmla="*/ 245516 w 619125"/>
                  <a:gd name="connsiteY114" fmla="*/ 369094 h 619125"/>
                  <a:gd name="connsiteX115" fmla="*/ 54769 w 619125"/>
                  <a:gd name="connsiteY115" fmla="*/ 597695 h 619125"/>
                  <a:gd name="connsiteX116" fmla="*/ 26194 w 619125"/>
                  <a:gd name="connsiteY116" fmla="*/ 569120 h 619125"/>
                  <a:gd name="connsiteX117" fmla="*/ 54769 w 619125"/>
                  <a:gd name="connsiteY117" fmla="*/ 540545 h 619125"/>
                  <a:gd name="connsiteX118" fmla="*/ 130969 w 619125"/>
                  <a:gd name="connsiteY118" fmla="*/ 540545 h 619125"/>
                  <a:gd name="connsiteX119" fmla="*/ 305095 w 619125"/>
                  <a:gd name="connsiteY119" fmla="*/ 540545 h 619125"/>
                  <a:gd name="connsiteX120" fmla="*/ 300028 w 619125"/>
                  <a:gd name="connsiteY120" fmla="*/ 559595 h 619125"/>
                  <a:gd name="connsiteX121" fmla="*/ 73819 w 619125"/>
                  <a:gd name="connsiteY121" fmla="*/ 559595 h 619125"/>
                  <a:gd name="connsiteX122" fmla="*/ 73819 w 619125"/>
                  <a:gd name="connsiteY122" fmla="*/ 578645 h 619125"/>
                  <a:gd name="connsiteX123" fmla="*/ 300038 w 619125"/>
                  <a:gd name="connsiteY123" fmla="*/ 578645 h 619125"/>
                  <a:gd name="connsiteX124" fmla="*/ 305105 w 619125"/>
                  <a:gd name="connsiteY124" fmla="*/ 597695 h 619125"/>
                  <a:gd name="connsiteX125" fmla="*/ 54769 w 619125"/>
                  <a:gd name="connsiteY125" fmla="*/ 597695 h 619125"/>
                  <a:gd name="connsiteX126" fmla="*/ 321469 w 619125"/>
                  <a:gd name="connsiteY126" fmla="*/ 521494 h 619125"/>
                  <a:gd name="connsiteX127" fmla="*/ 130969 w 619125"/>
                  <a:gd name="connsiteY127" fmla="*/ 521494 h 619125"/>
                  <a:gd name="connsiteX128" fmla="*/ 102394 w 619125"/>
                  <a:gd name="connsiteY128" fmla="*/ 492919 h 619125"/>
                  <a:gd name="connsiteX129" fmla="*/ 130969 w 619125"/>
                  <a:gd name="connsiteY129" fmla="*/ 464344 h 619125"/>
                  <a:gd name="connsiteX130" fmla="*/ 207169 w 619125"/>
                  <a:gd name="connsiteY130" fmla="*/ 464344 h 619125"/>
                  <a:gd name="connsiteX131" fmla="*/ 381295 w 619125"/>
                  <a:gd name="connsiteY131" fmla="*/ 464344 h 619125"/>
                  <a:gd name="connsiteX132" fmla="*/ 376228 w 619125"/>
                  <a:gd name="connsiteY132" fmla="*/ 483394 h 619125"/>
                  <a:gd name="connsiteX133" fmla="*/ 226219 w 619125"/>
                  <a:gd name="connsiteY133" fmla="*/ 483394 h 619125"/>
                  <a:gd name="connsiteX134" fmla="*/ 226219 w 619125"/>
                  <a:gd name="connsiteY134" fmla="*/ 502444 h 619125"/>
                  <a:gd name="connsiteX135" fmla="*/ 376238 w 619125"/>
                  <a:gd name="connsiteY135" fmla="*/ 502444 h 619125"/>
                  <a:gd name="connsiteX136" fmla="*/ 381305 w 619125"/>
                  <a:gd name="connsiteY136" fmla="*/ 521494 h 619125"/>
                  <a:gd name="connsiteX137" fmla="*/ 321469 w 619125"/>
                  <a:gd name="connsiteY137" fmla="*/ 521494 h 619125"/>
                  <a:gd name="connsiteX138" fmla="*/ 452438 w 619125"/>
                  <a:gd name="connsiteY138" fmla="*/ 426244 h 619125"/>
                  <a:gd name="connsiteX139" fmla="*/ 457495 w 619125"/>
                  <a:gd name="connsiteY139" fmla="*/ 445294 h 619125"/>
                  <a:gd name="connsiteX140" fmla="*/ 397669 w 619125"/>
                  <a:gd name="connsiteY140" fmla="*/ 445294 h 619125"/>
                  <a:gd name="connsiteX141" fmla="*/ 207169 w 619125"/>
                  <a:gd name="connsiteY141" fmla="*/ 445294 h 619125"/>
                  <a:gd name="connsiteX142" fmla="*/ 178594 w 619125"/>
                  <a:gd name="connsiteY142" fmla="*/ 416719 h 619125"/>
                  <a:gd name="connsiteX143" fmla="*/ 207169 w 619125"/>
                  <a:gd name="connsiteY143" fmla="*/ 388144 h 619125"/>
                  <a:gd name="connsiteX144" fmla="*/ 215951 w 619125"/>
                  <a:gd name="connsiteY144" fmla="*/ 388144 h 619125"/>
                  <a:gd name="connsiteX145" fmla="*/ 283369 w 619125"/>
                  <a:gd name="connsiteY145" fmla="*/ 388144 h 619125"/>
                  <a:gd name="connsiteX146" fmla="*/ 457495 w 619125"/>
                  <a:gd name="connsiteY146" fmla="*/ 388144 h 619125"/>
                  <a:gd name="connsiteX147" fmla="*/ 452438 w 619125"/>
                  <a:gd name="connsiteY147" fmla="*/ 407194 h 619125"/>
                  <a:gd name="connsiteX148" fmla="*/ 369094 w 619125"/>
                  <a:gd name="connsiteY148" fmla="*/ 407194 h 619125"/>
                  <a:gd name="connsiteX149" fmla="*/ 369094 w 619125"/>
                  <a:gd name="connsiteY149" fmla="*/ 426244 h 619125"/>
                  <a:gd name="connsiteX150" fmla="*/ 452438 w 619125"/>
                  <a:gd name="connsiteY150" fmla="*/ 426244 h 619125"/>
                  <a:gd name="connsiteX151" fmla="*/ 528638 w 619125"/>
                  <a:gd name="connsiteY151" fmla="*/ 350044 h 619125"/>
                  <a:gd name="connsiteX152" fmla="*/ 533695 w 619125"/>
                  <a:gd name="connsiteY152" fmla="*/ 369094 h 619125"/>
                  <a:gd name="connsiteX153" fmla="*/ 473869 w 619125"/>
                  <a:gd name="connsiteY153" fmla="*/ 369094 h 619125"/>
                  <a:gd name="connsiteX154" fmla="*/ 283369 w 619125"/>
                  <a:gd name="connsiteY154" fmla="*/ 369094 h 619125"/>
                  <a:gd name="connsiteX155" fmla="*/ 254794 w 619125"/>
                  <a:gd name="connsiteY155" fmla="*/ 340519 h 619125"/>
                  <a:gd name="connsiteX156" fmla="*/ 283369 w 619125"/>
                  <a:gd name="connsiteY156" fmla="*/ 311944 h 619125"/>
                  <a:gd name="connsiteX157" fmla="*/ 301676 w 619125"/>
                  <a:gd name="connsiteY157" fmla="*/ 311944 h 619125"/>
                  <a:gd name="connsiteX158" fmla="*/ 349301 w 619125"/>
                  <a:gd name="connsiteY158" fmla="*/ 311944 h 619125"/>
                  <a:gd name="connsiteX159" fmla="*/ 533695 w 619125"/>
                  <a:gd name="connsiteY159" fmla="*/ 311944 h 619125"/>
                  <a:gd name="connsiteX160" fmla="*/ 528638 w 619125"/>
                  <a:gd name="connsiteY160" fmla="*/ 330994 h 619125"/>
                  <a:gd name="connsiteX161" fmla="*/ 378619 w 619125"/>
                  <a:gd name="connsiteY161" fmla="*/ 330994 h 619125"/>
                  <a:gd name="connsiteX162" fmla="*/ 378619 w 619125"/>
                  <a:gd name="connsiteY162" fmla="*/ 350044 h 619125"/>
                  <a:gd name="connsiteX163" fmla="*/ 528638 w 619125"/>
                  <a:gd name="connsiteY163" fmla="*/ 350044 h 619125"/>
                  <a:gd name="connsiteX164" fmla="*/ 550069 w 619125"/>
                  <a:gd name="connsiteY164" fmla="*/ 59380 h 619125"/>
                  <a:gd name="connsiteX165" fmla="*/ 550069 w 619125"/>
                  <a:gd name="connsiteY165" fmla="*/ 31119 h 619125"/>
                  <a:gd name="connsiteX166" fmla="*/ 583035 w 619125"/>
                  <a:gd name="connsiteY166" fmla="*/ 45244 h 619125"/>
                  <a:gd name="connsiteX167" fmla="*/ 550069 w 619125"/>
                  <a:gd name="connsiteY167" fmla="*/ 59380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619125" h="619125">
                    <a:moveTo>
                      <a:pt x="610972" y="36491"/>
                    </a:moveTo>
                    <a:lnTo>
                      <a:pt x="544297" y="7916"/>
                    </a:lnTo>
                    <a:cubicBezTo>
                      <a:pt x="541363" y="6659"/>
                      <a:pt x="537982" y="6944"/>
                      <a:pt x="535305" y="8716"/>
                    </a:cubicBezTo>
                    <a:cubicBezTo>
                      <a:pt x="532628" y="10478"/>
                      <a:pt x="531019" y="13469"/>
                      <a:pt x="531019" y="16669"/>
                    </a:cubicBezTo>
                    <a:lnTo>
                      <a:pt x="531019" y="73819"/>
                    </a:lnTo>
                    <a:lnTo>
                      <a:pt x="531019" y="292894"/>
                    </a:lnTo>
                    <a:lnTo>
                      <a:pt x="359569" y="292894"/>
                    </a:lnTo>
                    <a:lnTo>
                      <a:pt x="359569" y="226219"/>
                    </a:lnTo>
                    <a:cubicBezTo>
                      <a:pt x="359569" y="199959"/>
                      <a:pt x="337461" y="178594"/>
                      <a:pt x="311201" y="178594"/>
                    </a:cubicBezTo>
                    <a:lnTo>
                      <a:pt x="254794" y="178594"/>
                    </a:lnTo>
                    <a:lnTo>
                      <a:pt x="254794" y="150019"/>
                    </a:lnTo>
                    <a:lnTo>
                      <a:pt x="301676" y="150019"/>
                    </a:lnTo>
                    <a:cubicBezTo>
                      <a:pt x="327936" y="150019"/>
                      <a:pt x="350044" y="128655"/>
                      <a:pt x="350044" y="102394"/>
                    </a:cubicBezTo>
                    <a:lnTo>
                      <a:pt x="350044" y="16669"/>
                    </a:lnTo>
                    <a:cubicBezTo>
                      <a:pt x="350044" y="11412"/>
                      <a:pt x="345043" y="7144"/>
                      <a:pt x="339776" y="7144"/>
                    </a:cubicBezTo>
                    <a:lnTo>
                      <a:pt x="301676" y="7144"/>
                    </a:lnTo>
                    <a:cubicBezTo>
                      <a:pt x="296408" y="7144"/>
                      <a:pt x="292894" y="11412"/>
                      <a:pt x="292894" y="16669"/>
                    </a:cubicBezTo>
                    <a:lnTo>
                      <a:pt x="292894" y="92869"/>
                    </a:lnTo>
                    <a:lnTo>
                      <a:pt x="246317" y="92869"/>
                    </a:lnTo>
                    <a:cubicBezTo>
                      <a:pt x="251203" y="83344"/>
                      <a:pt x="254051" y="74705"/>
                      <a:pt x="254051" y="64294"/>
                    </a:cubicBezTo>
                    <a:cubicBezTo>
                      <a:pt x="254051" y="32776"/>
                      <a:pt x="228419" y="7144"/>
                      <a:pt x="196901" y="7144"/>
                    </a:cubicBezTo>
                    <a:cubicBezTo>
                      <a:pt x="165383" y="7144"/>
                      <a:pt x="139751" y="32776"/>
                      <a:pt x="139751" y="64294"/>
                    </a:cubicBezTo>
                    <a:cubicBezTo>
                      <a:pt x="139751" y="76620"/>
                      <a:pt x="143713" y="88012"/>
                      <a:pt x="150371" y="97356"/>
                    </a:cubicBezTo>
                    <a:lnTo>
                      <a:pt x="97298" y="150429"/>
                    </a:lnTo>
                    <a:cubicBezTo>
                      <a:pt x="88306" y="159430"/>
                      <a:pt x="83344" y="171384"/>
                      <a:pt x="83344" y="184109"/>
                    </a:cubicBezTo>
                    <a:cubicBezTo>
                      <a:pt x="83344" y="196825"/>
                      <a:pt x="88306" y="208789"/>
                      <a:pt x="97298" y="217780"/>
                    </a:cubicBezTo>
                    <a:lnTo>
                      <a:pt x="132264" y="252756"/>
                    </a:lnTo>
                    <a:cubicBezTo>
                      <a:pt x="134055" y="254547"/>
                      <a:pt x="136465" y="255547"/>
                      <a:pt x="138998" y="255547"/>
                    </a:cubicBezTo>
                    <a:cubicBezTo>
                      <a:pt x="141532" y="255547"/>
                      <a:pt x="144323" y="254537"/>
                      <a:pt x="146104" y="252756"/>
                    </a:cubicBezTo>
                    <a:lnTo>
                      <a:pt x="159544" y="239688"/>
                    </a:lnTo>
                    <a:lnTo>
                      <a:pt x="159544" y="378619"/>
                    </a:lnTo>
                    <a:cubicBezTo>
                      <a:pt x="159544" y="383877"/>
                      <a:pt x="163058" y="388144"/>
                      <a:pt x="168326" y="388144"/>
                    </a:cubicBezTo>
                    <a:lnTo>
                      <a:pt x="169316" y="388144"/>
                    </a:lnTo>
                    <a:cubicBezTo>
                      <a:pt x="163268" y="397669"/>
                      <a:pt x="159544" y="405956"/>
                      <a:pt x="159544" y="416719"/>
                    </a:cubicBezTo>
                    <a:cubicBezTo>
                      <a:pt x="159544" y="427483"/>
                      <a:pt x="163268" y="435769"/>
                      <a:pt x="169316" y="445294"/>
                    </a:cubicBezTo>
                    <a:lnTo>
                      <a:pt x="130969" y="445294"/>
                    </a:lnTo>
                    <a:cubicBezTo>
                      <a:pt x="104708" y="445294"/>
                      <a:pt x="83344" y="466659"/>
                      <a:pt x="83344" y="492919"/>
                    </a:cubicBezTo>
                    <a:cubicBezTo>
                      <a:pt x="83344" y="503683"/>
                      <a:pt x="87068" y="511969"/>
                      <a:pt x="93116" y="521494"/>
                    </a:cubicBezTo>
                    <a:lnTo>
                      <a:pt x="54769" y="521494"/>
                    </a:lnTo>
                    <a:cubicBezTo>
                      <a:pt x="28508" y="521494"/>
                      <a:pt x="7144" y="542859"/>
                      <a:pt x="7144" y="569120"/>
                    </a:cubicBezTo>
                    <a:cubicBezTo>
                      <a:pt x="7144" y="595380"/>
                      <a:pt x="28508" y="616745"/>
                      <a:pt x="54769" y="616745"/>
                    </a:cubicBezTo>
                    <a:lnTo>
                      <a:pt x="321469" y="616745"/>
                    </a:lnTo>
                    <a:cubicBezTo>
                      <a:pt x="325079" y="616745"/>
                      <a:pt x="328374" y="614706"/>
                      <a:pt x="329984" y="611477"/>
                    </a:cubicBezTo>
                    <a:cubicBezTo>
                      <a:pt x="331594" y="608248"/>
                      <a:pt x="331251" y="604391"/>
                      <a:pt x="329079" y="601505"/>
                    </a:cubicBezTo>
                    <a:cubicBezTo>
                      <a:pt x="315697" y="583655"/>
                      <a:pt x="315011" y="559595"/>
                      <a:pt x="326688" y="540545"/>
                    </a:cubicBezTo>
                    <a:lnTo>
                      <a:pt x="397669" y="540545"/>
                    </a:lnTo>
                    <a:cubicBezTo>
                      <a:pt x="401279" y="540545"/>
                      <a:pt x="404574" y="538506"/>
                      <a:pt x="406184" y="535277"/>
                    </a:cubicBezTo>
                    <a:cubicBezTo>
                      <a:pt x="407794" y="532048"/>
                      <a:pt x="407451" y="528191"/>
                      <a:pt x="405279" y="525305"/>
                    </a:cubicBezTo>
                    <a:cubicBezTo>
                      <a:pt x="391897" y="507445"/>
                      <a:pt x="391211" y="483394"/>
                      <a:pt x="402888" y="464344"/>
                    </a:cubicBezTo>
                    <a:lnTo>
                      <a:pt x="473869" y="464344"/>
                    </a:lnTo>
                    <a:cubicBezTo>
                      <a:pt x="477479" y="464344"/>
                      <a:pt x="480774" y="462306"/>
                      <a:pt x="482384" y="459077"/>
                    </a:cubicBezTo>
                    <a:cubicBezTo>
                      <a:pt x="483994" y="455848"/>
                      <a:pt x="483651" y="451991"/>
                      <a:pt x="481479" y="449105"/>
                    </a:cubicBezTo>
                    <a:cubicBezTo>
                      <a:pt x="468097" y="431255"/>
                      <a:pt x="467411" y="407194"/>
                      <a:pt x="479088" y="388144"/>
                    </a:cubicBezTo>
                    <a:lnTo>
                      <a:pt x="550069" y="388144"/>
                    </a:lnTo>
                    <a:cubicBezTo>
                      <a:pt x="553679" y="388144"/>
                      <a:pt x="556974" y="386106"/>
                      <a:pt x="558584" y="382877"/>
                    </a:cubicBezTo>
                    <a:cubicBezTo>
                      <a:pt x="560194" y="379648"/>
                      <a:pt x="559851" y="375791"/>
                      <a:pt x="557679" y="372905"/>
                    </a:cubicBezTo>
                    <a:cubicBezTo>
                      <a:pt x="543382" y="353835"/>
                      <a:pt x="543382" y="327204"/>
                      <a:pt x="557679" y="308135"/>
                    </a:cubicBezTo>
                    <a:cubicBezTo>
                      <a:pt x="559841" y="305248"/>
                      <a:pt x="560194" y="301381"/>
                      <a:pt x="558584" y="298162"/>
                    </a:cubicBezTo>
                    <a:cubicBezTo>
                      <a:pt x="556974" y="294933"/>
                      <a:pt x="553679" y="292894"/>
                      <a:pt x="550069" y="292894"/>
                    </a:cubicBezTo>
                    <a:lnTo>
                      <a:pt x="550069" y="80096"/>
                    </a:lnTo>
                    <a:lnTo>
                      <a:pt x="610972" y="53998"/>
                    </a:lnTo>
                    <a:cubicBezTo>
                      <a:pt x="614477" y="52503"/>
                      <a:pt x="616744" y="49054"/>
                      <a:pt x="616744" y="45244"/>
                    </a:cubicBezTo>
                    <a:cubicBezTo>
                      <a:pt x="616744" y="41434"/>
                      <a:pt x="614477" y="37986"/>
                      <a:pt x="610972" y="36491"/>
                    </a:cubicBezTo>
                    <a:close/>
                    <a:moveTo>
                      <a:pt x="196901" y="26194"/>
                    </a:moveTo>
                    <a:cubicBezTo>
                      <a:pt x="217913" y="26194"/>
                      <a:pt x="235001" y="43282"/>
                      <a:pt x="235001" y="64294"/>
                    </a:cubicBezTo>
                    <a:cubicBezTo>
                      <a:pt x="235001" y="85307"/>
                      <a:pt x="217913" y="102394"/>
                      <a:pt x="196901" y="102394"/>
                    </a:cubicBezTo>
                    <a:cubicBezTo>
                      <a:pt x="175889" y="102394"/>
                      <a:pt x="158801" y="85307"/>
                      <a:pt x="158801" y="64294"/>
                    </a:cubicBezTo>
                    <a:cubicBezTo>
                      <a:pt x="158801" y="43292"/>
                      <a:pt x="175889" y="26194"/>
                      <a:pt x="196901" y="26194"/>
                    </a:cubicBezTo>
                    <a:close/>
                    <a:moveTo>
                      <a:pt x="159544" y="195206"/>
                    </a:moveTo>
                    <a:lnTo>
                      <a:pt x="148447" y="184109"/>
                    </a:lnTo>
                    <a:lnTo>
                      <a:pt x="159544" y="173013"/>
                    </a:lnTo>
                    <a:lnTo>
                      <a:pt x="159544" y="195206"/>
                    </a:lnTo>
                    <a:close/>
                    <a:moveTo>
                      <a:pt x="161592" y="143285"/>
                    </a:moveTo>
                    <a:lnTo>
                      <a:pt x="127502" y="177375"/>
                    </a:lnTo>
                    <a:cubicBezTo>
                      <a:pt x="125711" y="179166"/>
                      <a:pt x="124711" y="181585"/>
                      <a:pt x="124711" y="184109"/>
                    </a:cubicBezTo>
                    <a:cubicBezTo>
                      <a:pt x="124711" y="186634"/>
                      <a:pt x="125711" y="189053"/>
                      <a:pt x="127502" y="190844"/>
                    </a:cubicBezTo>
                    <a:lnTo>
                      <a:pt x="154105" y="217447"/>
                    </a:lnTo>
                    <a:lnTo>
                      <a:pt x="138998" y="232544"/>
                    </a:lnTo>
                    <a:lnTo>
                      <a:pt x="110766" y="204312"/>
                    </a:lnTo>
                    <a:cubicBezTo>
                      <a:pt x="105366" y="198911"/>
                      <a:pt x="102394" y="191739"/>
                      <a:pt x="102394" y="184109"/>
                    </a:cubicBezTo>
                    <a:cubicBezTo>
                      <a:pt x="102394" y="176480"/>
                      <a:pt x="105366" y="169298"/>
                      <a:pt x="110766" y="163897"/>
                    </a:cubicBezTo>
                    <a:lnTo>
                      <a:pt x="163840" y="110824"/>
                    </a:lnTo>
                    <a:cubicBezTo>
                      <a:pt x="173184" y="117482"/>
                      <a:pt x="184575" y="121444"/>
                      <a:pt x="196901" y="121444"/>
                    </a:cubicBezTo>
                    <a:cubicBezTo>
                      <a:pt x="208550" y="121444"/>
                      <a:pt x="219380" y="121444"/>
                      <a:pt x="228429" y="111919"/>
                    </a:cubicBezTo>
                    <a:lnTo>
                      <a:pt x="301676" y="111919"/>
                    </a:lnTo>
                    <a:cubicBezTo>
                      <a:pt x="306943" y="111919"/>
                      <a:pt x="311944" y="107652"/>
                      <a:pt x="311944" y="102394"/>
                    </a:cubicBezTo>
                    <a:lnTo>
                      <a:pt x="311944" y="26194"/>
                    </a:lnTo>
                    <a:lnTo>
                      <a:pt x="330994" y="26194"/>
                    </a:lnTo>
                    <a:lnTo>
                      <a:pt x="330994" y="102394"/>
                    </a:lnTo>
                    <a:cubicBezTo>
                      <a:pt x="330994" y="118149"/>
                      <a:pt x="317430" y="130969"/>
                      <a:pt x="301676" y="130969"/>
                    </a:cubicBezTo>
                    <a:lnTo>
                      <a:pt x="244526" y="130969"/>
                    </a:lnTo>
                    <a:cubicBezTo>
                      <a:pt x="239258" y="130969"/>
                      <a:pt x="235744" y="135237"/>
                      <a:pt x="235744" y="140494"/>
                    </a:cubicBezTo>
                    <a:lnTo>
                      <a:pt x="235744" y="188119"/>
                    </a:lnTo>
                    <a:cubicBezTo>
                      <a:pt x="235744" y="193377"/>
                      <a:pt x="239258" y="197644"/>
                      <a:pt x="244526" y="197644"/>
                    </a:cubicBezTo>
                    <a:lnTo>
                      <a:pt x="311201" y="197644"/>
                    </a:lnTo>
                    <a:cubicBezTo>
                      <a:pt x="326955" y="197644"/>
                      <a:pt x="340519" y="210465"/>
                      <a:pt x="340519" y="226219"/>
                    </a:cubicBezTo>
                    <a:lnTo>
                      <a:pt x="340519" y="292894"/>
                    </a:lnTo>
                    <a:lnTo>
                      <a:pt x="311944" y="292894"/>
                    </a:lnTo>
                    <a:lnTo>
                      <a:pt x="311944" y="235744"/>
                    </a:lnTo>
                    <a:cubicBezTo>
                      <a:pt x="311944" y="230487"/>
                      <a:pt x="306943" y="226219"/>
                      <a:pt x="301676" y="226219"/>
                    </a:cubicBezTo>
                    <a:lnTo>
                      <a:pt x="215951" y="226219"/>
                    </a:lnTo>
                    <a:cubicBezTo>
                      <a:pt x="210683" y="226219"/>
                      <a:pt x="207169" y="230487"/>
                      <a:pt x="207169" y="235744"/>
                    </a:cubicBezTo>
                    <a:lnTo>
                      <a:pt x="207169" y="369094"/>
                    </a:lnTo>
                    <a:lnTo>
                      <a:pt x="178594" y="369094"/>
                    </a:lnTo>
                    <a:lnTo>
                      <a:pt x="178594" y="150019"/>
                    </a:lnTo>
                    <a:cubicBezTo>
                      <a:pt x="178594" y="146171"/>
                      <a:pt x="175908" y="142695"/>
                      <a:pt x="172345" y="141218"/>
                    </a:cubicBezTo>
                    <a:cubicBezTo>
                      <a:pt x="168783" y="139742"/>
                      <a:pt x="164316" y="140561"/>
                      <a:pt x="161592" y="143285"/>
                    </a:cubicBezTo>
                    <a:close/>
                    <a:moveTo>
                      <a:pt x="245516" y="369094"/>
                    </a:moveTo>
                    <a:lnTo>
                      <a:pt x="226219" y="369094"/>
                    </a:lnTo>
                    <a:lnTo>
                      <a:pt x="226219" y="245269"/>
                    </a:lnTo>
                    <a:lnTo>
                      <a:pt x="292894" y="245269"/>
                    </a:lnTo>
                    <a:lnTo>
                      <a:pt x="292894" y="292894"/>
                    </a:lnTo>
                    <a:lnTo>
                      <a:pt x="283369" y="292894"/>
                    </a:lnTo>
                    <a:cubicBezTo>
                      <a:pt x="257108" y="292894"/>
                      <a:pt x="235744" y="314259"/>
                      <a:pt x="235744" y="340519"/>
                    </a:cubicBezTo>
                    <a:cubicBezTo>
                      <a:pt x="235744" y="351283"/>
                      <a:pt x="239468" y="359569"/>
                      <a:pt x="245516" y="369094"/>
                    </a:cubicBezTo>
                    <a:close/>
                    <a:moveTo>
                      <a:pt x="54769" y="597695"/>
                    </a:moveTo>
                    <a:cubicBezTo>
                      <a:pt x="39014" y="597695"/>
                      <a:pt x="26194" y="584874"/>
                      <a:pt x="26194" y="569120"/>
                    </a:cubicBezTo>
                    <a:cubicBezTo>
                      <a:pt x="26194" y="553365"/>
                      <a:pt x="39014" y="540545"/>
                      <a:pt x="54769" y="540545"/>
                    </a:cubicBezTo>
                    <a:lnTo>
                      <a:pt x="130969" y="540545"/>
                    </a:lnTo>
                    <a:lnTo>
                      <a:pt x="305095" y="540545"/>
                    </a:lnTo>
                    <a:cubicBezTo>
                      <a:pt x="302514" y="550070"/>
                      <a:pt x="300876" y="550070"/>
                      <a:pt x="300028" y="559595"/>
                    </a:cubicBezTo>
                    <a:lnTo>
                      <a:pt x="73819" y="559595"/>
                    </a:lnTo>
                    <a:lnTo>
                      <a:pt x="73819" y="578645"/>
                    </a:lnTo>
                    <a:lnTo>
                      <a:pt x="300038" y="578645"/>
                    </a:lnTo>
                    <a:cubicBezTo>
                      <a:pt x="300885" y="588170"/>
                      <a:pt x="302514" y="588170"/>
                      <a:pt x="305105" y="597695"/>
                    </a:cubicBezTo>
                    <a:lnTo>
                      <a:pt x="54769" y="597695"/>
                    </a:lnTo>
                    <a:close/>
                    <a:moveTo>
                      <a:pt x="321469" y="521494"/>
                    </a:moveTo>
                    <a:lnTo>
                      <a:pt x="130969" y="521494"/>
                    </a:lnTo>
                    <a:cubicBezTo>
                      <a:pt x="115214" y="521494"/>
                      <a:pt x="102394" y="508674"/>
                      <a:pt x="102394" y="492919"/>
                    </a:cubicBezTo>
                    <a:cubicBezTo>
                      <a:pt x="102394" y="477165"/>
                      <a:pt x="115214" y="464344"/>
                      <a:pt x="130969" y="464344"/>
                    </a:cubicBezTo>
                    <a:lnTo>
                      <a:pt x="207169" y="464344"/>
                    </a:lnTo>
                    <a:lnTo>
                      <a:pt x="381295" y="464344"/>
                    </a:lnTo>
                    <a:cubicBezTo>
                      <a:pt x="378714" y="473869"/>
                      <a:pt x="377076" y="473869"/>
                      <a:pt x="376228" y="483394"/>
                    </a:cubicBezTo>
                    <a:lnTo>
                      <a:pt x="226219" y="483394"/>
                    </a:lnTo>
                    <a:lnTo>
                      <a:pt x="226219" y="502444"/>
                    </a:lnTo>
                    <a:lnTo>
                      <a:pt x="376238" y="502444"/>
                    </a:lnTo>
                    <a:cubicBezTo>
                      <a:pt x="377085" y="511969"/>
                      <a:pt x="378714" y="511969"/>
                      <a:pt x="381305" y="521494"/>
                    </a:cubicBezTo>
                    <a:lnTo>
                      <a:pt x="321469" y="521494"/>
                    </a:lnTo>
                    <a:close/>
                    <a:moveTo>
                      <a:pt x="452438" y="426244"/>
                    </a:moveTo>
                    <a:cubicBezTo>
                      <a:pt x="453285" y="435769"/>
                      <a:pt x="454914" y="435769"/>
                      <a:pt x="457495" y="445294"/>
                    </a:cubicBezTo>
                    <a:lnTo>
                      <a:pt x="397669" y="445294"/>
                    </a:lnTo>
                    <a:lnTo>
                      <a:pt x="207169" y="445294"/>
                    </a:lnTo>
                    <a:cubicBezTo>
                      <a:pt x="191414" y="445294"/>
                      <a:pt x="178594" y="432474"/>
                      <a:pt x="178594" y="416719"/>
                    </a:cubicBezTo>
                    <a:cubicBezTo>
                      <a:pt x="178594" y="400965"/>
                      <a:pt x="191414" y="388144"/>
                      <a:pt x="207169" y="388144"/>
                    </a:cubicBezTo>
                    <a:lnTo>
                      <a:pt x="215951" y="388144"/>
                    </a:lnTo>
                    <a:lnTo>
                      <a:pt x="283369" y="388144"/>
                    </a:lnTo>
                    <a:lnTo>
                      <a:pt x="457495" y="388144"/>
                    </a:lnTo>
                    <a:cubicBezTo>
                      <a:pt x="454914" y="397669"/>
                      <a:pt x="453276" y="397669"/>
                      <a:pt x="452438" y="407194"/>
                    </a:cubicBezTo>
                    <a:lnTo>
                      <a:pt x="369094" y="407194"/>
                    </a:lnTo>
                    <a:lnTo>
                      <a:pt x="369094" y="426244"/>
                    </a:lnTo>
                    <a:lnTo>
                      <a:pt x="452438" y="426244"/>
                    </a:lnTo>
                    <a:close/>
                    <a:moveTo>
                      <a:pt x="528638" y="350044"/>
                    </a:moveTo>
                    <a:cubicBezTo>
                      <a:pt x="529485" y="359569"/>
                      <a:pt x="531114" y="359569"/>
                      <a:pt x="533695" y="369094"/>
                    </a:cubicBezTo>
                    <a:lnTo>
                      <a:pt x="473869" y="369094"/>
                    </a:lnTo>
                    <a:lnTo>
                      <a:pt x="283369" y="369094"/>
                    </a:lnTo>
                    <a:cubicBezTo>
                      <a:pt x="267614" y="369094"/>
                      <a:pt x="254794" y="356274"/>
                      <a:pt x="254794" y="340519"/>
                    </a:cubicBezTo>
                    <a:cubicBezTo>
                      <a:pt x="254794" y="324765"/>
                      <a:pt x="267614" y="311944"/>
                      <a:pt x="283369" y="311944"/>
                    </a:cubicBezTo>
                    <a:lnTo>
                      <a:pt x="301676" y="311944"/>
                    </a:lnTo>
                    <a:lnTo>
                      <a:pt x="349301" y="311944"/>
                    </a:lnTo>
                    <a:lnTo>
                      <a:pt x="533695" y="311944"/>
                    </a:lnTo>
                    <a:cubicBezTo>
                      <a:pt x="531114" y="321469"/>
                      <a:pt x="529476" y="321469"/>
                      <a:pt x="528638" y="330994"/>
                    </a:cubicBezTo>
                    <a:lnTo>
                      <a:pt x="378619" y="330994"/>
                    </a:lnTo>
                    <a:lnTo>
                      <a:pt x="378619" y="350044"/>
                    </a:lnTo>
                    <a:lnTo>
                      <a:pt x="528638" y="350044"/>
                    </a:lnTo>
                    <a:close/>
                    <a:moveTo>
                      <a:pt x="550069" y="59380"/>
                    </a:moveTo>
                    <a:lnTo>
                      <a:pt x="550069" y="31119"/>
                    </a:lnTo>
                    <a:lnTo>
                      <a:pt x="583035" y="45244"/>
                    </a:lnTo>
                    <a:lnTo>
                      <a:pt x="550069" y="5938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7-28"/>
              <p:cNvSpPr/>
              <p:nvPr/>
            </p:nvSpPr>
            <p:spPr>
              <a:xfrm>
                <a:off x="7651019"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7-29"/>
              <p:cNvSpPr/>
              <p:nvPr/>
            </p:nvSpPr>
            <p:spPr>
              <a:xfrm>
                <a:off x="7689119"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7-30"/>
              <p:cNvSpPr/>
              <p:nvPr/>
            </p:nvSpPr>
            <p:spPr>
              <a:xfrm>
                <a:off x="7612912" y="4402998"/>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6" name="PPT世界-7-31"/>
              <p:cNvSpPr/>
              <p:nvPr/>
            </p:nvSpPr>
            <p:spPr>
              <a:xfrm>
                <a:off x="7993925" y="4345847"/>
                <a:ext cx="123826" cy="123827"/>
              </a:xfrm>
              <a:custGeom>
                <a:avLst/>
                <a:gdLst>
                  <a:gd name="connsiteX0" fmla="*/ 114224 w 123825"/>
                  <a:gd name="connsiteY0" fmla="*/ 55055 h 123825"/>
                  <a:gd name="connsiteX1" fmla="*/ 73523 w 123825"/>
                  <a:gd name="connsiteY1" fmla="*/ 14354 h 123825"/>
                  <a:gd name="connsiteX2" fmla="*/ 64294 w 123825"/>
                  <a:gd name="connsiteY2" fmla="*/ 7144 h 123825"/>
                  <a:gd name="connsiteX3" fmla="*/ 55054 w 123825"/>
                  <a:gd name="connsiteY3" fmla="*/ 14354 h 123825"/>
                  <a:gd name="connsiteX4" fmla="*/ 14364 w 123825"/>
                  <a:gd name="connsiteY4" fmla="*/ 55055 h 123825"/>
                  <a:gd name="connsiteX5" fmla="*/ 7144 w 123825"/>
                  <a:gd name="connsiteY5" fmla="*/ 64294 h 123825"/>
                  <a:gd name="connsiteX6" fmla="*/ 14364 w 123825"/>
                  <a:gd name="connsiteY6" fmla="*/ 73533 h 123825"/>
                  <a:gd name="connsiteX7" fmla="*/ 55054 w 123825"/>
                  <a:gd name="connsiteY7" fmla="*/ 114224 h 123825"/>
                  <a:gd name="connsiteX8" fmla="*/ 64294 w 123825"/>
                  <a:gd name="connsiteY8" fmla="*/ 121444 h 123825"/>
                  <a:gd name="connsiteX9" fmla="*/ 73533 w 123825"/>
                  <a:gd name="connsiteY9" fmla="*/ 114233 h 123825"/>
                  <a:gd name="connsiteX10" fmla="*/ 114233 w 123825"/>
                  <a:gd name="connsiteY10" fmla="*/ 73543 h 123825"/>
                  <a:gd name="connsiteX11" fmla="*/ 121444 w 123825"/>
                  <a:gd name="connsiteY11" fmla="*/ 64294 h 123825"/>
                  <a:gd name="connsiteX12" fmla="*/ 114224 w 123825"/>
                  <a:gd name="connsiteY12" fmla="*/ 55055 h 123825"/>
                  <a:gd name="connsiteX13" fmla="*/ 64294 w 123825"/>
                  <a:gd name="connsiteY13" fmla="*/ 87897 h 123825"/>
                  <a:gd name="connsiteX14" fmla="*/ 40691 w 123825"/>
                  <a:gd name="connsiteY14" fmla="*/ 64294 h 123825"/>
                  <a:gd name="connsiteX15" fmla="*/ 64294 w 123825"/>
                  <a:gd name="connsiteY15" fmla="*/ 40700 h 123825"/>
                  <a:gd name="connsiteX16" fmla="*/ 87887 w 123825"/>
                  <a:gd name="connsiteY16" fmla="*/ 64294 h 123825"/>
                  <a:gd name="connsiteX17" fmla="*/ 64294 w 123825"/>
                  <a:gd name="connsiteY17" fmla="*/ 8789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825" h="123825">
                    <a:moveTo>
                      <a:pt x="114224" y="55055"/>
                    </a:moveTo>
                    <a:cubicBezTo>
                      <a:pt x="94145" y="50035"/>
                      <a:pt x="78553" y="34433"/>
                      <a:pt x="73523" y="14354"/>
                    </a:cubicBezTo>
                    <a:cubicBezTo>
                      <a:pt x="72476" y="10125"/>
                      <a:pt x="68666" y="7144"/>
                      <a:pt x="64294" y="7144"/>
                    </a:cubicBezTo>
                    <a:cubicBezTo>
                      <a:pt x="59922" y="7144"/>
                      <a:pt x="56112" y="10116"/>
                      <a:pt x="55054" y="14354"/>
                    </a:cubicBezTo>
                    <a:cubicBezTo>
                      <a:pt x="50035" y="34433"/>
                      <a:pt x="34442" y="50025"/>
                      <a:pt x="14364" y="55055"/>
                    </a:cubicBezTo>
                    <a:cubicBezTo>
                      <a:pt x="10116" y="56112"/>
                      <a:pt x="7144" y="59922"/>
                      <a:pt x="7144" y="64294"/>
                    </a:cubicBezTo>
                    <a:cubicBezTo>
                      <a:pt x="7144" y="68666"/>
                      <a:pt x="10116" y="72476"/>
                      <a:pt x="14364" y="73533"/>
                    </a:cubicBezTo>
                    <a:cubicBezTo>
                      <a:pt x="34442" y="78553"/>
                      <a:pt x="50035" y="94155"/>
                      <a:pt x="55054" y="114224"/>
                    </a:cubicBezTo>
                    <a:cubicBezTo>
                      <a:pt x="56112" y="118472"/>
                      <a:pt x="59922" y="121444"/>
                      <a:pt x="64294" y="121444"/>
                    </a:cubicBezTo>
                    <a:cubicBezTo>
                      <a:pt x="68666" y="121444"/>
                      <a:pt x="72476" y="118472"/>
                      <a:pt x="73533" y="114233"/>
                    </a:cubicBezTo>
                    <a:cubicBezTo>
                      <a:pt x="78553" y="94155"/>
                      <a:pt x="94145" y="78562"/>
                      <a:pt x="114233" y="73543"/>
                    </a:cubicBezTo>
                    <a:cubicBezTo>
                      <a:pt x="118472" y="72476"/>
                      <a:pt x="121444" y="68666"/>
                      <a:pt x="121444" y="64294"/>
                    </a:cubicBezTo>
                    <a:cubicBezTo>
                      <a:pt x="121444" y="59922"/>
                      <a:pt x="118472" y="56112"/>
                      <a:pt x="114224" y="55055"/>
                    </a:cubicBezTo>
                    <a:close/>
                    <a:moveTo>
                      <a:pt x="64294" y="87897"/>
                    </a:moveTo>
                    <a:cubicBezTo>
                      <a:pt x="58303" y="78353"/>
                      <a:pt x="50235" y="70285"/>
                      <a:pt x="40691" y="64294"/>
                    </a:cubicBezTo>
                    <a:cubicBezTo>
                      <a:pt x="50235" y="58303"/>
                      <a:pt x="58303" y="50244"/>
                      <a:pt x="64294" y="40700"/>
                    </a:cubicBezTo>
                    <a:cubicBezTo>
                      <a:pt x="70285" y="50244"/>
                      <a:pt x="78353" y="58303"/>
                      <a:pt x="87887" y="64294"/>
                    </a:cubicBezTo>
                    <a:cubicBezTo>
                      <a:pt x="78353" y="70285"/>
                      <a:pt x="70285" y="78353"/>
                      <a:pt x="64294" y="87897"/>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7" name="PPT世界-7-32"/>
              <p:cNvSpPr/>
              <p:nvPr/>
            </p:nvSpPr>
            <p:spPr>
              <a:xfrm>
                <a:off x="7841523" y="4736377"/>
                <a:ext cx="123826" cy="28575"/>
              </a:xfrm>
              <a:custGeom>
                <a:avLst/>
                <a:gdLst>
                  <a:gd name="connsiteX0" fmla="*/ 7144 w 123825"/>
                  <a:gd name="connsiteY0" fmla="*/ 7144 h 28575"/>
                  <a:gd name="connsiteX1" fmla="*/ 121444 w 123825"/>
                  <a:gd name="connsiteY1" fmla="*/ 7144 h 28575"/>
                  <a:gd name="connsiteX2" fmla="*/ 121444 w 123825"/>
                  <a:gd name="connsiteY2" fmla="*/ 26194 h 28575"/>
                  <a:gd name="connsiteX3" fmla="*/ 7144 w 12382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123825" h="28575">
                    <a:moveTo>
                      <a:pt x="7144" y="7144"/>
                    </a:moveTo>
                    <a:lnTo>
                      <a:pt x="121444" y="7144"/>
                    </a:lnTo>
                    <a:lnTo>
                      <a:pt x="12144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8" name="PPT世界-7-33"/>
              <p:cNvSpPr/>
              <p:nvPr/>
            </p:nvSpPr>
            <p:spPr>
              <a:xfrm>
                <a:off x="7793898" y="4812575"/>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9" name="PPT世界-7-34"/>
              <p:cNvSpPr/>
              <p:nvPr/>
            </p:nvSpPr>
            <p:spPr>
              <a:xfrm>
                <a:off x="7755789" y="4812572"/>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0" name="PPT世界-7-35"/>
              <p:cNvSpPr/>
              <p:nvPr/>
            </p:nvSpPr>
            <p:spPr>
              <a:xfrm>
                <a:off x="7946256" y="4660113"/>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1" name="PPT世界-7-36"/>
              <p:cNvSpPr/>
              <p:nvPr/>
            </p:nvSpPr>
            <p:spPr>
              <a:xfrm>
                <a:off x="7908131" y="4660106"/>
                <a:ext cx="28575" cy="28575"/>
              </a:xfrm>
              <a:custGeom>
                <a:avLst/>
                <a:gdLst>
                  <a:gd name="connsiteX0" fmla="*/ 7144 w 28575"/>
                  <a:gd name="connsiteY0" fmla="*/ 7144 h 28575"/>
                  <a:gd name="connsiteX1" fmla="*/ 26194 w 28575"/>
                  <a:gd name="connsiteY1" fmla="*/ 7144 h 28575"/>
                  <a:gd name="connsiteX2" fmla="*/ 26194 w 28575"/>
                  <a:gd name="connsiteY2" fmla="*/ 26194 h 28575"/>
                  <a:gd name="connsiteX3" fmla="*/ 7144 w 28575"/>
                  <a:gd name="connsiteY3" fmla="*/ 26194 h 28575"/>
                </a:gdLst>
                <a:ahLst/>
                <a:cxnLst>
                  <a:cxn ang="0">
                    <a:pos x="connsiteX0" y="connsiteY0"/>
                  </a:cxn>
                  <a:cxn ang="0">
                    <a:pos x="connsiteX1" y="connsiteY1"/>
                  </a:cxn>
                  <a:cxn ang="0">
                    <a:pos x="connsiteX2" y="connsiteY2"/>
                  </a:cxn>
                  <a:cxn ang="0">
                    <a:pos x="connsiteX3" y="connsiteY3"/>
                  </a:cxn>
                </a:cxnLst>
                <a:rect l="l" t="t" r="r" b="b"/>
                <a:pathLst>
                  <a:path w="28575" h="28575">
                    <a:moveTo>
                      <a:pt x="7144" y="7144"/>
                    </a:moveTo>
                    <a:lnTo>
                      <a:pt x="26194" y="7144"/>
                    </a:lnTo>
                    <a:lnTo>
                      <a:pt x="26194" y="26194"/>
                    </a:lnTo>
                    <a:lnTo>
                      <a:pt x="7144" y="2619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72" name="图形 21"/>
            <p:cNvGrpSpPr/>
            <p:nvPr/>
          </p:nvGrpSpPr>
          <p:grpSpPr>
            <a:xfrm>
              <a:off x="5845599" y="4904326"/>
              <a:ext cx="495294" cy="495073"/>
              <a:chOff x="6507223" y="3008561"/>
              <a:chExt cx="826648" cy="826276"/>
            </a:xfrm>
            <a:gradFill>
              <a:gsLst>
                <a:gs pos="31000">
                  <a:schemeClr val="accent1"/>
                </a:gs>
                <a:gs pos="87000">
                  <a:schemeClr val="accent2">
                    <a:alpha val="0"/>
                  </a:schemeClr>
                </a:gs>
              </a:gsLst>
              <a:lin ang="5400000" scaled="1"/>
            </a:gradFill>
          </p:grpSpPr>
          <p:sp>
            <p:nvSpPr>
              <p:cNvPr id="73" name="PPT世界-7-37"/>
              <p:cNvSpPr/>
              <p:nvPr/>
            </p:nvSpPr>
            <p:spPr>
              <a:xfrm>
                <a:off x="6507223" y="3420657"/>
                <a:ext cx="826648" cy="414180"/>
              </a:xfrm>
              <a:custGeom>
                <a:avLst/>
                <a:gdLst>
                  <a:gd name="connsiteX0" fmla="*/ 812463 w 826641"/>
                  <a:gd name="connsiteY0" fmla="*/ 166274 h 414180"/>
                  <a:gd name="connsiteX1" fmla="*/ 661227 w 826641"/>
                  <a:gd name="connsiteY1" fmla="*/ 166274 h 414180"/>
                  <a:gd name="connsiteX2" fmla="*/ 661227 w 826641"/>
                  <a:gd name="connsiteY2" fmla="*/ 83781 h 414180"/>
                  <a:gd name="connsiteX3" fmla="*/ 688725 w 826641"/>
                  <a:gd name="connsiteY3" fmla="*/ 83781 h 414180"/>
                  <a:gd name="connsiteX4" fmla="*/ 702474 w 826641"/>
                  <a:gd name="connsiteY4" fmla="*/ 70033 h 414180"/>
                  <a:gd name="connsiteX5" fmla="*/ 702474 w 826641"/>
                  <a:gd name="connsiteY5" fmla="*/ 15038 h 414180"/>
                  <a:gd name="connsiteX6" fmla="*/ 688725 w 826641"/>
                  <a:gd name="connsiteY6" fmla="*/ 1289 h 414180"/>
                  <a:gd name="connsiteX7" fmla="*/ 138776 w 826641"/>
                  <a:gd name="connsiteY7" fmla="*/ 1289 h 414180"/>
                  <a:gd name="connsiteX8" fmla="*/ 125027 w 826641"/>
                  <a:gd name="connsiteY8" fmla="*/ 15038 h 414180"/>
                  <a:gd name="connsiteX9" fmla="*/ 125027 w 826641"/>
                  <a:gd name="connsiteY9" fmla="*/ 70033 h 414180"/>
                  <a:gd name="connsiteX10" fmla="*/ 138776 w 826641"/>
                  <a:gd name="connsiteY10" fmla="*/ 83781 h 414180"/>
                  <a:gd name="connsiteX11" fmla="*/ 166274 w 826641"/>
                  <a:gd name="connsiteY11" fmla="*/ 83781 h 414180"/>
                  <a:gd name="connsiteX12" fmla="*/ 166274 w 826641"/>
                  <a:gd name="connsiteY12" fmla="*/ 166274 h 414180"/>
                  <a:gd name="connsiteX13" fmla="*/ 15038 w 826641"/>
                  <a:gd name="connsiteY13" fmla="*/ 166274 h 414180"/>
                  <a:gd name="connsiteX14" fmla="*/ 1289 w 826641"/>
                  <a:gd name="connsiteY14" fmla="*/ 180022 h 414180"/>
                  <a:gd name="connsiteX15" fmla="*/ 1289 w 826641"/>
                  <a:gd name="connsiteY15" fmla="*/ 400002 h 414180"/>
                  <a:gd name="connsiteX16" fmla="*/ 15038 w 826641"/>
                  <a:gd name="connsiteY16" fmla="*/ 413750 h 414180"/>
                  <a:gd name="connsiteX17" fmla="*/ 180022 w 826641"/>
                  <a:gd name="connsiteY17" fmla="*/ 413750 h 414180"/>
                  <a:gd name="connsiteX18" fmla="*/ 647479 w 826641"/>
                  <a:gd name="connsiteY18" fmla="*/ 413750 h 414180"/>
                  <a:gd name="connsiteX19" fmla="*/ 812463 w 826641"/>
                  <a:gd name="connsiteY19" fmla="*/ 413750 h 414180"/>
                  <a:gd name="connsiteX20" fmla="*/ 826212 w 826641"/>
                  <a:gd name="connsiteY20" fmla="*/ 400002 h 414180"/>
                  <a:gd name="connsiteX21" fmla="*/ 826212 w 826641"/>
                  <a:gd name="connsiteY21" fmla="*/ 180022 h 414180"/>
                  <a:gd name="connsiteX22" fmla="*/ 812463 w 826641"/>
                  <a:gd name="connsiteY22" fmla="*/ 166274 h 414180"/>
                  <a:gd name="connsiteX23" fmla="*/ 166274 w 826641"/>
                  <a:gd name="connsiteY23" fmla="*/ 386253 h 414180"/>
                  <a:gd name="connsiteX24" fmla="*/ 28786 w 826641"/>
                  <a:gd name="connsiteY24" fmla="*/ 386253 h 414180"/>
                  <a:gd name="connsiteX25" fmla="*/ 28786 w 826641"/>
                  <a:gd name="connsiteY25" fmla="*/ 193771 h 414180"/>
                  <a:gd name="connsiteX26" fmla="*/ 166274 w 826641"/>
                  <a:gd name="connsiteY26" fmla="*/ 193771 h 414180"/>
                  <a:gd name="connsiteX27" fmla="*/ 166274 w 826641"/>
                  <a:gd name="connsiteY27" fmla="*/ 386253 h 414180"/>
                  <a:gd name="connsiteX28" fmla="*/ 633730 w 826641"/>
                  <a:gd name="connsiteY28" fmla="*/ 180022 h 414180"/>
                  <a:gd name="connsiteX29" fmla="*/ 633730 w 826641"/>
                  <a:gd name="connsiteY29" fmla="*/ 386253 h 414180"/>
                  <a:gd name="connsiteX30" fmla="*/ 193771 w 826641"/>
                  <a:gd name="connsiteY30" fmla="*/ 386253 h 414180"/>
                  <a:gd name="connsiteX31" fmla="*/ 193771 w 826641"/>
                  <a:gd name="connsiteY31" fmla="*/ 180022 h 414180"/>
                  <a:gd name="connsiteX32" fmla="*/ 193771 w 826641"/>
                  <a:gd name="connsiteY32" fmla="*/ 83781 h 414180"/>
                  <a:gd name="connsiteX33" fmla="*/ 633730 w 826641"/>
                  <a:gd name="connsiteY33" fmla="*/ 83781 h 414180"/>
                  <a:gd name="connsiteX34" fmla="*/ 633730 w 826641"/>
                  <a:gd name="connsiteY34" fmla="*/ 180022 h 414180"/>
                  <a:gd name="connsiteX35" fmla="*/ 180022 w 826641"/>
                  <a:gd name="connsiteY35" fmla="*/ 56284 h 414180"/>
                  <a:gd name="connsiteX36" fmla="*/ 152525 w 826641"/>
                  <a:gd name="connsiteY36" fmla="*/ 56284 h 414180"/>
                  <a:gd name="connsiteX37" fmla="*/ 152525 w 826641"/>
                  <a:gd name="connsiteY37" fmla="*/ 28786 h 414180"/>
                  <a:gd name="connsiteX38" fmla="*/ 674976 w 826641"/>
                  <a:gd name="connsiteY38" fmla="*/ 28786 h 414180"/>
                  <a:gd name="connsiteX39" fmla="*/ 674976 w 826641"/>
                  <a:gd name="connsiteY39" fmla="*/ 56284 h 414180"/>
                  <a:gd name="connsiteX40" fmla="*/ 647479 w 826641"/>
                  <a:gd name="connsiteY40" fmla="*/ 56284 h 414180"/>
                  <a:gd name="connsiteX41" fmla="*/ 180022 w 826641"/>
                  <a:gd name="connsiteY41" fmla="*/ 56284 h 414180"/>
                  <a:gd name="connsiteX42" fmla="*/ 798715 w 826641"/>
                  <a:gd name="connsiteY42" fmla="*/ 386253 h 414180"/>
                  <a:gd name="connsiteX43" fmla="*/ 661227 w 826641"/>
                  <a:gd name="connsiteY43" fmla="*/ 386253 h 414180"/>
                  <a:gd name="connsiteX44" fmla="*/ 661227 w 826641"/>
                  <a:gd name="connsiteY44" fmla="*/ 193771 h 414180"/>
                  <a:gd name="connsiteX45" fmla="*/ 798715 w 826641"/>
                  <a:gd name="connsiteY45" fmla="*/ 193771 h 414180"/>
                  <a:gd name="connsiteX46" fmla="*/ 798715 w 826641"/>
                  <a:gd name="connsiteY46" fmla="*/ 386253 h 41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26641" h="414180">
                    <a:moveTo>
                      <a:pt x="812463" y="166274"/>
                    </a:moveTo>
                    <a:lnTo>
                      <a:pt x="661227" y="166274"/>
                    </a:lnTo>
                    <a:lnTo>
                      <a:pt x="661227" y="83781"/>
                    </a:lnTo>
                    <a:lnTo>
                      <a:pt x="688725" y="83781"/>
                    </a:lnTo>
                    <a:cubicBezTo>
                      <a:pt x="696328" y="83781"/>
                      <a:pt x="702474" y="77636"/>
                      <a:pt x="702474" y="70033"/>
                    </a:cubicBezTo>
                    <a:lnTo>
                      <a:pt x="702474" y="15038"/>
                    </a:lnTo>
                    <a:cubicBezTo>
                      <a:pt x="702474" y="7435"/>
                      <a:pt x="696328" y="1289"/>
                      <a:pt x="688725" y="1289"/>
                    </a:cubicBezTo>
                    <a:lnTo>
                      <a:pt x="138776" y="1289"/>
                    </a:lnTo>
                    <a:cubicBezTo>
                      <a:pt x="131173" y="1289"/>
                      <a:pt x="125027" y="7435"/>
                      <a:pt x="125027" y="15038"/>
                    </a:cubicBezTo>
                    <a:lnTo>
                      <a:pt x="125027" y="70033"/>
                    </a:lnTo>
                    <a:cubicBezTo>
                      <a:pt x="125027" y="77636"/>
                      <a:pt x="131173" y="83781"/>
                      <a:pt x="138776" y="83781"/>
                    </a:cubicBezTo>
                    <a:lnTo>
                      <a:pt x="166274" y="83781"/>
                    </a:lnTo>
                    <a:lnTo>
                      <a:pt x="166274" y="166274"/>
                    </a:lnTo>
                    <a:lnTo>
                      <a:pt x="15038" y="166274"/>
                    </a:lnTo>
                    <a:cubicBezTo>
                      <a:pt x="7435" y="166274"/>
                      <a:pt x="1289" y="172419"/>
                      <a:pt x="1289" y="180022"/>
                    </a:cubicBezTo>
                    <a:lnTo>
                      <a:pt x="1289" y="400002"/>
                    </a:lnTo>
                    <a:cubicBezTo>
                      <a:pt x="1289" y="407605"/>
                      <a:pt x="7435" y="413750"/>
                      <a:pt x="15038" y="413750"/>
                    </a:cubicBezTo>
                    <a:lnTo>
                      <a:pt x="180022" y="413750"/>
                    </a:lnTo>
                    <a:lnTo>
                      <a:pt x="647479" y="413750"/>
                    </a:lnTo>
                    <a:lnTo>
                      <a:pt x="812463" y="413750"/>
                    </a:lnTo>
                    <a:cubicBezTo>
                      <a:pt x="820066" y="413750"/>
                      <a:pt x="826212" y="407605"/>
                      <a:pt x="826212" y="400002"/>
                    </a:cubicBezTo>
                    <a:lnTo>
                      <a:pt x="826212" y="180022"/>
                    </a:lnTo>
                    <a:cubicBezTo>
                      <a:pt x="826212" y="172419"/>
                      <a:pt x="820066" y="166274"/>
                      <a:pt x="812463" y="166274"/>
                    </a:cubicBezTo>
                    <a:close/>
                    <a:moveTo>
                      <a:pt x="166274" y="386253"/>
                    </a:moveTo>
                    <a:lnTo>
                      <a:pt x="28786" y="386253"/>
                    </a:lnTo>
                    <a:lnTo>
                      <a:pt x="28786" y="193771"/>
                    </a:lnTo>
                    <a:lnTo>
                      <a:pt x="166274" y="193771"/>
                    </a:lnTo>
                    <a:lnTo>
                      <a:pt x="166274" y="386253"/>
                    </a:lnTo>
                    <a:close/>
                    <a:moveTo>
                      <a:pt x="633730" y="180022"/>
                    </a:moveTo>
                    <a:lnTo>
                      <a:pt x="633730" y="386253"/>
                    </a:lnTo>
                    <a:lnTo>
                      <a:pt x="193771" y="386253"/>
                    </a:lnTo>
                    <a:lnTo>
                      <a:pt x="193771" y="180022"/>
                    </a:lnTo>
                    <a:lnTo>
                      <a:pt x="193771" y="83781"/>
                    </a:lnTo>
                    <a:lnTo>
                      <a:pt x="633730" y="83781"/>
                    </a:lnTo>
                    <a:lnTo>
                      <a:pt x="633730" y="180022"/>
                    </a:lnTo>
                    <a:close/>
                    <a:moveTo>
                      <a:pt x="180022" y="56284"/>
                    </a:moveTo>
                    <a:lnTo>
                      <a:pt x="152525" y="56284"/>
                    </a:lnTo>
                    <a:lnTo>
                      <a:pt x="152525" y="28786"/>
                    </a:lnTo>
                    <a:lnTo>
                      <a:pt x="674976" y="28786"/>
                    </a:lnTo>
                    <a:lnTo>
                      <a:pt x="674976" y="56284"/>
                    </a:lnTo>
                    <a:lnTo>
                      <a:pt x="647479" y="56284"/>
                    </a:lnTo>
                    <a:lnTo>
                      <a:pt x="180022" y="56284"/>
                    </a:lnTo>
                    <a:close/>
                    <a:moveTo>
                      <a:pt x="798715" y="386253"/>
                    </a:moveTo>
                    <a:lnTo>
                      <a:pt x="661227" y="386253"/>
                    </a:lnTo>
                    <a:lnTo>
                      <a:pt x="661227" y="193771"/>
                    </a:lnTo>
                    <a:lnTo>
                      <a:pt x="798715" y="193771"/>
                    </a:lnTo>
                    <a:lnTo>
                      <a:pt x="798715" y="386253"/>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4" name="PPT世界-7-38"/>
              <p:cNvSpPr/>
              <p:nvPr/>
            </p:nvSpPr>
            <p:spPr>
              <a:xfrm>
                <a:off x="6562218" y="3640636"/>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5" name="PPT世界-7-39"/>
              <p:cNvSpPr/>
              <p:nvPr/>
            </p:nvSpPr>
            <p:spPr>
              <a:xfrm>
                <a:off x="7194664" y="3640636"/>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7-40"/>
              <p:cNvSpPr/>
              <p:nvPr/>
            </p:nvSpPr>
            <p:spPr>
              <a:xfrm>
                <a:off x="6740953"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7-41"/>
              <p:cNvSpPr/>
              <p:nvPr/>
            </p:nvSpPr>
            <p:spPr>
              <a:xfrm>
                <a:off x="6878443"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8" name="PPT世界-7-42"/>
              <p:cNvSpPr/>
              <p:nvPr/>
            </p:nvSpPr>
            <p:spPr>
              <a:xfrm>
                <a:off x="7015930" y="3530647"/>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9" name="PPT世界-7-43"/>
              <p:cNvSpPr/>
              <p:nvPr/>
            </p:nvSpPr>
            <p:spPr>
              <a:xfrm>
                <a:off x="6740953" y="3668132"/>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0" name="PPT世界-7-44"/>
              <p:cNvSpPr/>
              <p:nvPr/>
            </p:nvSpPr>
            <p:spPr>
              <a:xfrm>
                <a:off x="6878443" y="3668130"/>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1" name="PPT世界-7-45"/>
              <p:cNvSpPr/>
              <p:nvPr/>
            </p:nvSpPr>
            <p:spPr>
              <a:xfrm>
                <a:off x="7015930" y="3668128"/>
                <a:ext cx="84211" cy="111708"/>
              </a:xfrm>
              <a:custGeom>
                <a:avLst/>
                <a:gdLst>
                  <a:gd name="connsiteX0" fmla="*/ 70033 w 84210"/>
                  <a:gd name="connsiteY0" fmla="*/ 1289 h 111708"/>
                  <a:gd name="connsiteX1" fmla="*/ 15038 w 84210"/>
                  <a:gd name="connsiteY1" fmla="*/ 1289 h 111708"/>
                  <a:gd name="connsiteX2" fmla="*/ 1289 w 84210"/>
                  <a:gd name="connsiteY2" fmla="*/ 15038 h 111708"/>
                  <a:gd name="connsiteX3" fmla="*/ 1289 w 84210"/>
                  <a:gd name="connsiteY3" fmla="*/ 97530 h 111708"/>
                  <a:gd name="connsiteX4" fmla="*/ 15038 w 84210"/>
                  <a:gd name="connsiteY4" fmla="*/ 111279 h 111708"/>
                  <a:gd name="connsiteX5" fmla="*/ 70033 w 84210"/>
                  <a:gd name="connsiteY5" fmla="*/ 111279 h 111708"/>
                  <a:gd name="connsiteX6" fmla="*/ 83781 w 84210"/>
                  <a:gd name="connsiteY6" fmla="*/ 97530 h 111708"/>
                  <a:gd name="connsiteX7" fmla="*/ 83781 w 84210"/>
                  <a:gd name="connsiteY7" fmla="*/ 15038 h 111708"/>
                  <a:gd name="connsiteX8" fmla="*/ 70033 w 84210"/>
                  <a:gd name="connsiteY8" fmla="*/ 1289 h 111708"/>
                  <a:gd name="connsiteX9" fmla="*/ 56284 w 84210"/>
                  <a:gd name="connsiteY9" fmla="*/ 83781 h 111708"/>
                  <a:gd name="connsiteX10" fmla="*/ 28786 w 84210"/>
                  <a:gd name="connsiteY10" fmla="*/ 83781 h 111708"/>
                  <a:gd name="connsiteX11" fmla="*/ 28786 w 84210"/>
                  <a:gd name="connsiteY11" fmla="*/ 28786 h 111708"/>
                  <a:gd name="connsiteX12" fmla="*/ 56284 w 84210"/>
                  <a:gd name="connsiteY12" fmla="*/ 28786 h 111708"/>
                  <a:gd name="connsiteX13" fmla="*/ 56284 w 84210"/>
                  <a:gd name="connsiteY13" fmla="*/ 83781 h 11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210" h="111708">
                    <a:moveTo>
                      <a:pt x="70033" y="1289"/>
                    </a:moveTo>
                    <a:lnTo>
                      <a:pt x="15038" y="1289"/>
                    </a:lnTo>
                    <a:cubicBezTo>
                      <a:pt x="7435" y="1289"/>
                      <a:pt x="1289" y="7435"/>
                      <a:pt x="1289" y="15038"/>
                    </a:cubicBezTo>
                    <a:lnTo>
                      <a:pt x="1289" y="97530"/>
                    </a:lnTo>
                    <a:cubicBezTo>
                      <a:pt x="1289" y="105133"/>
                      <a:pt x="7435" y="111279"/>
                      <a:pt x="15038" y="111279"/>
                    </a:cubicBezTo>
                    <a:lnTo>
                      <a:pt x="70033" y="111279"/>
                    </a:lnTo>
                    <a:cubicBezTo>
                      <a:pt x="77636" y="111279"/>
                      <a:pt x="83781" y="105133"/>
                      <a:pt x="83781" y="97530"/>
                    </a:cubicBezTo>
                    <a:lnTo>
                      <a:pt x="83781" y="15038"/>
                    </a:lnTo>
                    <a:cubicBezTo>
                      <a:pt x="83781" y="7435"/>
                      <a:pt x="77636" y="1289"/>
                      <a:pt x="70033" y="1289"/>
                    </a:cubicBezTo>
                    <a:close/>
                    <a:moveTo>
                      <a:pt x="56284" y="83781"/>
                    </a:moveTo>
                    <a:lnTo>
                      <a:pt x="28786" y="83781"/>
                    </a:lnTo>
                    <a:lnTo>
                      <a:pt x="28786" y="28786"/>
                    </a:lnTo>
                    <a:lnTo>
                      <a:pt x="56284" y="28786"/>
                    </a:lnTo>
                    <a:lnTo>
                      <a:pt x="56284" y="83781"/>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2" name="PPT世界-7-46"/>
              <p:cNvSpPr/>
              <p:nvPr/>
            </p:nvSpPr>
            <p:spPr>
              <a:xfrm>
                <a:off x="6823444" y="3008561"/>
                <a:ext cx="194202" cy="180452"/>
              </a:xfrm>
              <a:custGeom>
                <a:avLst/>
                <a:gdLst>
                  <a:gd name="connsiteX0" fmla="*/ 193293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45" y="61216"/>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3" name="PPT世界-7-47"/>
              <p:cNvSpPr/>
              <p:nvPr/>
            </p:nvSpPr>
            <p:spPr>
              <a:xfrm>
                <a:off x="7002178" y="3063553"/>
                <a:ext cx="194202" cy="180452"/>
              </a:xfrm>
              <a:custGeom>
                <a:avLst/>
                <a:gdLst>
                  <a:gd name="connsiteX0" fmla="*/ 193293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45" y="61216"/>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84" name="PPT世界-7-48"/>
              <p:cNvSpPr/>
              <p:nvPr/>
            </p:nvSpPr>
            <p:spPr>
              <a:xfrm>
                <a:off x="6644710" y="3063555"/>
                <a:ext cx="194202" cy="180452"/>
              </a:xfrm>
              <a:custGeom>
                <a:avLst/>
                <a:gdLst>
                  <a:gd name="connsiteX0" fmla="*/ 193293 w 194200"/>
                  <a:gd name="connsiteY0" fmla="*/ 65987 h 180451"/>
                  <a:gd name="connsiteX1" fmla="*/ 183366 w 194200"/>
                  <a:gd name="connsiteY1" fmla="*/ 56322 h 180451"/>
                  <a:gd name="connsiteX2" fmla="*/ 133527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59" y="61202"/>
                      <a:pt x="188178" y="57518"/>
                      <a:pt x="183366" y="56322"/>
                    </a:cubicBezTo>
                    <a:lnTo>
                      <a:pt x="133527"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5" name="PPT世界-7-49"/>
              <p:cNvSpPr/>
              <p:nvPr/>
            </p:nvSpPr>
            <p:spPr>
              <a:xfrm>
                <a:off x="7125923" y="3214802"/>
                <a:ext cx="194202" cy="180452"/>
              </a:xfrm>
              <a:custGeom>
                <a:avLst/>
                <a:gdLst>
                  <a:gd name="connsiteX0" fmla="*/ 193279 w 194200"/>
                  <a:gd name="connsiteY0" fmla="*/ 65987 h 180451"/>
                  <a:gd name="connsiteX1" fmla="*/ 183352 w 194200"/>
                  <a:gd name="connsiteY1" fmla="*/ 56322 h 180451"/>
                  <a:gd name="connsiteX2" fmla="*/ 133513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15 w 194200"/>
                  <a:gd name="connsiteY10" fmla="*/ 162572 h 180451"/>
                  <a:gd name="connsiteX11" fmla="*/ 33945 w 194200"/>
                  <a:gd name="connsiteY11" fmla="*/ 176623 h 180451"/>
                  <a:gd name="connsiteX12" fmla="*/ 48697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79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79" y="65987"/>
                    </a:moveTo>
                    <a:cubicBezTo>
                      <a:pt x="191945" y="61202"/>
                      <a:pt x="188164" y="57518"/>
                      <a:pt x="183352" y="56322"/>
                    </a:cubicBezTo>
                    <a:lnTo>
                      <a:pt x="133513"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15" y="162572"/>
                    </a:lnTo>
                    <a:cubicBezTo>
                      <a:pt x="27909" y="167782"/>
                      <a:pt x="29752" y="173268"/>
                      <a:pt x="33945" y="176623"/>
                    </a:cubicBezTo>
                    <a:cubicBezTo>
                      <a:pt x="38152" y="179991"/>
                      <a:pt x="43913" y="180569"/>
                      <a:pt x="48697"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51" y="75872"/>
                      <a:pt x="194599" y="70758"/>
                      <a:pt x="193279"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6" name="PPT世界-7-50"/>
              <p:cNvSpPr/>
              <p:nvPr/>
            </p:nvSpPr>
            <p:spPr>
              <a:xfrm>
                <a:off x="6507231" y="3214796"/>
                <a:ext cx="194202" cy="180452"/>
              </a:xfrm>
              <a:custGeom>
                <a:avLst/>
                <a:gdLst>
                  <a:gd name="connsiteX0" fmla="*/ 193293 w 194200"/>
                  <a:gd name="connsiteY0" fmla="*/ 65987 h 180451"/>
                  <a:gd name="connsiteX1" fmla="*/ 183366 w 194200"/>
                  <a:gd name="connsiteY1" fmla="*/ 56322 h 180451"/>
                  <a:gd name="connsiteX2" fmla="*/ 133527 w 194200"/>
                  <a:gd name="connsiteY2" fmla="*/ 43865 h 180451"/>
                  <a:gd name="connsiteX3" fmla="*/ 108972 w 194200"/>
                  <a:gd name="connsiteY3" fmla="*/ 7032 h 180451"/>
                  <a:gd name="connsiteX4" fmla="*/ 86094 w 194200"/>
                  <a:gd name="connsiteY4" fmla="*/ 7032 h 180451"/>
                  <a:gd name="connsiteX5" fmla="*/ 61552 w 194200"/>
                  <a:gd name="connsiteY5" fmla="*/ 43865 h 180451"/>
                  <a:gd name="connsiteX6" fmla="*/ 11713 w 194200"/>
                  <a:gd name="connsiteY6" fmla="*/ 56322 h 180451"/>
                  <a:gd name="connsiteX7" fmla="*/ 1787 w 194200"/>
                  <a:gd name="connsiteY7" fmla="*/ 65987 h 180451"/>
                  <a:gd name="connsiteX8" fmla="*/ 5320 w 194200"/>
                  <a:gd name="connsiteY8" fmla="*/ 79378 h 180451"/>
                  <a:gd name="connsiteX9" fmla="*/ 41067 w 194200"/>
                  <a:gd name="connsiteY9" fmla="*/ 115125 h 180451"/>
                  <a:gd name="connsiteX10" fmla="*/ 29202 w 194200"/>
                  <a:gd name="connsiteY10" fmla="*/ 162572 h 180451"/>
                  <a:gd name="connsiteX11" fmla="*/ 33931 w 194200"/>
                  <a:gd name="connsiteY11" fmla="*/ 176623 h 180451"/>
                  <a:gd name="connsiteX12" fmla="*/ 48684 w 194200"/>
                  <a:gd name="connsiteY12" fmla="*/ 178190 h 180451"/>
                  <a:gd name="connsiteX13" fmla="*/ 97533 w 194200"/>
                  <a:gd name="connsiteY13" fmla="*/ 153773 h 180451"/>
                  <a:gd name="connsiteX14" fmla="*/ 146382 w 194200"/>
                  <a:gd name="connsiteY14" fmla="*/ 178190 h 180451"/>
                  <a:gd name="connsiteX15" fmla="*/ 152528 w 194200"/>
                  <a:gd name="connsiteY15" fmla="*/ 179648 h 180451"/>
                  <a:gd name="connsiteX16" fmla="*/ 161134 w 194200"/>
                  <a:gd name="connsiteY16" fmla="*/ 176623 h 180451"/>
                  <a:gd name="connsiteX17" fmla="*/ 165864 w 194200"/>
                  <a:gd name="connsiteY17" fmla="*/ 162572 h 180451"/>
                  <a:gd name="connsiteX18" fmla="*/ 154013 w 194200"/>
                  <a:gd name="connsiteY18" fmla="*/ 115125 h 180451"/>
                  <a:gd name="connsiteX19" fmla="*/ 189759 w 194200"/>
                  <a:gd name="connsiteY19" fmla="*/ 79378 h 180451"/>
                  <a:gd name="connsiteX20" fmla="*/ 193293 w 194200"/>
                  <a:gd name="connsiteY20" fmla="*/ 65987 h 180451"/>
                  <a:gd name="connsiteX21" fmla="*/ 129059 w 194200"/>
                  <a:gd name="connsiteY21" fmla="*/ 101184 h 180451"/>
                  <a:gd name="connsiteX22" fmla="*/ 125443 w 194200"/>
                  <a:gd name="connsiteY22" fmla="*/ 114231 h 180451"/>
                  <a:gd name="connsiteX23" fmla="*/ 131946 w 194200"/>
                  <a:gd name="connsiteY23" fmla="*/ 140230 h 180451"/>
                  <a:gd name="connsiteX24" fmla="*/ 103679 w 194200"/>
                  <a:gd name="connsiteY24" fmla="*/ 126110 h 180451"/>
                  <a:gd name="connsiteX25" fmla="*/ 97533 w 194200"/>
                  <a:gd name="connsiteY25" fmla="*/ 124653 h 180451"/>
                  <a:gd name="connsiteX26" fmla="*/ 91387 w 194200"/>
                  <a:gd name="connsiteY26" fmla="*/ 126096 h 180451"/>
                  <a:gd name="connsiteX27" fmla="*/ 63120 w 194200"/>
                  <a:gd name="connsiteY27" fmla="*/ 140216 h 180451"/>
                  <a:gd name="connsiteX28" fmla="*/ 69623 w 194200"/>
                  <a:gd name="connsiteY28" fmla="*/ 114217 h 180451"/>
                  <a:gd name="connsiteX29" fmla="*/ 66007 w 194200"/>
                  <a:gd name="connsiteY29" fmla="*/ 101170 h 180451"/>
                  <a:gd name="connsiteX30" fmla="*/ 41933 w 194200"/>
                  <a:gd name="connsiteY30" fmla="*/ 77096 h 180451"/>
                  <a:gd name="connsiteX31" fmla="*/ 73363 w 194200"/>
                  <a:gd name="connsiteY31" fmla="*/ 69232 h 180451"/>
                  <a:gd name="connsiteX32" fmla="*/ 81474 w 194200"/>
                  <a:gd name="connsiteY32" fmla="*/ 63526 h 180451"/>
                  <a:gd name="connsiteX33" fmla="*/ 97533 w 194200"/>
                  <a:gd name="connsiteY33" fmla="*/ 39452 h 180451"/>
                  <a:gd name="connsiteX34" fmla="*/ 113591 w 194200"/>
                  <a:gd name="connsiteY34" fmla="*/ 63540 h 180451"/>
                  <a:gd name="connsiteX35" fmla="*/ 121703 w 194200"/>
                  <a:gd name="connsiteY35" fmla="*/ 69245 h 180451"/>
                  <a:gd name="connsiteX36" fmla="*/ 153133 w 194200"/>
                  <a:gd name="connsiteY36" fmla="*/ 77110 h 180451"/>
                  <a:gd name="connsiteX37" fmla="*/ 129059 w 194200"/>
                  <a:gd name="connsiteY37" fmla="*/ 101184 h 18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4200" h="180451">
                    <a:moveTo>
                      <a:pt x="193293" y="65987"/>
                    </a:moveTo>
                    <a:cubicBezTo>
                      <a:pt x="191959" y="61202"/>
                      <a:pt x="188178" y="57518"/>
                      <a:pt x="183366" y="56322"/>
                    </a:cubicBezTo>
                    <a:lnTo>
                      <a:pt x="133527" y="43865"/>
                    </a:lnTo>
                    <a:lnTo>
                      <a:pt x="108972" y="7032"/>
                    </a:lnTo>
                    <a:cubicBezTo>
                      <a:pt x="103871" y="-626"/>
                      <a:pt x="91195" y="-626"/>
                      <a:pt x="86094" y="7032"/>
                    </a:cubicBezTo>
                    <a:lnTo>
                      <a:pt x="61552" y="43865"/>
                    </a:lnTo>
                    <a:lnTo>
                      <a:pt x="11713" y="56322"/>
                    </a:lnTo>
                    <a:cubicBezTo>
                      <a:pt x="6901" y="57518"/>
                      <a:pt x="3120" y="61202"/>
                      <a:pt x="1787" y="65987"/>
                    </a:cubicBezTo>
                    <a:cubicBezTo>
                      <a:pt x="467" y="70758"/>
                      <a:pt x="1814" y="75872"/>
                      <a:pt x="5320" y="79378"/>
                    </a:cubicBezTo>
                    <a:lnTo>
                      <a:pt x="41067" y="115125"/>
                    </a:lnTo>
                    <a:lnTo>
                      <a:pt x="29202" y="162572"/>
                    </a:lnTo>
                    <a:cubicBezTo>
                      <a:pt x="27896" y="167782"/>
                      <a:pt x="29738" y="173268"/>
                      <a:pt x="33931" y="176623"/>
                    </a:cubicBezTo>
                    <a:cubicBezTo>
                      <a:pt x="38138" y="179991"/>
                      <a:pt x="43899" y="180569"/>
                      <a:pt x="48684" y="178190"/>
                    </a:cubicBezTo>
                    <a:lnTo>
                      <a:pt x="97533" y="153773"/>
                    </a:lnTo>
                    <a:lnTo>
                      <a:pt x="146382" y="178190"/>
                    </a:lnTo>
                    <a:cubicBezTo>
                      <a:pt x="148321" y="179166"/>
                      <a:pt x="150438" y="179648"/>
                      <a:pt x="152528" y="179648"/>
                    </a:cubicBezTo>
                    <a:cubicBezTo>
                      <a:pt x="155594" y="179648"/>
                      <a:pt x="158632" y="178630"/>
                      <a:pt x="161134" y="176623"/>
                    </a:cubicBezTo>
                    <a:cubicBezTo>
                      <a:pt x="165328" y="173268"/>
                      <a:pt x="167156" y="167769"/>
                      <a:pt x="165864" y="162572"/>
                    </a:cubicBezTo>
                    <a:lnTo>
                      <a:pt x="154013" y="115125"/>
                    </a:lnTo>
                    <a:lnTo>
                      <a:pt x="189759" y="79378"/>
                    </a:lnTo>
                    <a:cubicBezTo>
                      <a:pt x="193265" y="75872"/>
                      <a:pt x="194613" y="70758"/>
                      <a:pt x="193293" y="65987"/>
                    </a:cubicBezTo>
                    <a:close/>
                    <a:moveTo>
                      <a:pt x="129059" y="101184"/>
                    </a:moveTo>
                    <a:cubicBezTo>
                      <a:pt x="125649" y="104593"/>
                      <a:pt x="124260" y="109543"/>
                      <a:pt x="125443" y="114231"/>
                    </a:cubicBezTo>
                    <a:lnTo>
                      <a:pt x="131946" y="140230"/>
                    </a:lnTo>
                    <a:lnTo>
                      <a:pt x="103679" y="126110"/>
                    </a:lnTo>
                    <a:cubicBezTo>
                      <a:pt x="101754" y="125134"/>
                      <a:pt x="99636" y="124653"/>
                      <a:pt x="97533" y="124653"/>
                    </a:cubicBezTo>
                    <a:cubicBezTo>
                      <a:pt x="95429" y="124653"/>
                      <a:pt x="93312" y="125134"/>
                      <a:pt x="91387" y="126096"/>
                    </a:cubicBezTo>
                    <a:lnTo>
                      <a:pt x="63120" y="140216"/>
                    </a:lnTo>
                    <a:lnTo>
                      <a:pt x="69623" y="114217"/>
                    </a:lnTo>
                    <a:cubicBezTo>
                      <a:pt x="70805" y="109529"/>
                      <a:pt x="69417" y="104580"/>
                      <a:pt x="66007" y="101170"/>
                    </a:cubicBezTo>
                    <a:lnTo>
                      <a:pt x="41933" y="77096"/>
                    </a:lnTo>
                    <a:lnTo>
                      <a:pt x="73363" y="69232"/>
                    </a:lnTo>
                    <a:cubicBezTo>
                      <a:pt x="76676" y="68407"/>
                      <a:pt x="79577" y="66372"/>
                      <a:pt x="81474" y="63526"/>
                    </a:cubicBezTo>
                    <a:lnTo>
                      <a:pt x="97533" y="39452"/>
                    </a:lnTo>
                    <a:lnTo>
                      <a:pt x="113591" y="63540"/>
                    </a:lnTo>
                    <a:cubicBezTo>
                      <a:pt x="115489" y="66386"/>
                      <a:pt x="118390" y="68420"/>
                      <a:pt x="121703" y="69245"/>
                    </a:cubicBezTo>
                    <a:lnTo>
                      <a:pt x="153133" y="77110"/>
                    </a:lnTo>
                    <a:lnTo>
                      <a:pt x="129059" y="10118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7" name="PPT世界-7-51"/>
              <p:cNvSpPr/>
              <p:nvPr/>
            </p:nvSpPr>
            <p:spPr>
              <a:xfrm>
                <a:off x="6974691" y="3269415"/>
                <a:ext cx="97961" cy="97960"/>
              </a:xfrm>
              <a:custGeom>
                <a:avLst/>
                <a:gdLst>
                  <a:gd name="connsiteX0" fmla="*/ 1289 w 97959"/>
                  <a:gd name="connsiteY0" fmla="*/ 97530 h 97959"/>
                  <a:gd name="connsiteX1" fmla="*/ 28786 w 97959"/>
                  <a:gd name="connsiteY1" fmla="*/ 97530 h 97959"/>
                  <a:gd name="connsiteX2" fmla="*/ 97530 w 97959"/>
                  <a:gd name="connsiteY2" fmla="*/ 28786 h 97959"/>
                  <a:gd name="connsiteX3" fmla="*/ 97530 w 97959"/>
                  <a:gd name="connsiteY3" fmla="*/ 1289 h 97959"/>
                  <a:gd name="connsiteX4" fmla="*/ 1289 w 97959"/>
                  <a:gd name="connsiteY4" fmla="*/ 97530 h 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59" h="97959">
                    <a:moveTo>
                      <a:pt x="1289" y="97530"/>
                    </a:moveTo>
                    <a:lnTo>
                      <a:pt x="28786" y="97530"/>
                    </a:lnTo>
                    <a:cubicBezTo>
                      <a:pt x="28786" y="59625"/>
                      <a:pt x="59625" y="28786"/>
                      <a:pt x="97530" y="28786"/>
                    </a:cubicBezTo>
                    <a:lnTo>
                      <a:pt x="97530" y="1289"/>
                    </a:lnTo>
                    <a:cubicBezTo>
                      <a:pt x="44474" y="1289"/>
                      <a:pt x="1289" y="44474"/>
                      <a:pt x="1289" y="97530"/>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8" name="PPT世界-7-52"/>
              <p:cNvSpPr/>
              <p:nvPr/>
            </p:nvSpPr>
            <p:spPr>
              <a:xfrm>
                <a:off x="6768467" y="3269422"/>
                <a:ext cx="97961" cy="97960"/>
              </a:xfrm>
              <a:custGeom>
                <a:avLst/>
                <a:gdLst>
                  <a:gd name="connsiteX0" fmla="*/ 1289 w 97959"/>
                  <a:gd name="connsiteY0" fmla="*/ 1289 h 97959"/>
                  <a:gd name="connsiteX1" fmla="*/ 1289 w 97959"/>
                  <a:gd name="connsiteY1" fmla="*/ 28786 h 97959"/>
                  <a:gd name="connsiteX2" fmla="*/ 70033 w 97959"/>
                  <a:gd name="connsiteY2" fmla="*/ 97530 h 97959"/>
                  <a:gd name="connsiteX3" fmla="*/ 97530 w 97959"/>
                  <a:gd name="connsiteY3" fmla="*/ 97530 h 97959"/>
                  <a:gd name="connsiteX4" fmla="*/ 1289 w 97959"/>
                  <a:gd name="connsiteY4" fmla="*/ 1289 h 9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59" h="97959">
                    <a:moveTo>
                      <a:pt x="1289" y="1289"/>
                    </a:moveTo>
                    <a:lnTo>
                      <a:pt x="1289" y="28786"/>
                    </a:lnTo>
                    <a:cubicBezTo>
                      <a:pt x="39194" y="28786"/>
                      <a:pt x="70033" y="59625"/>
                      <a:pt x="70033" y="97530"/>
                    </a:cubicBezTo>
                    <a:lnTo>
                      <a:pt x="97530" y="97530"/>
                    </a:lnTo>
                    <a:cubicBezTo>
                      <a:pt x="97530" y="44474"/>
                      <a:pt x="54345" y="1289"/>
                      <a:pt x="1289" y="1289"/>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9" name="PPT世界-7-53"/>
              <p:cNvSpPr/>
              <p:nvPr/>
            </p:nvSpPr>
            <p:spPr>
              <a:xfrm>
                <a:off x="6905888" y="3200671"/>
                <a:ext cx="29216" cy="166703"/>
              </a:xfrm>
              <a:custGeom>
                <a:avLst/>
                <a:gdLst>
                  <a:gd name="connsiteX0" fmla="*/ 1289 w 29216"/>
                  <a:gd name="connsiteY0" fmla="*/ 1289 h 166703"/>
                  <a:gd name="connsiteX1" fmla="*/ 28786 w 29216"/>
                  <a:gd name="connsiteY1" fmla="*/ 1289 h 166703"/>
                  <a:gd name="connsiteX2" fmla="*/ 28786 w 29216"/>
                  <a:gd name="connsiteY2" fmla="*/ 166274 h 166703"/>
                  <a:gd name="connsiteX3" fmla="*/ 1289 w 29216"/>
                  <a:gd name="connsiteY3" fmla="*/ 166274 h 166703"/>
                </a:gdLst>
                <a:ahLst/>
                <a:cxnLst>
                  <a:cxn ang="0">
                    <a:pos x="connsiteX0" y="connsiteY0"/>
                  </a:cxn>
                  <a:cxn ang="0">
                    <a:pos x="connsiteX1" y="connsiteY1"/>
                  </a:cxn>
                  <a:cxn ang="0">
                    <a:pos x="connsiteX2" y="connsiteY2"/>
                  </a:cxn>
                  <a:cxn ang="0">
                    <a:pos x="connsiteX3" y="connsiteY3"/>
                  </a:cxn>
                </a:cxnLst>
                <a:rect l="l" t="t" r="r" b="b"/>
                <a:pathLst>
                  <a:path w="29216" h="166703">
                    <a:moveTo>
                      <a:pt x="1289" y="1289"/>
                    </a:moveTo>
                    <a:lnTo>
                      <a:pt x="28786" y="1289"/>
                    </a:lnTo>
                    <a:lnTo>
                      <a:pt x="28786" y="166274"/>
                    </a:lnTo>
                    <a:lnTo>
                      <a:pt x="1289" y="166274"/>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90" name="图形 14"/>
            <p:cNvGrpSpPr/>
            <p:nvPr/>
          </p:nvGrpSpPr>
          <p:grpSpPr>
            <a:xfrm>
              <a:off x="4349345" y="3337184"/>
              <a:ext cx="505639" cy="395252"/>
              <a:chOff x="9757187" y="1473497"/>
              <a:chExt cx="876316" cy="685006"/>
            </a:xfrm>
            <a:gradFill>
              <a:gsLst>
                <a:gs pos="31000">
                  <a:schemeClr val="accent1"/>
                </a:gs>
                <a:gs pos="67000">
                  <a:schemeClr val="accent2">
                    <a:alpha val="0"/>
                  </a:schemeClr>
                </a:gs>
              </a:gsLst>
              <a:lin ang="5400000" scaled="1"/>
            </a:gradFill>
          </p:grpSpPr>
          <p:sp>
            <p:nvSpPr>
              <p:cNvPr id="91" name="PPT世界-7-54"/>
              <p:cNvSpPr/>
              <p:nvPr/>
            </p:nvSpPr>
            <p:spPr>
              <a:xfrm>
                <a:off x="10057832" y="1473499"/>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0"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3"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2" name="PPT世界-7-55"/>
              <p:cNvSpPr/>
              <p:nvPr/>
            </p:nvSpPr>
            <p:spPr>
              <a:xfrm>
                <a:off x="9757187" y="1473499"/>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1"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3"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3" name="PPT世界-7-56"/>
              <p:cNvSpPr/>
              <p:nvPr/>
            </p:nvSpPr>
            <p:spPr>
              <a:xfrm>
                <a:off x="10358476" y="1473497"/>
                <a:ext cx="275027" cy="685004"/>
              </a:xfrm>
              <a:custGeom>
                <a:avLst/>
                <a:gdLst>
                  <a:gd name="connsiteX0" fmla="*/ 206270 w 275026"/>
                  <a:gd name="connsiteY0" fmla="*/ 137940 h 685002"/>
                  <a:gd name="connsiteX1" fmla="*/ 198890 w 275026"/>
                  <a:gd name="connsiteY1" fmla="*/ 137940 h 685002"/>
                  <a:gd name="connsiteX2" fmla="*/ 219935 w 275026"/>
                  <a:gd name="connsiteY2" fmla="*/ 83277 h 685002"/>
                  <a:gd name="connsiteX3" fmla="*/ 137940 w 275026"/>
                  <a:gd name="connsiteY3" fmla="*/ 1281 h 685002"/>
                  <a:gd name="connsiteX4" fmla="*/ 55945 w 275026"/>
                  <a:gd name="connsiteY4" fmla="*/ 83277 h 685002"/>
                  <a:gd name="connsiteX5" fmla="*/ 76990 w 275026"/>
                  <a:gd name="connsiteY5" fmla="*/ 137940 h 685002"/>
                  <a:gd name="connsiteX6" fmla="*/ 69611 w 275026"/>
                  <a:gd name="connsiteY6" fmla="*/ 137940 h 685002"/>
                  <a:gd name="connsiteX7" fmla="*/ 1281 w 275026"/>
                  <a:gd name="connsiteY7" fmla="*/ 206270 h 685002"/>
                  <a:gd name="connsiteX8" fmla="*/ 1281 w 275026"/>
                  <a:gd name="connsiteY8" fmla="*/ 397592 h 685002"/>
                  <a:gd name="connsiteX9" fmla="*/ 14947 w 275026"/>
                  <a:gd name="connsiteY9" fmla="*/ 411258 h 685002"/>
                  <a:gd name="connsiteX10" fmla="*/ 55945 w 275026"/>
                  <a:gd name="connsiteY10" fmla="*/ 411258 h 685002"/>
                  <a:gd name="connsiteX11" fmla="*/ 55945 w 275026"/>
                  <a:gd name="connsiteY11" fmla="*/ 670910 h 685002"/>
                  <a:gd name="connsiteX12" fmla="*/ 69611 w 275026"/>
                  <a:gd name="connsiteY12" fmla="*/ 684576 h 685002"/>
                  <a:gd name="connsiteX13" fmla="*/ 137940 w 275026"/>
                  <a:gd name="connsiteY13" fmla="*/ 684576 h 685002"/>
                  <a:gd name="connsiteX14" fmla="*/ 206270 w 275026"/>
                  <a:gd name="connsiteY14" fmla="*/ 684576 h 685002"/>
                  <a:gd name="connsiteX15" fmla="*/ 219935 w 275026"/>
                  <a:gd name="connsiteY15" fmla="*/ 670910 h 685002"/>
                  <a:gd name="connsiteX16" fmla="*/ 219935 w 275026"/>
                  <a:gd name="connsiteY16" fmla="*/ 411258 h 685002"/>
                  <a:gd name="connsiteX17" fmla="*/ 260933 w 275026"/>
                  <a:gd name="connsiteY17" fmla="*/ 411258 h 685002"/>
                  <a:gd name="connsiteX18" fmla="*/ 274599 w 275026"/>
                  <a:gd name="connsiteY18" fmla="*/ 397592 h 685002"/>
                  <a:gd name="connsiteX19" fmla="*/ 274599 w 275026"/>
                  <a:gd name="connsiteY19" fmla="*/ 206270 h 685002"/>
                  <a:gd name="connsiteX20" fmla="*/ 206270 w 275026"/>
                  <a:gd name="connsiteY20" fmla="*/ 137940 h 685002"/>
                  <a:gd name="connsiteX21" fmla="*/ 137940 w 275026"/>
                  <a:gd name="connsiteY21" fmla="*/ 28613 h 685002"/>
                  <a:gd name="connsiteX22" fmla="*/ 192604 w 275026"/>
                  <a:gd name="connsiteY22" fmla="*/ 83277 h 685002"/>
                  <a:gd name="connsiteX23" fmla="*/ 137940 w 275026"/>
                  <a:gd name="connsiteY23" fmla="*/ 137940 h 685002"/>
                  <a:gd name="connsiteX24" fmla="*/ 83277 w 275026"/>
                  <a:gd name="connsiteY24" fmla="*/ 83277 h 685002"/>
                  <a:gd name="connsiteX25" fmla="*/ 137940 w 275026"/>
                  <a:gd name="connsiteY25" fmla="*/ 28613 h 685002"/>
                  <a:gd name="connsiteX26" fmla="*/ 247267 w 275026"/>
                  <a:gd name="connsiteY26" fmla="*/ 383926 h 685002"/>
                  <a:gd name="connsiteX27" fmla="*/ 219935 w 275026"/>
                  <a:gd name="connsiteY27" fmla="*/ 383926 h 685002"/>
                  <a:gd name="connsiteX28" fmla="*/ 219935 w 275026"/>
                  <a:gd name="connsiteY28" fmla="*/ 206270 h 685002"/>
                  <a:gd name="connsiteX29" fmla="*/ 192604 w 275026"/>
                  <a:gd name="connsiteY29" fmla="*/ 206270 h 685002"/>
                  <a:gd name="connsiteX30" fmla="*/ 192604 w 275026"/>
                  <a:gd name="connsiteY30" fmla="*/ 657244 h 685002"/>
                  <a:gd name="connsiteX31" fmla="*/ 151606 w 275026"/>
                  <a:gd name="connsiteY31" fmla="*/ 657244 h 685002"/>
                  <a:gd name="connsiteX32" fmla="*/ 151606 w 275026"/>
                  <a:gd name="connsiteY32" fmla="*/ 411258 h 685002"/>
                  <a:gd name="connsiteX33" fmla="*/ 124274 w 275026"/>
                  <a:gd name="connsiteY33" fmla="*/ 411258 h 685002"/>
                  <a:gd name="connsiteX34" fmla="*/ 124274 w 275026"/>
                  <a:gd name="connsiteY34" fmla="*/ 657244 h 685002"/>
                  <a:gd name="connsiteX35" fmla="*/ 83277 w 275026"/>
                  <a:gd name="connsiteY35" fmla="*/ 657244 h 685002"/>
                  <a:gd name="connsiteX36" fmla="*/ 83277 w 275026"/>
                  <a:gd name="connsiteY36" fmla="*/ 206270 h 685002"/>
                  <a:gd name="connsiteX37" fmla="*/ 55945 w 275026"/>
                  <a:gd name="connsiteY37" fmla="*/ 206270 h 685002"/>
                  <a:gd name="connsiteX38" fmla="*/ 55945 w 275026"/>
                  <a:gd name="connsiteY38" fmla="*/ 383926 h 685002"/>
                  <a:gd name="connsiteX39" fmla="*/ 28613 w 275026"/>
                  <a:gd name="connsiteY39" fmla="*/ 383926 h 685002"/>
                  <a:gd name="connsiteX40" fmla="*/ 28613 w 275026"/>
                  <a:gd name="connsiteY40" fmla="*/ 206270 h 685002"/>
                  <a:gd name="connsiteX41" fmla="*/ 69611 w 275026"/>
                  <a:gd name="connsiteY41" fmla="*/ 165272 h 685002"/>
                  <a:gd name="connsiteX42" fmla="*/ 206270 w 275026"/>
                  <a:gd name="connsiteY42" fmla="*/ 165272 h 685002"/>
                  <a:gd name="connsiteX43" fmla="*/ 247267 w 275026"/>
                  <a:gd name="connsiteY43" fmla="*/ 206270 h 685002"/>
                  <a:gd name="connsiteX44" fmla="*/ 247267 w 275026"/>
                  <a:gd name="connsiteY44" fmla="*/ 383926 h 68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75026" h="685002">
                    <a:moveTo>
                      <a:pt x="206270" y="137940"/>
                    </a:moveTo>
                    <a:lnTo>
                      <a:pt x="198890" y="137940"/>
                    </a:lnTo>
                    <a:cubicBezTo>
                      <a:pt x="211927" y="123413"/>
                      <a:pt x="219935" y="104295"/>
                      <a:pt x="219935" y="83277"/>
                    </a:cubicBezTo>
                    <a:cubicBezTo>
                      <a:pt x="219935" y="38056"/>
                      <a:pt x="183160" y="1281"/>
                      <a:pt x="137940" y="1281"/>
                    </a:cubicBezTo>
                    <a:cubicBezTo>
                      <a:pt x="92720" y="1281"/>
                      <a:pt x="55945" y="38056"/>
                      <a:pt x="55945" y="83277"/>
                    </a:cubicBezTo>
                    <a:cubicBezTo>
                      <a:pt x="55945" y="104295"/>
                      <a:pt x="63953" y="123413"/>
                      <a:pt x="76990" y="137940"/>
                    </a:cubicBezTo>
                    <a:lnTo>
                      <a:pt x="69611" y="137940"/>
                    </a:lnTo>
                    <a:cubicBezTo>
                      <a:pt x="31934" y="137940"/>
                      <a:pt x="1281" y="168593"/>
                      <a:pt x="1281" y="206270"/>
                    </a:cubicBezTo>
                    <a:lnTo>
                      <a:pt x="1281" y="397592"/>
                    </a:lnTo>
                    <a:cubicBezTo>
                      <a:pt x="1281" y="405149"/>
                      <a:pt x="7404" y="411258"/>
                      <a:pt x="14947" y="411258"/>
                    </a:cubicBezTo>
                    <a:lnTo>
                      <a:pt x="55945" y="411258"/>
                    </a:lnTo>
                    <a:lnTo>
                      <a:pt x="55945" y="670910"/>
                    </a:lnTo>
                    <a:cubicBezTo>
                      <a:pt x="55945" y="678467"/>
                      <a:pt x="62067" y="684576"/>
                      <a:pt x="69611" y="684576"/>
                    </a:cubicBezTo>
                    <a:lnTo>
                      <a:pt x="137940" y="684576"/>
                    </a:lnTo>
                    <a:lnTo>
                      <a:pt x="206270" y="684576"/>
                    </a:lnTo>
                    <a:cubicBezTo>
                      <a:pt x="213813" y="684576"/>
                      <a:pt x="219935" y="678467"/>
                      <a:pt x="219935" y="670910"/>
                    </a:cubicBezTo>
                    <a:lnTo>
                      <a:pt x="219935" y="411258"/>
                    </a:lnTo>
                    <a:lnTo>
                      <a:pt x="260933" y="411258"/>
                    </a:lnTo>
                    <a:cubicBezTo>
                      <a:pt x="268477" y="411258"/>
                      <a:pt x="274599" y="405149"/>
                      <a:pt x="274599" y="397592"/>
                    </a:cubicBezTo>
                    <a:lnTo>
                      <a:pt x="274599" y="206270"/>
                    </a:lnTo>
                    <a:cubicBezTo>
                      <a:pt x="274599" y="168593"/>
                      <a:pt x="243946" y="137940"/>
                      <a:pt x="206270" y="137940"/>
                    </a:cubicBezTo>
                    <a:close/>
                    <a:moveTo>
                      <a:pt x="137940" y="28613"/>
                    </a:moveTo>
                    <a:cubicBezTo>
                      <a:pt x="168087" y="28613"/>
                      <a:pt x="192604" y="53130"/>
                      <a:pt x="192604" y="83277"/>
                    </a:cubicBezTo>
                    <a:cubicBezTo>
                      <a:pt x="192604" y="113423"/>
                      <a:pt x="168087" y="137940"/>
                      <a:pt x="137940" y="137940"/>
                    </a:cubicBezTo>
                    <a:cubicBezTo>
                      <a:pt x="107793" y="137940"/>
                      <a:pt x="83277" y="113423"/>
                      <a:pt x="83277" y="83277"/>
                    </a:cubicBezTo>
                    <a:cubicBezTo>
                      <a:pt x="83277" y="53130"/>
                      <a:pt x="107793" y="28613"/>
                      <a:pt x="137940" y="28613"/>
                    </a:cubicBezTo>
                    <a:close/>
                    <a:moveTo>
                      <a:pt x="247267" y="383926"/>
                    </a:moveTo>
                    <a:lnTo>
                      <a:pt x="219935" y="383926"/>
                    </a:lnTo>
                    <a:lnTo>
                      <a:pt x="219935" y="206270"/>
                    </a:lnTo>
                    <a:lnTo>
                      <a:pt x="192604" y="206270"/>
                    </a:lnTo>
                    <a:lnTo>
                      <a:pt x="192604" y="657244"/>
                    </a:lnTo>
                    <a:lnTo>
                      <a:pt x="151606" y="657244"/>
                    </a:lnTo>
                    <a:lnTo>
                      <a:pt x="151606" y="411258"/>
                    </a:lnTo>
                    <a:lnTo>
                      <a:pt x="124274" y="411258"/>
                    </a:lnTo>
                    <a:lnTo>
                      <a:pt x="124274" y="657244"/>
                    </a:lnTo>
                    <a:lnTo>
                      <a:pt x="83277" y="657244"/>
                    </a:lnTo>
                    <a:lnTo>
                      <a:pt x="83277" y="206270"/>
                    </a:lnTo>
                    <a:lnTo>
                      <a:pt x="55945" y="206270"/>
                    </a:lnTo>
                    <a:lnTo>
                      <a:pt x="55945" y="383926"/>
                    </a:lnTo>
                    <a:lnTo>
                      <a:pt x="28613" y="383926"/>
                    </a:lnTo>
                    <a:lnTo>
                      <a:pt x="28613" y="206270"/>
                    </a:lnTo>
                    <a:cubicBezTo>
                      <a:pt x="28613" y="183666"/>
                      <a:pt x="47007" y="165272"/>
                      <a:pt x="69611" y="165272"/>
                    </a:cubicBezTo>
                    <a:lnTo>
                      <a:pt x="206270" y="165272"/>
                    </a:lnTo>
                    <a:cubicBezTo>
                      <a:pt x="228873" y="165272"/>
                      <a:pt x="247267" y="183666"/>
                      <a:pt x="247267" y="206270"/>
                    </a:cubicBezTo>
                    <a:lnTo>
                      <a:pt x="247267" y="383926"/>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97" name="PPT世界-7-57"/>
            <p:cNvSpPr txBox="1"/>
            <p:nvPr/>
          </p:nvSpPr>
          <p:spPr>
            <a:xfrm>
              <a:off x="5562393" y="3286910"/>
              <a:ext cx="1085329" cy="954107"/>
            </a:xfrm>
            <a:prstGeom prst="rect">
              <a:avLst/>
            </a:prstGeom>
            <a:noFill/>
          </p:spPr>
          <p:txBody>
            <a:bodyPr wrap="square" rtlCol="0">
              <a:noAutofit/>
            </a:bodyPr>
            <a:lstStyle/>
            <a:p>
              <a:pPr algn="ctr"/>
              <a:r>
                <a:rPr lang="zh-CN" altLang="en-US" sz="2800" dirty="0">
                  <a:solidFill>
                    <a:schemeClr val="bg1"/>
                  </a:solidFill>
                  <a:effectLst>
                    <a:outerShdw blurRad="38100" dist="38100" dir="2700000" algn="tl">
                      <a:srgbClr val="000000">
                        <a:alpha val="43137"/>
                      </a:srgbClr>
                    </a:outerShdw>
                  </a:effectLst>
                  <a:latin typeface="+mj-ea"/>
                  <a:ea typeface="+mj-ea"/>
                  <a:cs typeface="思源黑体 CN Light" panose="020B0300000000000000" pitchFamily="34" charset="-122"/>
                </a:rPr>
                <a:t>标题文字</a:t>
              </a:r>
            </a:p>
          </p:txBody>
        </p:sp>
        <p:sp>
          <p:nvSpPr>
            <p:cNvPr id="98" name="PPT世界-7-58"/>
            <p:cNvSpPr txBox="1"/>
            <p:nvPr/>
          </p:nvSpPr>
          <p:spPr>
            <a:xfrm>
              <a:off x="5404999" y="2224649"/>
              <a:ext cx="1412344" cy="369332"/>
            </a:xfrm>
            <a:prstGeom prst="rect">
              <a:avLst/>
            </a:prstGeom>
            <a:noFill/>
          </p:spPr>
          <p:txBody>
            <a:bodyPr wrap="square" lIns="0" tIns="0" rIns="0" bIns="0" rtlCol="0">
              <a:noAutofit/>
            </a:bodyPr>
            <a:lstStyle/>
            <a:p>
              <a:pPr algn="ctr"/>
              <a:r>
                <a:rPr lang="zh-CN" altLang="en-US" sz="2400" dirty="0">
                  <a:solidFill>
                    <a:schemeClr val="accent1"/>
                  </a:solidFill>
                  <a:latin typeface="+mj-ea"/>
                  <a:ea typeface="+mj-ea"/>
                  <a:cs typeface="思源黑体 CN Light" panose="020B0300000000000000" pitchFamily="34" charset="-122"/>
                </a:rPr>
                <a:t>标题文字</a:t>
              </a:r>
            </a:p>
          </p:txBody>
        </p:sp>
        <p:sp>
          <p:nvSpPr>
            <p:cNvPr id="99" name="PPT世界-7-59"/>
            <p:cNvSpPr txBox="1"/>
            <p:nvPr/>
          </p:nvSpPr>
          <p:spPr>
            <a:xfrm>
              <a:off x="6931504" y="3554279"/>
              <a:ext cx="1412344" cy="369332"/>
            </a:xfrm>
            <a:prstGeom prst="rect">
              <a:avLst/>
            </a:prstGeom>
            <a:noFill/>
          </p:spPr>
          <p:txBody>
            <a:bodyPr wrap="square" lIns="0" tIns="0" rIns="0" bIns="0" rtlCol="0">
              <a:noAutofit/>
            </a:bodyPr>
            <a:lstStyle/>
            <a:p>
              <a:pPr algn="ctr"/>
              <a:r>
                <a:rPr lang="zh-CN" altLang="en-US" sz="2400" dirty="0">
                  <a:solidFill>
                    <a:schemeClr val="accent1"/>
                  </a:solidFill>
                  <a:latin typeface="+mj-ea"/>
                  <a:ea typeface="+mj-ea"/>
                  <a:cs typeface="思源黑体 CN Light" panose="020B0300000000000000" pitchFamily="34" charset="-122"/>
                </a:rPr>
                <a:t>标题文字</a:t>
              </a:r>
            </a:p>
          </p:txBody>
        </p:sp>
        <p:sp>
          <p:nvSpPr>
            <p:cNvPr id="100" name="PPT世界-7-60"/>
            <p:cNvSpPr txBox="1"/>
            <p:nvPr/>
          </p:nvSpPr>
          <p:spPr>
            <a:xfrm>
              <a:off x="5395825" y="5222885"/>
              <a:ext cx="1412344" cy="369332"/>
            </a:xfrm>
            <a:prstGeom prst="rect">
              <a:avLst/>
            </a:prstGeom>
            <a:noFill/>
          </p:spPr>
          <p:txBody>
            <a:bodyPr wrap="square" lIns="0" tIns="0" rIns="0" bIns="0" rtlCol="0">
              <a:noAutofit/>
            </a:bodyPr>
            <a:lstStyle/>
            <a:p>
              <a:pPr algn="ctr"/>
              <a:r>
                <a:rPr lang="zh-CN" altLang="en-US" sz="2400" dirty="0">
                  <a:solidFill>
                    <a:schemeClr val="accent1"/>
                  </a:solidFill>
                  <a:latin typeface="+mj-ea"/>
                  <a:ea typeface="+mj-ea"/>
                  <a:cs typeface="思源黑体 CN Light" panose="020B0300000000000000" pitchFamily="34" charset="-122"/>
                </a:rPr>
                <a:t>标题文字</a:t>
              </a:r>
            </a:p>
          </p:txBody>
        </p:sp>
        <p:sp>
          <p:nvSpPr>
            <p:cNvPr id="101" name="PPT世界-7-61"/>
            <p:cNvSpPr txBox="1"/>
            <p:nvPr/>
          </p:nvSpPr>
          <p:spPr>
            <a:xfrm>
              <a:off x="3921237" y="3554279"/>
              <a:ext cx="1412344" cy="369332"/>
            </a:xfrm>
            <a:prstGeom prst="rect">
              <a:avLst/>
            </a:prstGeom>
            <a:noFill/>
          </p:spPr>
          <p:txBody>
            <a:bodyPr wrap="square" lIns="0" tIns="0" rIns="0" bIns="0" rtlCol="0">
              <a:noAutofit/>
            </a:bodyPr>
            <a:lstStyle/>
            <a:p>
              <a:pPr algn="ctr"/>
              <a:r>
                <a:rPr lang="zh-CN" altLang="en-US" sz="2400" dirty="0">
                  <a:solidFill>
                    <a:schemeClr val="accent1"/>
                  </a:solidFill>
                  <a:latin typeface="+mj-ea"/>
                  <a:ea typeface="+mj-ea"/>
                  <a:cs typeface="思源黑体 CN Light" panose="020B0300000000000000" pitchFamily="34" charset="-122"/>
                </a:rPr>
                <a:t>标题文字</a:t>
              </a:r>
            </a:p>
          </p:txBody>
        </p:sp>
      </p:grpSp>
      <p:grpSp>
        <p:nvGrpSpPr>
          <p:cNvPr id="132" name="PPT世界-8">
            <a:extLst>
              <a:ext uri="{FF2B5EF4-FFF2-40B4-BE49-F238E27FC236}">
                <a16:creationId xmlns:a16="http://schemas.microsoft.com/office/drawing/2014/main" id="{63838E2D-88D7-494A-96EC-52B2771F3132}"/>
              </a:ext>
            </a:extLst>
          </p:cNvPr>
          <p:cNvGrpSpPr/>
          <p:nvPr/>
        </p:nvGrpSpPr>
        <p:grpSpPr>
          <a:xfrm>
            <a:off x="1533078" y="1436990"/>
            <a:ext cx="4173431" cy="1820998"/>
            <a:chOff x="1533078" y="1436990"/>
            <a:chExt cx="4173431" cy="1820998"/>
          </a:xfrm>
        </p:grpSpPr>
        <p:grpSp>
          <p:nvGrpSpPr>
            <p:cNvPr id="112" name="组合 111">
              <a:extLst>
                <a:ext uri="{FF2B5EF4-FFF2-40B4-BE49-F238E27FC236}">
                  <a16:creationId xmlns:a16="http://schemas.microsoft.com/office/drawing/2014/main" id="{AFFECB77-FA2C-404C-AC8F-02AC1E1B62D7}"/>
                </a:ext>
              </a:extLst>
            </p:cNvPr>
            <p:cNvGrpSpPr/>
            <p:nvPr/>
          </p:nvGrpSpPr>
          <p:grpSpPr>
            <a:xfrm>
              <a:off x="1533078" y="1728956"/>
              <a:ext cx="4173431" cy="1529032"/>
              <a:chOff x="1533078" y="1728956"/>
              <a:chExt cx="4173431" cy="1529032"/>
            </a:xfrm>
          </p:grpSpPr>
          <p:cxnSp>
            <p:nvCxnSpPr>
              <p:cNvPr id="20" name="PPT世界-8-1"/>
              <p:cNvCxnSpPr/>
              <p:nvPr/>
            </p:nvCxnSpPr>
            <p:spPr>
              <a:xfrm flipH="1">
                <a:off x="1813749" y="1740230"/>
                <a:ext cx="2287433" cy="0"/>
              </a:xfrm>
              <a:prstGeom prst="line">
                <a:avLst/>
              </a:prstGeom>
              <a:ln w="1270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5" name="PPT世界-8-2"/>
              <p:cNvSpPr/>
              <p:nvPr/>
            </p:nvSpPr>
            <p:spPr>
              <a:xfrm>
                <a:off x="1533078" y="1728956"/>
                <a:ext cx="2314400" cy="1161985"/>
              </a:xfrm>
              <a:prstGeom prst="rect">
                <a:avLst/>
              </a:prstGeom>
            </p:spPr>
            <p:txBody>
              <a:bodyPr wrap="square">
                <a:noAutofit/>
              </a:bodyPr>
              <a:lstStyle/>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lang="en-US" altLang="zh-CN" sz="1600" dirty="0">
                  <a:solidFill>
                    <a:schemeClr val="tx1">
                      <a:lumMod val="85000"/>
                      <a:lumOff val="15000"/>
                    </a:schemeClr>
                  </a:solidFill>
                  <a:latin typeface="+mn-ea"/>
                  <a:cs typeface="思源黑体 CN Bold" panose="020B0800000000000000" pitchFamily="34" charset="-122"/>
                </a:endParaRPr>
              </a:p>
            </p:txBody>
          </p:sp>
          <p:cxnSp>
            <p:nvCxnSpPr>
              <p:cNvPr id="19" name="PPT世界-8-3"/>
              <p:cNvCxnSpPr/>
              <p:nvPr/>
            </p:nvCxnSpPr>
            <p:spPr>
              <a:xfrm flipH="1" flipV="1">
                <a:off x="4094145" y="1735834"/>
                <a:ext cx="1612364" cy="1522154"/>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a16="http://schemas.microsoft.com/office/drawing/2014/main" id="{A216503D-FD23-4155-8194-117C9D5E74D2}"/>
                </a:ext>
              </a:extLst>
            </p:cNvPr>
            <p:cNvGrpSpPr/>
            <p:nvPr/>
          </p:nvGrpSpPr>
          <p:grpSpPr>
            <a:xfrm>
              <a:off x="1714916" y="1436990"/>
              <a:ext cx="1025922" cy="318171"/>
              <a:chOff x="660399" y="2825184"/>
              <a:chExt cx="1025922" cy="318171"/>
            </a:xfrm>
          </p:grpSpPr>
          <p:sp>
            <p:nvSpPr>
              <p:cNvPr id="114" name="PPT世界-8-4">
                <a:extLst>
                  <a:ext uri="{FF2B5EF4-FFF2-40B4-BE49-F238E27FC236}">
                    <a16:creationId xmlns:a16="http://schemas.microsoft.com/office/drawing/2014/main" id="{76FA3C5D-3808-46B2-A868-E1B5DA523EE8}"/>
                  </a:ext>
                </a:extLst>
              </p:cNvPr>
              <p:cNvSpPr/>
              <p:nvPr/>
            </p:nvSpPr>
            <p:spPr>
              <a:xfrm>
                <a:off x="663452"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15" name="PPT世界-8-5">
                <a:extLst>
                  <a:ext uri="{FF2B5EF4-FFF2-40B4-BE49-F238E27FC236}">
                    <a16:creationId xmlns:a16="http://schemas.microsoft.com/office/drawing/2014/main" id="{6C53D083-C18B-4734-BA71-201F332BF8F0}"/>
                  </a:ext>
                </a:extLst>
              </p:cNvPr>
              <p:cNvSpPr txBox="1"/>
              <p:nvPr/>
            </p:nvSpPr>
            <p:spPr>
              <a:xfrm>
                <a:off x="660399"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133" name="PPT世界-9">
            <a:extLst>
              <a:ext uri="{FF2B5EF4-FFF2-40B4-BE49-F238E27FC236}">
                <a16:creationId xmlns:a16="http://schemas.microsoft.com/office/drawing/2014/main" id="{51285E76-E3BA-4801-B055-20DB7AB3EA3B}"/>
              </a:ext>
            </a:extLst>
          </p:cNvPr>
          <p:cNvGrpSpPr/>
          <p:nvPr/>
        </p:nvGrpSpPr>
        <p:grpSpPr>
          <a:xfrm>
            <a:off x="6706959" y="1651722"/>
            <a:ext cx="4789715" cy="1730565"/>
            <a:chOff x="6706959" y="1651722"/>
            <a:chExt cx="4789715" cy="1730565"/>
          </a:xfrm>
        </p:grpSpPr>
        <p:grpSp>
          <p:nvGrpSpPr>
            <p:cNvPr id="111" name="组合 110">
              <a:extLst>
                <a:ext uri="{FF2B5EF4-FFF2-40B4-BE49-F238E27FC236}">
                  <a16:creationId xmlns:a16="http://schemas.microsoft.com/office/drawing/2014/main" id="{886BEA11-255C-4D2B-9F43-3CA15E6B5FD0}"/>
                </a:ext>
              </a:extLst>
            </p:cNvPr>
            <p:cNvGrpSpPr/>
            <p:nvPr/>
          </p:nvGrpSpPr>
          <p:grpSpPr>
            <a:xfrm>
              <a:off x="6706959" y="1967444"/>
              <a:ext cx="4789715" cy="1414843"/>
              <a:chOff x="6706959" y="1967444"/>
              <a:chExt cx="4789715" cy="1414843"/>
            </a:xfrm>
          </p:grpSpPr>
          <p:grpSp>
            <p:nvGrpSpPr>
              <p:cNvPr id="24" name="组合 23"/>
              <p:cNvGrpSpPr/>
              <p:nvPr/>
            </p:nvGrpSpPr>
            <p:grpSpPr>
              <a:xfrm flipH="1">
                <a:off x="6706959" y="1967444"/>
                <a:ext cx="3781363" cy="1414843"/>
                <a:chOff x="1767382" y="1463441"/>
                <a:chExt cx="3781363" cy="1414843"/>
              </a:xfrm>
            </p:grpSpPr>
            <p:cxnSp>
              <p:nvCxnSpPr>
                <p:cNvPr id="25" name="PPT世界-9-1"/>
                <p:cNvCxnSpPr/>
                <p:nvPr/>
              </p:nvCxnSpPr>
              <p:spPr>
                <a:xfrm flipH="1" flipV="1">
                  <a:off x="4050052" y="1463441"/>
                  <a:ext cx="1498693" cy="141484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PPT世界-9-2"/>
                <p:cNvCxnSpPr/>
                <p:nvPr/>
              </p:nvCxnSpPr>
              <p:spPr>
                <a:xfrm flipH="1">
                  <a:off x="1767382" y="1463441"/>
                  <a:ext cx="2287433" cy="0"/>
                </a:xfrm>
                <a:prstGeom prst="line">
                  <a:avLst/>
                </a:prstGeom>
                <a:ln w="1270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1" name="PPT世界-9-3"/>
              <p:cNvSpPr/>
              <p:nvPr/>
            </p:nvSpPr>
            <p:spPr>
              <a:xfrm>
                <a:off x="8348289" y="1982010"/>
                <a:ext cx="3148385" cy="1203215"/>
              </a:xfrm>
              <a:prstGeom prst="rect">
                <a:avLst/>
              </a:prstGeom>
            </p:spPr>
            <p:txBody>
              <a:bodyPr wrap="square">
                <a:noAutofit/>
              </a:bodyPr>
              <a:lstStyle/>
              <a:p>
                <a:pPr>
                  <a:lnSpc>
                    <a:spcPct val="150000"/>
                  </a:lnSpc>
                </a:pPr>
                <a:r>
                  <a:rPr lang="zh-CN" altLang="en-US" sz="1600" dirty="0"/>
                  <a:t>单击此处键入文本单击</a:t>
                </a:r>
                <a:endParaRPr lang="en-US" altLang="zh-CN" sz="1600" dirty="0"/>
              </a:p>
              <a:p>
                <a:pPr>
                  <a:lnSpc>
                    <a:spcPct val="150000"/>
                  </a:lnSpc>
                </a:pPr>
                <a:r>
                  <a:rPr lang="zh-CN" altLang="en-US" sz="1600" dirty="0"/>
                  <a:t>单击此处键入文本单击</a:t>
                </a:r>
                <a:endParaRPr lang="en-US" altLang="zh-CN" sz="1600" dirty="0"/>
              </a:p>
              <a:p>
                <a:pPr>
                  <a:lnSpc>
                    <a:spcPct val="150000"/>
                  </a:lnSpc>
                </a:pPr>
                <a:r>
                  <a:rPr lang="zh-CN" altLang="en-US" sz="1600" dirty="0"/>
                  <a:t>单击此处键入文本单击</a:t>
                </a:r>
                <a:endParaRPr lang="en-US" altLang="zh-CN" sz="1600" dirty="0"/>
              </a:p>
            </p:txBody>
          </p:sp>
        </p:grpSp>
        <p:grpSp>
          <p:nvGrpSpPr>
            <p:cNvPr id="120" name="组合 119">
              <a:extLst>
                <a:ext uri="{FF2B5EF4-FFF2-40B4-BE49-F238E27FC236}">
                  <a16:creationId xmlns:a16="http://schemas.microsoft.com/office/drawing/2014/main" id="{1F1707F0-D770-4C82-A4D7-8D616762BEDA}"/>
                </a:ext>
              </a:extLst>
            </p:cNvPr>
            <p:cNvGrpSpPr/>
            <p:nvPr/>
          </p:nvGrpSpPr>
          <p:grpSpPr>
            <a:xfrm>
              <a:off x="9404511" y="1651722"/>
              <a:ext cx="1025922" cy="318171"/>
              <a:chOff x="660399" y="2825184"/>
              <a:chExt cx="1025922" cy="318171"/>
            </a:xfrm>
          </p:grpSpPr>
          <p:sp>
            <p:nvSpPr>
              <p:cNvPr id="121" name="PPT世界-9-4">
                <a:extLst>
                  <a:ext uri="{FF2B5EF4-FFF2-40B4-BE49-F238E27FC236}">
                    <a16:creationId xmlns:a16="http://schemas.microsoft.com/office/drawing/2014/main" id="{F679CF0D-2ED9-4E80-AA03-14B507DAB3A2}"/>
                  </a:ext>
                </a:extLst>
              </p:cNvPr>
              <p:cNvSpPr/>
              <p:nvPr/>
            </p:nvSpPr>
            <p:spPr>
              <a:xfrm>
                <a:off x="663452"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22" name="PPT世界-9-5">
                <a:extLst>
                  <a:ext uri="{FF2B5EF4-FFF2-40B4-BE49-F238E27FC236}">
                    <a16:creationId xmlns:a16="http://schemas.microsoft.com/office/drawing/2014/main" id="{145768FE-4F42-4899-9C58-CD5A718EB1B2}"/>
                  </a:ext>
                </a:extLst>
              </p:cNvPr>
              <p:cNvSpPr txBox="1"/>
              <p:nvPr/>
            </p:nvSpPr>
            <p:spPr>
              <a:xfrm>
                <a:off x="660399"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134" name="PPT世界-10">
            <a:extLst>
              <a:ext uri="{FF2B5EF4-FFF2-40B4-BE49-F238E27FC236}">
                <a16:creationId xmlns:a16="http://schemas.microsoft.com/office/drawing/2014/main" id="{436F6395-9432-402B-9886-5288D10E5875}"/>
              </a:ext>
            </a:extLst>
          </p:cNvPr>
          <p:cNvGrpSpPr/>
          <p:nvPr/>
        </p:nvGrpSpPr>
        <p:grpSpPr>
          <a:xfrm>
            <a:off x="6558406" y="4402093"/>
            <a:ext cx="4918664" cy="1315477"/>
            <a:chOff x="6558406" y="4402093"/>
            <a:chExt cx="4918664" cy="1315477"/>
          </a:xfrm>
        </p:grpSpPr>
        <p:grpSp>
          <p:nvGrpSpPr>
            <p:cNvPr id="110" name="组合 109">
              <a:extLst>
                <a:ext uri="{FF2B5EF4-FFF2-40B4-BE49-F238E27FC236}">
                  <a16:creationId xmlns:a16="http://schemas.microsoft.com/office/drawing/2014/main" id="{C8178956-95FA-49A9-ACF0-BC55AE055B42}"/>
                </a:ext>
              </a:extLst>
            </p:cNvPr>
            <p:cNvGrpSpPr/>
            <p:nvPr/>
          </p:nvGrpSpPr>
          <p:grpSpPr>
            <a:xfrm>
              <a:off x="6558406" y="4402093"/>
              <a:ext cx="4918664" cy="1297481"/>
              <a:chOff x="6558406" y="4402093"/>
              <a:chExt cx="4918664" cy="1297481"/>
            </a:xfrm>
          </p:grpSpPr>
          <p:grpSp>
            <p:nvGrpSpPr>
              <p:cNvPr id="27" name="组合 26"/>
              <p:cNvGrpSpPr/>
              <p:nvPr/>
            </p:nvGrpSpPr>
            <p:grpSpPr>
              <a:xfrm flipH="1" flipV="1">
                <a:off x="6558406" y="4402093"/>
                <a:ext cx="4283223" cy="1297481"/>
                <a:chOff x="1266875" y="1582154"/>
                <a:chExt cx="4283223" cy="1297481"/>
              </a:xfrm>
            </p:grpSpPr>
            <p:cxnSp>
              <p:nvCxnSpPr>
                <p:cNvPr id="28" name="PPT世界-10-1"/>
                <p:cNvCxnSpPr/>
                <p:nvPr/>
              </p:nvCxnSpPr>
              <p:spPr>
                <a:xfrm flipH="1" flipV="1">
                  <a:off x="4304844" y="1582154"/>
                  <a:ext cx="1245254" cy="129748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PPT世界-10-2"/>
                <p:cNvCxnSpPr/>
                <p:nvPr/>
              </p:nvCxnSpPr>
              <p:spPr>
                <a:xfrm flipH="1">
                  <a:off x="1266875" y="1583741"/>
                  <a:ext cx="3044537" cy="0"/>
                </a:xfrm>
                <a:prstGeom prst="line">
                  <a:avLst/>
                </a:prstGeom>
                <a:ln w="1270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0" name="PPT世界-10-3"/>
              <p:cNvSpPr/>
              <p:nvPr/>
            </p:nvSpPr>
            <p:spPr>
              <a:xfrm>
                <a:off x="7763167" y="4433419"/>
                <a:ext cx="3713903" cy="1203215"/>
              </a:xfrm>
              <a:prstGeom prst="rect">
                <a:avLst/>
              </a:prstGeom>
            </p:spPr>
            <p:txBody>
              <a:bodyPr wrap="square" anchor="b">
                <a:noAutofit/>
              </a:bodyPr>
              <a:lstStyle/>
              <a:p>
                <a:pPr>
                  <a:lnSpc>
                    <a:spcPct val="150000"/>
                  </a:lnSpc>
                </a:pPr>
                <a:r>
                  <a:rPr lang="zh-CN" altLang="en-US" sz="1600" dirty="0"/>
                  <a:t>单击此处键入文本单击</a:t>
                </a:r>
                <a:endParaRPr lang="en-US" altLang="zh-CN" sz="1600" dirty="0"/>
              </a:p>
              <a:p>
                <a:pPr>
                  <a:lnSpc>
                    <a:spcPct val="150000"/>
                  </a:lnSpc>
                </a:pPr>
                <a:r>
                  <a:rPr lang="zh-CN" altLang="en-US" sz="1600" dirty="0"/>
                  <a:t>单击此处键入文本单击</a:t>
                </a:r>
                <a:endParaRPr lang="en-US" altLang="zh-CN" sz="1600" dirty="0"/>
              </a:p>
              <a:p>
                <a:pPr>
                  <a:lnSpc>
                    <a:spcPct val="150000"/>
                  </a:lnSpc>
                </a:pPr>
                <a:r>
                  <a:rPr lang="zh-CN" altLang="en-US" sz="1600" dirty="0"/>
                  <a:t>单击此处键入</a:t>
                </a:r>
                <a:endParaRPr lang="en-US" altLang="zh-CN" sz="1600" dirty="0"/>
              </a:p>
            </p:txBody>
          </p:sp>
        </p:grpSp>
        <p:grpSp>
          <p:nvGrpSpPr>
            <p:cNvPr id="123" name="组合 122">
              <a:extLst>
                <a:ext uri="{FF2B5EF4-FFF2-40B4-BE49-F238E27FC236}">
                  <a16:creationId xmlns:a16="http://schemas.microsoft.com/office/drawing/2014/main" id="{04847581-2950-4929-B928-2E651F4ECFE3}"/>
                </a:ext>
              </a:extLst>
            </p:cNvPr>
            <p:cNvGrpSpPr/>
            <p:nvPr/>
          </p:nvGrpSpPr>
          <p:grpSpPr>
            <a:xfrm>
              <a:off x="9404511" y="5399399"/>
              <a:ext cx="1025922" cy="318171"/>
              <a:chOff x="660399" y="2825184"/>
              <a:chExt cx="1025922" cy="318171"/>
            </a:xfrm>
          </p:grpSpPr>
          <p:sp>
            <p:nvSpPr>
              <p:cNvPr id="124" name="PPT世界-10-4">
                <a:extLst>
                  <a:ext uri="{FF2B5EF4-FFF2-40B4-BE49-F238E27FC236}">
                    <a16:creationId xmlns:a16="http://schemas.microsoft.com/office/drawing/2014/main" id="{044DFE4F-D886-4B06-93DE-21B1A4C20B0A}"/>
                  </a:ext>
                </a:extLst>
              </p:cNvPr>
              <p:cNvSpPr/>
              <p:nvPr/>
            </p:nvSpPr>
            <p:spPr>
              <a:xfrm>
                <a:off x="663452"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25" name="PPT世界-10-5">
                <a:extLst>
                  <a:ext uri="{FF2B5EF4-FFF2-40B4-BE49-F238E27FC236}">
                    <a16:creationId xmlns:a16="http://schemas.microsoft.com/office/drawing/2014/main" id="{75EE96C9-973D-4A72-AD88-E5907AECA72F}"/>
                  </a:ext>
                </a:extLst>
              </p:cNvPr>
              <p:cNvSpPr txBox="1"/>
              <p:nvPr/>
            </p:nvSpPr>
            <p:spPr>
              <a:xfrm>
                <a:off x="660399"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131" name="PPT世界-11">
            <a:extLst>
              <a:ext uri="{FF2B5EF4-FFF2-40B4-BE49-F238E27FC236}">
                <a16:creationId xmlns:a16="http://schemas.microsoft.com/office/drawing/2014/main" id="{6F75E4D6-8EF4-4BD0-AF6C-DDBCC9E4AB79}"/>
              </a:ext>
            </a:extLst>
          </p:cNvPr>
          <p:cNvGrpSpPr/>
          <p:nvPr/>
        </p:nvGrpSpPr>
        <p:grpSpPr>
          <a:xfrm>
            <a:off x="1002361" y="4268003"/>
            <a:ext cx="4497392" cy="1433848"/>
            <a:chOff x="1002361" y="4268003"/>
            <a:chExt cx="4497392" cy="1433848"/>
          </a:xfrm>
        </p:grpSpPr>
        <p:grpSp>
          <p:nvGrpSpPr>
            <p:cNvPr id="113" name="组合 112">
              <a:extLst>
                <a:ext uri="{FF2B5EF4-FFF2-40B4-BE49-F238E27FC236}">
                  <a16:creationId xmlns:a16="http://schemas.microsoft.com/office/drawing/2014/main" id="{90D5760E-A563-4DB2-9BC8-7FD140518442}"/>
                </a:ext>
              </a:extLst>
            </p:cNvPr>
            <p:cNvGrpSpPr/>
            <p:nvPr/>
          </p:nvGrpSpPr>
          <p:grpSpPr>
            <a:xfrm>
              <a:off x="1002361" y="4268003"/>
              <a:ext cx="4497392" cy="1429535"/>
              <a:chOff x="1002361" y="4268003"/>
              <a:chExt cx="4497392" cy="1429535"/>
            </a:xfrm>
          </p:grpSpPr>
          <p:grpSp>
            <p:nvGrpSpPr>
              <p:cNvPr id="21" name="组合 20"/>
              <p:cNvGrpSpPr/>
              <p:nvPr/>
            </p:nvGrpSpPr>
            <p:grpSpPr>
              <a:xfrm flipV="1">
                <a:off x="1002361" y="4268003"/>
                <a:ext cx="4497392" cy="1429535"/>
                <a:chOff x="1051355" y="1448747"/>
                <a:chExt cx="4497392" cy="1429535"/>
              </a:xfrm>
            </p:grpSpPr>
            <p:cxnSp>
              <p:nvCxnSpPr>
                <p:cNvPr id="22" name="PPT世界-11-1"/>
                <p:cNvCxnSpPr/>
                <p:nvPr/>
              </p:nvCxnSpPr>
              <p:spPr>
                <a:xfrm flipH="1" flipV="1">
                  <a:off x="4095892" y="1452132"/>
                  <a:ext cx="1452855" cy="142615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 name="PPT世界-11-2"/>
                <p:cNvCxnSpPr/>
                <p:nvPr/>
              </p:nvCxnSpPr>
              <p:spPr>
                <a:xfrm flipH="1">
                  <a:off x="1051355" y="1448747"/>
                  <a:ext cx="3044537" cy="0"/>
                </a:xfrm>
                <a:prstGeom prst="line">
                  <a:avLst/>
                </a:prstGeom>
                <a:ln w="12700">
                  <a:gradFill flip="none" rotWithShape="1">
                    <a:gsLst>
                      <a:gs pos="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96" name="PPT世界-11-3"/>
              <p:cNvSpPr/>
              <p:nvPr/>
            </p:nvSpPr>
            <p:spPr>
              <a:xfrm>
                <a:off x="1515784" y="4474649"/>
                <a:ext cx="2331693" cy="1161985"/>
              </a:xfrm>
              <a:prstGeom prst="rect">
                <a:avLst/>
              </a:prstGeom>
            </p:spPr>
            <p:txBody>
              <a:bodyPr wrap="square" anchor="b">
                <a:noAutofit/>
              </a:bodyPr>
              <a:lstStyle/>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gn="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键入单击</a:t>
                </a:r>
                <a:endParaRPr lang="en-US" altLang="zh-CN" sz="1600" dirty="0">
                  <a:solidFill>
                    <a:schemeClr val="tx1">
                      <a:lumMod val="85000"/>
                      <a:lumOff val="15000"/>
                    </a:schemeClr>
                  </a:solidFill>
                  <a:latin typeface="+mn-ea"/>
                  <a:cs typeface="思源黑体 CN Bold" panose="020B0800000000000000" pitchFamily="34" charset="-122"/>
                </a:endParaRPr>
              </a:p>
            </p:txBody>
          </p:sp>
        </p:grpSp>
        <p:grpSp>
          <p:nvGrpSpPr>
            <p:cNvPr id="128" name="组合 127">
              <a:extLst>
                <a:ext uri="{FF2B5EF4-FFF2-40B4-BE49-F238E27FC236}">
                  <a16:creationId xmlns:a16="http://schemas.microsoft.com/office/drawing/2014/main" id="{844592C4-D841-48BE-B5D1-1B3EBCC22CA3}"/>
                </a:ext>
              </a:extLst>
            </p:cNvPr>
            <p:cNvGrpSpPr/>
            <p:nvPr/>
          </p:nvGrpSpPr>
          <p:grpSpPr>
            <a:xfrm>
              <a:off x="1714916" y="5383680"/>
              <a:ext cx="1025922" cy="318171"/>
              <a:chOff x="660399" y="2825184"/>
              <a:chExt cx="1025922" cy="318171"/>
            </a:xfrm>
          </p:grpSpPr>
          <p:sp>
            <p:nvSpPr>
              <p:cNvPr id="129" name="PPT世界-11-4">
                <a:extLst>
                  <a:ext uri="{FF2B5EF4-FFF2-40B4-BE49-F238E27FC236}">
                    <a16:creationId xmlns:a16="http://schemas.microsoft.com/office/drawing/2014/main" id="{2A620644-3301-45BD-A727-9C46D5B82065}"/>
                  </a:ext>
                </a:extLst>
              </p:cNvPr>
              <p:cNvSpPr/>
              <p:nvPr/>
            </p:nvSpPr>
            <p:spPr>
              <a:xfrm>
                <a:off x="663452"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30" name="PPT世界-11-5">
                <a:extLst>
                  <a:ext uri="{FF2B5EF4-FFF2-40B4-BE49-F238E27FC236}">
                    <a16:creationId xmlns:a16="http://schemas.microsoft.com/office/drawing/2014/main" id="{A06FA802-035E-407F-8D12-7DCBDA7F2F8F}"/>
                  </a:ext>
                </a:extLst>
              </p:cNvPr>
              <p:cNvSpPr txBox="1"/>
              <p:nvPr/>
            </p:nvSpPr>
            <p:spPr>
              <a:xfrm>
                <a:off x="660399"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grpSp>
        <p:nvGrpSpPr>
          <p:cNvPr id="135" name="PPT世界-12">
            <a:extLst>
              <a:ext uri="{FF2B5EF4-FFF2-40B4-BE49-F238E27FC236}">
                <a16:creationId xmlns:a16="http://schemas.microsoft.com/office/drawing/2014/main" id="{597A86DA-F09D-489E-B4DF-1FF0DBE8B6D8}"/>
              </a:ext>
            </a:extLst>
          </p:cNvPr>
          <p:cNvGrpSpPr/>
          <p:nvPr/>
        </p:nvGrpSpPr>
        <p:grpSpPr>
          <a:xfrm>
            <a:off x="319341" y="299953"/>
            <a:ext cx="3569559" cy="600930"/>
            <a:chOff x="1393399" y="5437280"/>
            <a:chExt cx="3569559" cy="600930"/>
          </a:xfrm>
        </p:grpSpPr>
        <p:sp>
          <p:nvSpPr>
            <p:cNvPr id="136" name="PPT世界-12-1">
              <a:extLst>
                <a:ext uri="{FF2B5EF4-FFF2-40B4-BE49-F238E27FC236}">
                  <a16:creationId xmlns:a16="http://schemas.microsoft.com/office/drawing/2014/main" id="{ECA2EFA6-CA62-47DA-86EE-4070AD6F8540}"/>
                </a:ext>
              </a:extLst>
            </p:cNvPr>
            <p:cNvSpPr/>
            <p:nvPr/>
          </p:nvSpPr>
          <p:spPr>
            <a:xfrm rot="11647782" flipH="1" flipV="1">
              <a:off x="1445027" y="5443160"/>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7" name="PPT世界-12-2">
              <a:extLst>
                <a:ext uri="{FF2B5EF4-FFF2-40B4-BE49-F238E27FC236}">
                  <a16:creationId xmlns:a16="http://schemas.microsoft.com/office/drawing/2014/main" id="{8241EAB0-CC61-4F38-9890-95E86F1F72D1}"/>
                </a:ext>
              </a:extLst>
            </p:cNvPr>
            <p:cNvSpPr/>
            <p:nvPr/>
          </p:nvSpPr>
          <p:spPr>
            <a:xfrm rot="15561976" flipH="1" flipV="1">
              <a:off x="1416273" y="5453906"/>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38" name="PPT世界-12-3">
              <a:extLst>
                <a:ext uri="{FF2B5EF4-FFF2-40B4-BE49-F238E27FC236}">
                  <a16:creationId xmlns:a16="http://schemas.microsoft.com/office/drawing/2014/main" id="{9B9D7D2C-D014-4445-BB43-F49497228F3C}"/>
                </a:ext>
              </a:extLst>
            </p:cNvPr>
            <p:cNvSpPr txBox="1"/>
            <p:nvPr/>
          </p:nvSpPr>
          <p:spPr>
            <a:xfrm>
              <a:off x="1393399" y="5543803"/>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04</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139" name="PPT世界-12-4">
              <a:extLst>
                <a:ext uri="{FF2B5EF4-FFF2-40B4-BE49-F238E27FC236}">
                  <a16:creationId xmlns:a16="http://schemas.microsoft.com/office/drawing/2014/main" id="{F65D4605-3A6A-4E5C-B8DA-36339142E60F}"/>
                </a:ext>
              </a:extLst>
            </p:cNvPr>
            <p:cNvSpPr txBox="1"/>
            <p:nvPr/>
          </p:nvSpPr>
          <p:spPr>
            <a:xfrm>
              <a:off x="3138854" y="5564695"/>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HISTORICAL GEOGRAPHY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40" name="PPT世界-12-5">
              <a:extLst>
                <a:ext uri="{FF2B5EF4-FFF2-40B4-BE49-F238E27FC236}">
                  <a16:creationId xmlns:a16="http://schemas.microsoft.com/office/drawing/2014/main" id="{EF2CCC9B-8407-4188-932F-3422C2B2E70A}"/>
                </a:ext>
              </a:extLst>
            </p:cNvPr>
            <p:cNvSpPr txBox="1"/>
            <p:nvPr/>
          </p:nvSpPr>
          <p:spPr>
            <a:xfrm>
              <a:off x="2433823" y="5532802"/>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历史地理学</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500"/>
                                        <p:tgtEl>
                                          <p:spTgt spid="132"/>
                                        </p:tgtEl>
                                      </p:cBhvr>
                                    </p:animEffect>
                                    <p:anim calcmode="lin" valueType="num">
                                      <p:cBhvr>
                                        <p:cTn id="14" dur="500" fill="hold"/>
                                        <p:tgtEl>
                                          <p:spTgt spid="132"/>
                                        </p:tgtEl>
                                        <p:attrNameLst>
                                          <p:attrName>ppt_x</p:attrName>
                                        </p:attrNameLst>
                                      </p:cBhvr>
                                      <p:tavLst>
                                        <p:tav tm="0">
                                          <p:val>
                                            <p:strVal val="#ppt_x"/>
                                          </p:val>
                                        </p:tav>
                                        <p:tav tm="100000">
                                          <p:val>
                                            <p:strVal val="#ppt_x"/>
                                          </p:val>
                                        </p:tav>
                                      </p:tavLst>
                                    </p:anim>
                                    <p:anim calcmode="lin" valueType="num">
                                      <p:cBhvr>
                                        <p:cTn id="15" dur="500" fill="hold"/>
                                        <p:tgtEl>
                                          <p:spTgt spid="1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3"/>
                                        </p:tgtEl>
                                        <p:attrNameLst>
                                          <p:attrName>style.visibility</p:attrName>
                                        </p:attrNameLst>
                                      </p:cBhvr>
                                      <p:to>
                                        <p:strVal val="visible"/>
                                      </p:to>
                                    </p:set>
                                    <p:animEffect transition="in" filter="fade">
                                      <p:cBhvr>
                                        <p:cTn id="19" dur="500"/>
                                        <p:tgtEl>
                                          <p:spTgt spid="133"/>
                                        </p:tgtEl>
                                      </p:cBhvr>
                                    </p:animEffect>
                                    <p:anim calcmode="lin" valueType="num">
                                      <p:cBhvr>
                                        <p:cTn id="20" dur="500" fill="hold"/>
                                        <p:tgtEl>
                                          <p:spTgt spid="133"/>
                                        </p:tgtEl>
                                        <p:attrNameLst>
                                          <p:attrName>ppt_x</p:attrName>
                                        </p:attrNameLst>
                                      </p:cBhvr>
                                      <p:tavLst>
                                        <p:tav tm="0">
                                          <p:val>
                                            <p:strVal val="#ppt_x"/>
                                          </p:val>
                                        </p:tav>
                                        <p:tav tm="100000">
                                          <p:val>
                                            <p:strVal val="#ppt_x"/>
                                          </p:val>
                                        </p:tav>
                                      </p:tavLst>
                                    </p:anim>
                                    <p:anim calcmode="lin" valueType="num">
                                      <p:cBhvr>
                                        <p:cTn id="21" dur="500" fill="hold"/>
                                        <p:tgtEl>
                                          <p:spTgt spid="1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fade">
                                      <p:cBhvr>
                                        <p:cTn id="25" dur="500"/>
                                        <p:tgtEl>
                                          <p:spTgt spid="131"/>
                                        </p:tgtEl>
                                      </p:cBhvr>
                                    </p:animEffect>
                                    <p:anim calcmode="lin" valueType="num">
                                      <p:cBhvr>
                                        <p:cTn id="26" dur="500" fill="hold"/>
                                        <p:tgtEl>
                                          <p:spTgt spid="131"/>
                                        </p:tgtEl>
                                        <p:attrNameLst>
                                          <p:attrName>ppt_x</p:attrName>
                                        </p:attrNameLst>
                                      </p:cBhvr>
                                      <p:tavLst>
                                        <p:tav tm="0">
                                          <p:val>
                                            <p:strVal val="#ppt_x"/>
                                          </p:val>
                                        </p:tav>
                                        <p:tav tm="100000">
                                          <p:val>
                                            <p:strVal val="#ppt_x"/>
                                          </p:val>
                                        </p:tav>
                                      </p:tavLst>
                                    </p:anim>
                                    <p:anim calcmode="lin" valueType="num">
                                      <p:cBhvr>
                                        <p:cTn id="27" dur="500" fill="hold"/>
                                        <p:tgtEl>
                                          <p:spTgt spid="13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500"/>
                                        <p:tgtEl>
                                          <p:spTgt spid="134"/>
                                        </p:tgtEl>
                                      </p:cBhvr>
                                    </p:animEffect>
                                    <p:anim calcmode="lin" valueType="num">
                                      <p:cBhvr>
                                        <p:cTn id="32" dur="500" fill="hold"/>
                                        <p:tgtEl>
                                          <p:spTgt spid="134"/>
                                        </p:tgtEl>
                                        <p:attrNameLst>
                                          <p:attrName>ppt_x</p:attrName>
                                        </p:attrNameLst>
                                      </p:cBhvr>
                                      <p:tavLst>
                                        <p:tav tm="0">
                                          <p:val>
                                            <p:strVal val="#ppt_x"/>
                                          </p:val>
                                        </p:tav>
                                        <p:tav tm="100000">
                                          <p:val>
                                            <p:strVal val="#ppt_x"/>
                                          </p:val>
                                        </p:tav>
                                      </p:tavLst>
                                    </p:anim>
                                    <p:anim calcmode="lin" valueType="num">
                                      <p:cBhvr>
                                        <p:cTn id="33"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PPT世界-1">
            <a:extLst>
              <a:ext uri="{FF2B5EF4-FFF2-40B4-BE49-F238E27FC236}">
                <a16:creationId xmlns:a16="http://schemas.microsoft.com/office/drawing/2014/main" id="{94A05DC4-7774-4779-BCCE-00F2F533FEFE}"/>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3" name="PPT世界-2">
            <a:extLst>
              <a:ext uri="{FF2B5EF4-FFF2-40B4-BE49-F238E27FC236}">
                <a16:creationId xmlns:a16="http://schemas.microsoft.com/office/drawing/2014/main" id="{7FEE2BB6-E421-4E3D-BAA7-5125B12A3FCA}"/>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9" name="PPT世界-4"/>
          <p:cNvSpPr/>
          <p:nvPr/>
        </p:nvSpPr>
        <p:spPr>
          <a:xfrm>
            <a:off x="0" y="2563289"/>
            <a:ext cx="12192000" cy="4294712"/>
          </a:xfrm>
          <a:custGeom>
            <a:avLst/>
            <a:gdLst>
              <a:gd name="connsiteX0" fmla="*/ 12192000 w 12192000"/>
              <a:gd name="connsiteY0" fmla="*/ 0 h 4285880"/>
              <a:gd name="connsiteX1" fmla="*/ 12192000 w 12192000"/>
              <a:gd name="connsiteY1" fmla="*/ 4285880 h 4285880"/>
              <a:gd name="connsiteX2" fmla="*/ 0 w 12192000"/>
              <a:gd name="connsiteY2" fmla="*/ 4285880 h 4285880"/>
              <a:gd name="connsiteX3" fmla="*/ 0 w 12192000"/>
              <a:gd name="connsiteY3" fmla="*/ 1911118 h 4285880"/>
              <a:gd name="connsiteX4" fmla="*/ 391515 w 12192000"/>
              <a:gd name="connsiteY4" fmla="*/ 1835757 h 4285880"/>
              <a:gd name="connsiteX5" fmla="*/ 2338940 w 12192000"/>
              <a:gd name="connsiteY5" fmla="*/ 1503487 h 4285880"/>
              <a:gd name="connsiteX6" fmla="*/ 6333425 w 12192000"/>
              <a:gd name="connsiteY6" fmla="*/ 1108852 h 4285880"/>
              <a:gd name="connsiteX7" fmla="*/ 9567513 w 12192000"/>
              <a:gd name="connsiteY7" fmla="*/ 358080 h 4285880"/>
              <a:gd name="connsiteX8" fmla="*/ 12107697 w 12192000"/>
              <a:gd name="connsiteY8" fmla="*/ 6787 h 4285880"/>
              <a:gd name="connsiteX0-1" fmla="*/ 12192000 w 12192000"/>
              <a:gd name="connsiteY0-2" fmla="*/ 0 h 4285880"/>
              <a:gd name="connsiteX1-3" fmla="*/ 12192000 w 12192000"/>
              <a:gd name="connsiteY1-4" fmla="*/ 4285880 h 4285880"/>
              <a:gd name="connsiteX2-5" fmla="*/ 0 w 12192000"/>
              <a:gd name="connsiteY2-6" fmla="*/ 4285880 h 4285880"/>
              <a:gd name="connsiteX3-7" fmla="*/ 0 w 12192000"/>
              <a:gd name="connsiteY3-8" fmla="*/ 1911118 h 4285880"/>
              <a:gd name="connsiteX4-9" fmla="*/ 391515 w 12192000"/>
              <a:gd name="connsiteY4-10" fmla="*/ 1835757 h 4285880"/>
              <a:gd name="connsiteX5-11" fmla="*/ 2338940 w 12192000"/>
              <a:gd name="connsiteY5-12" fmla="*/ 1503487 h 4285880"/>
              <a:gd name="connsiteX6-13" fmla="*/ 6531545 w 12192000"/>
              <a:gd name="connsiteY6-14" fmla="*/ 1124092 h 4285880"/>
              <a:gd name="connsiteX7-15" fmla="*/ 9567513 w 12192000"/>
              <a:gd name="connsiteY7-16" fmla="*/ 358080 h 4285880"/>
              <a:gd name="connsiteX8-17" fmla="*/ 12107697 w 12192000"/>
              <a:gd name="connsiteY8-18" fmla="*/ 6787 h 4285880"/>
              <a:gd name="connsiteX9" fmla="*/ 12192000 w 12192000"/>
              <a:gd name="connsiteY9" fmla="*/ 0 h 4285880"/>
              <a:gd name="connsiteX0-19" fmla="*/ 12192000 w 12192000"/>
              <a:gd name="connsiteY0-20" fmla="*/ 0 h 4285880"/>
              <a:gd name="connsiteX1-21" fmla="*/ 12192000 w 12192000"/>
              <a:gd name="connsiteY1-22" fmla="*/ 4285880 h 4285880"/>
              <a:gd name="connsiteX2-23" fmla="*/ 0 w 12192000"/>
              <a:gd name="connsiteY2-24" fmla="*/ 4285880 h 4285880"/>
              <a:gd name="connsiteX3-25" fmla="*/ 0 w 12192000"/>
              <a:gd name="connsiteY3-26" fmla="*/ 1911118 h 4285880"/>
              <a:gd name="connsiteX4-27" fmla="*/ 391515 w 12192000"/>
              <a:gd name="connsiteY4-28" fmla="*/ 1835757 h 4285880"/>
              <a:gd name="connsiteX5-29" fmla="*/ 1531220 w 12192000"/>
              <a:gd name="connsiteY5-30" fmla="*/ 1640647 h 4285880"/>
              <a:gd name="connsiteX6-31" fmla="*/ 6531545 w 12192000"/>
              <a:gd name="connsiteY6-32" fmla="*/ 1124092 h 4285880"/>
              <a:gd name="connsiteX7-33" fmla="*/ 9567513 w 12192000"/>
              <a:gd name="connsiteY7-34" fmla="*/ 358080 h 4285880"/>
              <a:gd name="connsiteX8-35" fmla="*/ 12107697 w 12192000"/>
              <a:gd name="connsiteY8-36" fmla="*/ 6787 h 4285880"/>
              <a:gd name="connsiteX9-37" fmla="*/ 12192000 w 12192000"/>
              <a:gd name="connsiteY9-38" fmla="*/ 0 h 4285880"/>
              <a:gd name="connsiteX0-39" fmla="*/ 12192000 w 12192000"/>
              <a:gd name="connsiteY0-40" fmla="*/ 0 h 4285880"/>
              <a:gd name="connsiteX1-41" fmla="*/ 12192000 w 12192000"/>
              <a:gd name="connsiteY1-42" fmla="*/ 4285880 h 4285880"/>
              <a:gd name="connsiteX2-43" fmla="*/ 0 w 12192000"/>
              <a:gd name="connsiteY2-44" fmla="*/ 4285880 h 4285880"/>
              <a:gd name="connsiteX3-45" fmla="*/ 0 w 12192000"/>
              <a:gd name="connsiteY3-46" fmla="*/ 1911118 h 4285880"/>
              <a:gd name="connsiteX4-47" fmla="*/ 391515 w 12192000"/>
              <a:gd name="connsiteY4-48" fmla="*/ 1835757 h 4285880"/>
              <a:gd name="connsiteX5-49" fmla="*/ 1531220 w 12192000"/>
              <a:gd name="connsiteY5-50" fmla="*/ 1640647 h 4285880"/>
              <a:gd name="connsiteX6-51" fmla="*/ 6531545 w 12192000"/>
              <a:gd name="connsiteY6-52" fmla="*/ 1124092 h 4285880"/>
              <a:gd name="connsiteX7-53" fmla="*/ 10070433 w 12192000"/>
              <a:gd name="connsiteY7-54" fmla="*/ 312360 h 4285880"/>
              <a:gd name="connsiteX8-55" fmla="*/ 12107697 w 12192000"/>
              <a:gd name="connsiteY8-56" fmla="*/ 6787 h 4285880"/>
              <a:gd name="connsiteX9-57" fmla="*/ 12192000 w 12192000"/>
              <a:gd name="connsiteY9-58" fmla="*/ 0 h 4285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192000" h="4285880">
                <a:moveTo>
                  <a:pt x="12192000" y="0"/>
                </a:moveTo>
                <a:lnTo>
                  <a:pt x="12192000" y="4285880"/>
                </a:lnTo>
                <a:lnTo>
                  <a:pt x="0" y="4285880"/>
                </a:lnTo>
                <a:lnTo>
                  <a:pt x="0" y="1911118"/>
                </a:lnTo>
                <a:lnTo>
                  <a:pt x="391515" y="1835757"/>
                </a:lnTo>
                <a:cubicBezTo>
                  <a:pt x="1091641" y="1709378"/>
                  <a:pt x="507882" y="1759258"/>
                  <a:pt x="1531220" y="1640647"/>
                </a:cubicBezTo>
                <a:cubicBezTo>
                  <a:pt x="2554558" y="1522036"/>
                  <a:pt x="5326783" y="1314992"/>
                  <a:pt x="6531545" y="1124092"/>
                </a:cubicBezTo>
                <a:cubicBezTo>
                  <a:pt x="7736306" y="933191"/>
                  <a:pt x="9058176" y="500054"/>
                  <a:pt x="10070433" y="312360"/>
                </a:cubicBezTo>
                <a:cubicBezTo>
                  <a:pt x="10956158" y="148130"/>
                  <a:pt x="11379493" y="71378"/>
                  <a:pt x="12107697" y="6787"/>
                </a:cubicBezTo>
                <a:lnTo>
                  <a:pt x="12192000" y="0"/>
                </a:lnTo>
                <a:close/>
              </a:path>
            </a:pathLst>
          </a:custGeom>
          <a:noFill/>
          <a:ln>
            <a:solidFill>
              <a:schemeClr val="accent1"/>
            </a:solidFill>
          </a:ln>
          <a:effectLst>
            <a:innerShdw blurRad="165100" dist="50800" dir="16200000">
              <a:prstClr val="black">
                <a:alpha val="19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思源黑体 CN Bold" panose="020B0800000000000000" pitchFamily="34" charset="-122"/>
            </a:endParaRPr>
          </a:p>
        </p:txBody>
      </p:sp>
      <p:grpSp>
        <p:nvGrpSpPr>
          <p:cNvPr id="3" name="PPT世界-5">
            <a:extLst>
              <a:ext uri="{FF2B5EF4-FFF2-40B4-BE49-F238E27FC236}">
                <a16:creationId xmlns:a16="http://schemas.microsoft.com/office/drawing/2014/main" id="{42D2E960-A607-4256-8AE0-F5954C532C05}"/>
              </a:ext>
            </a:extLst>
          </p:cNvPr>
          <p:cNvGrpSpPr/>
          <p:nvPr/>
        </p:nvGrpSpPr>
        <p:grpSpPr>
          <a:xfrm>
            <a:off x="660400" y="2106925"/>
            <a:ext cx="2464691" cy="2374863"/>
            <a:chOff x="660400" y="2106925"/>
            <a:chExt cx="2464691" cy="2374863"/>
          </a:xfrm>
        </p:grpSpPr>
        <p:grpSp>
          <p:nvGrpSpPr>
            <p:cNvPr id="20" name="组合 19"/>
            <p:cNvGrpSpPr/>
            <p:nvPr/>
          </p:nvGrpSpPr>
          <p:grpSpPr>
            <a:xfrm>
              <a:off x="660400" y="2645165"/>
              <a:ext cx="245650" cy="1836623"/>
              <a:chOff x="660400" y="2609028"/>
              <a:chExt cx="245650" cy="1836623"/>
            </a:xfrm>
          </p:grpSpPr>
          <p:sp>
            <p:nvSpPr>
              <p:cNvPr id="21" name="PPT世界-5-1"/>
              <p:cNvSpPr/>
              <p:nvPr/>
            </p:nvSpPr>
            <p:spPr>
              <a:xfrm>
                <a:off x="660400" y="4200001"/>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cxnSp>
            <p:nvCxnSpPr>
              <p:cNvPr id="22" name="PPT世界-5-2"/>
              <p:cNvCxnSpPr/>
              <p:nvPr/>
            </p:nvCxnSpPr>
            <p:spPr>
              <a:xfrm>
                <a:off x="776432" y="2609028"/>
                <a:ext cx="0" cy="1563101"/>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543EB572-27FF-4767-944E-16906D28C7A8}"/>
                </a:ext>
              </a:extLst>
            </p:cNvPr>
            <p:cNvGrpSpPr/>
            <p:nvPr/>
          </p:nvGrpSpPr>
          <p:grpSpPr>
            <a:xfrm>
              <a:off x="872445" y="2106925"/>
              <a:ext cx="2252646" cy="1163037"/>
              <a:chOff x="660401" y="3634297"/>
              <a:chExt cx="2252646" cy="1163037"/>
            </a:xfrm>
          </p:grpSpPr>
          <p:sp>
            <p:nvSpPr>
              <p:cNvPr id="73" name="PPT世界-5-3">
                <a:extLst>
                  <a:ext uri="{FF2B5EF4-FFF2-40B4-BE49-F238E27FC236}">
                    <a16:creationId xmlns:a16="http://schemas.microsoft.com/office/drawing/2014/main" id="{31461473-2121-442F-965E-19C99A4B5E24}"/>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74" name="组合 73">
                <a:extLst>
                  <a:ext uri="{FF2B5EF4-FFF2-40B4-BE49-F238E27FC236}">
                    <a16:creationId xmlns:a16="http://schemas.microsoft.com/office/drawing/2014/main" id="{FCFB3BE2-D3DD-4FBC-B89A-2C5E2CE4D437}"/>
                  </a:ext>
                </a:extLst>
              </p:cNvPr>
              <p:cNvGrpSpPr/>
              <p:nvPr/>
            </p:nvGrpSpPr>
            <p:grpSpPr>
              <a:xfrm>
                <a:off x="713689" y="3634297"/>
                <a:ext cx="1548000" cy="318171"/>
                <a:chOff x="2589463" y="-1108113"/>
                <a:chExt cx="1548000" cy="318171"/>
              </a:xfrm>
            </p:grpSpPr>
            <p:sp>
              <p:nvSpPr>
                <p:cNvPr id="75" name="PPT世界-5-4">
                  <a:extLst>
                    <a:ext uri="{FF2B5EF4-FFF2-40B4-BE49-F238E27FC236}">
                      <a16:creationId xmlns:a16="http://schemas.microsoft.com/office/drawing/2014/main" id="{329DADE7-7D00-4DD4-83E8-4334D73E13A4}"/>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76" name="PPT世界-5-5">
                  <a:extLst>
                    <a:ext uri="{FF2B5EF4-FFF2-40B4-BE49-F238E27FC236}">
                      <a16:creationId xmlns:a16="http://schemas.microsoft.com/office/drawing/2014/main" id="{52E55803-000B-4797-8986-0A371E4E2601}"/>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5" name="PPT世界-6">
            <a:extLst>
              <a:ext uri="{FF2B5EF4-FFF2-40B4-BE49-F238E27FC236}">
                <a16:creationId xmlns:a16="http://schemas.microsoft.com/office/drawing/2014/main" id="{E38B95EF-11C7-437E-A59F-229233B8F98F}"/>
              </a:ext>
            </a:extLst>
          </p:cNvPr>
          <p:cNvGrpSpPr/>
          <p:nvPr/>
        </p:nvGrpSpPr>
        <p:grpSpPr>
          <a:xfrm>
            <a:off x="3372559" y="1772263"/>
            <a:ext cx="2438579" cy="2357137"/>
            <a:chOff x="3372559" y="1772263"/>
            <a:chExt cx="2438579" cy="2357137"/>
          </a:xfrm>
        </p:grpSpPr>
        <p:grpSp>
          <p:nvGrpSpPr>
            <p:cNvPr id="26" name="组合 25"/>
            <p:cNvGrpSpPr/>
            <p:nvPr/>
          </p:nvGrpSpPr>
          <p:grpSpPr>
            <a:xfrm>
              <a:off x="3372559" y="2309200"/>
              <a:ext cx="245650" cy="1820200"/>
              <a:chOff x="5882100" y="2057650"/>
              <a:chExt cx="245650" cy="1820200"/>
            </a:xfrm>
          </p:grpSpPr>
          <p:sp>
            <p:nvSpPr>
              <p:cNvPr id="27" name="PPT世界-6-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28" name="PPT世界-6-2"/>
              <p:cNvCxnSpPr/>
              <p:nvPr/>
            </p:nvCxnSpPr>
            <p:spPr>
              <a:xfrm>
                <a:off x="6001528" y="2057650"/>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25DBFBF6-1C46-445E-837D-B00628766B45}"/>
                </a:ext>
              </a:extLst>
            </p:cNvPr>
            <p:cNvGrpSpPr/>
            <p:nvPr/>
          </p:nvGrpSpPr>
          <p:grpSpPr>
            <a:xfrm>
              <a:off x="3558492" y="1772263"/>
              <a:ext cx="2252646" cy="1163037"/>
              <a:chOff x="660401" y="3634297"/>
              <a:chExt cx="2252646" cy="1163037"/>
            </a:xfrm>
          </p:grpSpPr>
          <p:sp>
            <p:nvSpPr>
              <p:cNvPr id="81" name="PPT世界-6-3">
                <a:extLst>
                  <a:ext uri="{FF2B5EF4-FFF2-40B4-BE49-F238E27FC236}">
                    <a16:creationId xmlns:a16="http://schemas.microsoft.com/office/drawing/2014/main" id="{B4D2FD22-BD3C-4411-BB1E-B0852134E4DF}"/>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82" name="组合 81">
                <a:extLst>
                  <a:ext uri="{FF2B5EF4-FFF2-40B4-BE49-F238E27FC236}">
                    <a16:creationId xmlns:a16="http://schemas.microsoft.com/office/drawing/2014/main" id="{7E5968F8-5071-45D6-BA54-041CA87D2DE3}"/>
                  </a:ext>
                </a:extLst>
              </p:cNvPr>
              <p:cNvGrpSpPr/>
              <p:nvPr/>
            </p:nvGrpSpPr>
            <p:grpSpPr>
              <a:xfrm>
                <a:off x="713689" y="3634297"/>
                <a:ext cx="1548000" cy="318171"/>
                <a:chOff x="2589463" y="-1108113"/>
                <a:chExt cx="1548000" cy="318171"/>
              </a:xfrm>
            </p:grpSpPr>
            <p:sp>
              <p:nvSpPr>
                <p:cNvPr id="83" name="PPT世界-6-4">
                  <a:extLst>
                    <a:ext uri="{FF2B5EF4-FFF2-40B4-BE49-F238E27FC236}">
                      <a16:creationId xmlns:a16="http://schemas.microsoft.com/office/drawing/2014/main" id="{1ED0C29A-3089-497D-9566-35CC94D98B91}"/>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84" name="PPT世界-6-5">
                  <a:extLst>
                    <a:ext uri="{FF2B5EF4-FFF2-40B4-BE49-F238E27FC236}">
                      <a16:creationId xmlns:a16="http://schemas.microsoft.com/office/drawing/2014/main" id="{F556A753-71DD-4196-89F5-88D7BEA2C18D}"/>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8" name="PPT世界-7">
            <a:extLst>
              <a:ext uri="{FF2B5EF4-FFF2-40B4-BE49-F238E27FC236}">
                <a16:creationId xmlns:a16="http://schemas.microsoft.com/office/drawing/2014/main" id="{2C8F1E59-C622-41F9-8E64-9368961E7A27}"/>
              </a:ext>
            </a:extLst>
          </p:cNvPr>
          <p:cNvGrpSpPr/>
          <p:nvPr/>
        </p:nvGrpSpPr>
        <p:grpSpPr>
          <a:xfrm>
            <a:off x="6294637" y="1504386"/>
            <a:ext cx="2468070" cy="2358653"/>
            <a:chOff x="6294637" y="1504386"/>
            <a:chExt cx="2468070" cy="2358653"/>
          </a:xfrm>
        </p:grpSpPr>
        <p:grpSp>
          <p:nvGrpSpPr>
            <p:cNvPr id="50" name="组合 49"/>
            <p:cNvGrpSpPr/>
            <p:nvPr/>
          </p:nvGrpSpPr>
          <p:grpSpPr>
            <a:xfrm>
              <a:off x="6294637" y="2042839"/>
              <a:ext cx="245650" cy="1820200"/>
              <a:chOff x="5882100" y="2057650"/>
              <a:chExt cx="245650" cy="1820200"/>
            </a:xfrm>
          </p:grpSpPr>
          <p:sp>
            <p:nvSpPr>
              <p:cNvPr id="51" name="PPT世界-7-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52" name="PPT世界-7-2"/>
              <p:cNvCxnSpPr/>
              <p:nvPr/>
            </p:nvCxnSpPr>
            <p:spPr>
              <a:xfrm>
                <a:off x="6001528" y="2057650"/>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id="{BAE8C34D-A6AC-4DF6-945D-615D5F8EFF78}"/>
                </a:ext>
              </a:extLst>
            </p:cNvPr>
            <p:cNvGrpSpPr/>
            <p:nvPr/>
          </p:nvGrpSpPr>
          <p:grpSpPr>
            <a:xfrm>
              <a:off x="6510061" y="1504386"/>
              <a:ext cx="2252646" cy="1163037"/>
              <a:chOff x="660401" y="3634297"/>
              <a:chExt cx="2252646" cy="1163037"/>
            </a:xfrm>
          </p:grpSpPr>
          <p:sp>
            <p:nvSpPr>
              <p:cNvPr id="86" name="PPT世界-7-3">
                <a:extLst>
                  <a:ext uri="{FF2B5EF4-FFF2-40B4-BE49-F238E27FC236}">
                    <a16:creationId xmlns:a16="http://schemas.microsoft.com/office/drawing/2014/main" id="{6862D237-4646-4B83-8004-0C978094D610}"/>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87" name="组合 86">
                <a:extLst>
                  <a:ext uri="{FF2B5EF4-FFF2-40B4-BE49-F238E27FC236}">
                    <a16:creationId xmlns:a16="http://schemas.microsoft.com/office/drawing/2014/main" id="{DA5910B6-7770-45D7-9E72-D2EBA883C598}"/>
                  </a:ext>
                </a:extLst>
              </p:cNvPr>
              <p:cNvGrpSpPr/>
              <p:nvPr/>
            </p:nvGrpSpPr>
            <p:grpSpPr>
              <a:xfrm>
                <a:off x="713689" y="3634297"/>
                <a:ext cx="1548000" cy="318171"/>
                <a:chOff x="2589463" y="-1108113"/>
                <a:chExt cx="1548000" cy="318171"/>
              </a:xfrm>
            </p:grpSpPr>
            <p:sp>
              <p:nvSpPr>
                <p:cNvPr id="88" name="PPT世界-7-4">
                  <a:extLst>
                    <a:ext uri="{FF2B5EF4-FFF2-40B4-BE49-F238E27FC236}">
                      <a16:creationId xmlns:a16="http://schemas.microsoft.com/office/drawing/2014/main" id="{C52AB60C-CFD3-4830-BB27-9317E83284D4}"/>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89" name="PPT世界-7-5">
                  <a:extLst>
                    <a:ext uri="{FF2B5EF4-FFF2-40B4-BE49-F238E27FC236}">
                      <a16:creationId xmlns:a16="http://schemas.microsoft.com/office/drawing/2014/main" id="{D1E4DF48-411B-4385-9B48-4D04E3E26AFC}"/>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10" name="PPT世界-8">
            <a:extLst>
              <a:ext uri="{FF2B5EF4-FFF2-40B4-BE49-F238E27FC236}">
                <a16:creationId xmlns:a16="http://schemas.microsoft.com/office/drawing/2014/main" id="{B4A51B87-E3FE-41BB-A0B4-BE2D67D92E15}"/>
              </a:ext>
            </a:extLst>
          </p:cNvPr>
          <p:cNvGrpSpPr/>
          <p:nvPr/>
        </p:nvGrpSpPr>
        <p:grpSpPr>
          <a:xfrm>
            <a:off x="9419952" y="1115190"/>
            <a:ext cx="2471570" cy="2060018"/>
            <a:chOff x="9419952" y="1115190"/>
            <a:chExt cx="2471570" cy="2060018"/>
          </a:xfrm>
        </p:grpSpPr>
        <p:grpSp>
          <p:nvGrpSpPr>
            <p:cNvPr id="56" name="组合 55"/>
            <p:cNvGrpSpPr/>
            <p:nvPr/>
          </p:nvGrpSpPr>
          <p:grpSpPr>
            <a:xfrm>
              <a:off x="9419952" y="1645920"/>
              <a:ext cx="245650" cy="1529288"/>
              <a:chOff x="5882100" y="2348562"/>
              <a:chExt cx="245650" cy="1529288"/>
            </a:xfrm>
          </p:grpSpPr>
          <p:sp>
            <p:nvSpPr>
              <p:cNvPr id="57" name="PPT世界-8-1"/>
              <p:cNvSpPr/>
              <p:nvPr/>
            </p:nvSpPr>
            <p:spPr>
              <a:xfrm>
                <a:off x="5882100" y="3632200"/>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58" name="PPT世界-8-2"/>
              <p:cNvCxnSpPr/>
              <p:nvPr/>
            </p:nvCxnSpPr>
            <p:spPr>
              <a:xfrm>
                <a:off x="6001528" y="2348562"/>
                <a:ext cx="0" cy="1270132"/>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id="{A50F7C3F-1537-4B83-A508-29FBB7493819}"/>
                </a:ext>
              </a:extLst>
            </p:cNvPr>
            <p:cNvGrpSpPr/>
            <p:nvPr/>
          </p:nvGrpSpPr>
          <p:grpSpPr>
            <a:xfrm>
              <a:off x="9638876" y="1115190"/>
              <a:ext cx="2252646" cy="1163037"/>
              <a:chOff x="660401" y="3634297"/>
              <a:chExt cx="2252646" cy="1163037"/>
            </a:xfrm>
          </p:grpSpPr>
          <p:sp>
            <p:nvSpPr>
              <p:cNvPr id="91" name="PPT世界-8-3">
                <a:extLst>
                  <a:ext uri="{FF2B5EF4-FFF2-40B4-BE49-F238E27FC236}">
                    <a16:creationId xmlns:a16="http://schemas.microsoft.com/office/drawing/2014/main" id="{DF33E7EC-1213-4E60-B82F-BDF898F8C07B}"/>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92" name="组合 91">
                <a:extLst>
                  <a:ext uri="{FF2B5EF4-FFF2-40B4-BE49-F238E27FC236}">
                    <a16:creationId xmlns:a16="http://schemas.microsoft.com/office/drawing/2014/main" id="{4454CCFA-0D6D-493B-B85F-25055B64FF8E}"/>
                  </a:ext>
                </a:extLst>
              </p:cNvPr>
              <p:cNvGrpSpPr/>
              <p:nvPr/>
            </p:nvGrpSpPr>
            <p:grpSpPr>
              <a:xfrm>
                <a:off x="713689" y="3634297"/>
                <a:ext cx="1548000" cy="318171"/>
                <a:chOff x="2589463" y="-1108113"/>
                <a:chExt cx="1548000" cy="318171"/>
              </a:xfrm>
            </p:grpSpPr>
            <p:sp>
              <p:nvSpPr>
                <p:cNvPr id="93" name="PPT世界-8-4">
                  <a:extLst>
                    <a:ext uri="{FF2B5EF4-FFF2-40B4-BE49-F238E27FC236}">
                      <a16:creationId xmlns:a16="http://schemas.microsoft.com/office/drawing/2014/main" id="{DA00FC05-4AAB-4235-A1D6-656A7A64D402}"/>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94" name="PPT世界-8-5">
                  <a:extLst>
                    <a:ext uri="{FF2B5EF4-FFF2-40B4-BE49-F238E27FC236}">
                      <a16:creationId xmlns:a16="http://schemas.microsoft.com/office/drawing/2014/main" id="{79FE5888-658C-4785-A3B1-6DF1E4F1DE96}"/>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4" name="PPT世界-9">
            <a:extLst>
              <a:ext uri="{FF2B5EF4-FFF2-40B4-BE49-F238E27FC236}">
                <a16:creationId xmlns:a16="http://schemas.microsoft.com/office/drawing/2014/main" id="{1C24E916-5E48-47D9-BA49-200832CF6E2F}"/>
              </a:ext>
            </a:extLst>
          </p:cNvPr>
          <p:cNvGrpSpPr/>
          <p:nvPr/>
        </p:nvGrpSpPr>
        <p:grpSpPr>
          <a:xfrm>
            <a:off x="1795745" y="4079523"/>
            <a:ext cx="2479657" cy="2091814"/>
            <a:chOff x="1795745" y="4079523"/>
            <a:chExt cx="2479657" cy="2091814"/>
          </a:xfrm>
        </p:grpSpPr>
        <p:grpSp>
          <p:nvGrpSpPr>
            <p:cNvPr id="23" name="组合 22"/>
            <p:cNvGrpSpPr/>
            <p:nvPr/>
          </p:nvGrpSpPr>
          <p:grpSpPr>
            <a:xfrm rot="10800000">
              <a:off x="1795745" y="4079523"/>
              <a:ext cx="245650" cy="1836714"/>
              <a:chOff x="3833072" y="2242263"/>
              <a:chExt cx="245650" cy="1836714"/>
            </a:xfrm>
          </p:grpSpPr>
          <p:sp>
            <p:nvSpPr>
              <p:cNvPr id="24" name="PPT世界-9-1"/>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25" name="PPT世界-9-2"/>
              <p:cNvCxnSpPr/>
              <p:nvPr/>
            </p:nvCxnSpPr>
            <p:spPr>
              <a:xfrm>
                <a:off x="3950802" y="2242263"/>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a:extLst>
                <a:ext uri="{FF2B5EF4-FFF2-40B4-BE49-F238E27FC236}">
                  <a16:creationId xmlns:a16="http://schemas.microsoft.com/office/drawing/2014/main" id="{C669DAD3-D229-42F6-A12F-A1EDD2D0D7D5}"/>
                </a:ext>
              </a:extLst>
            </p:cNvPr>
            <p:cNvGrpSpPr/>
            <p:nvPr/>
          </p:nvGrpSpPr>
          <p:grpSpPr>
            <a:xfrm>
              <a:off x="2022756" y="5008300"/>
              <a:ext cx="2252646" cy="1163037"/>
              <a:chOff x="660401" y="3634297"/>
              <a:chExt cx="2252646" cy="1163037"/>
            </a:xfrm>
          </p:grpSpPr>
          <p:sp>
            <p:nvSpPr>
              <p:cNvPr id="96" name="PPT世界-9-3">
                <a:extLst>
                  <a:ext uri="{FF2B5EF4-FFF2-40B4-BE49-F238E27FC236}">
                    <a16:creationId xmlns:a16="http://schemas.microsoft.com/office/drawing/2014/main" id="{EE6D9C62-091D-4B22-B25A-0CFB9B939696}"/>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97" name="组合 96">
                <a:extLst>
                  <a:ext uri="{FF2B5EF4-FFF2-40B4-BE49-F238E27FC236}">
                    <a16:creationId xmlns:a16="http://schemas.microsoft.com/office/drawing/2014/main" id="{DDECCB18-741E-4670-93F5-455A15AC7AFB}"/>
                  </a:ext>
                </a:extLst>
              </p:cNvPr>
              <p:cNvGrpSpPr/>
              <p:nvPr/>
            </p:nvGrpSpPr>
            <p:grpSpPr>
              <a:xfrm>
                <a:off x="713689" y="3634297"/>
                <a:ext cx="1548000" cy="318171"/>
                <a:chOff x="2589463" y="-1108113"/>
                <a:chExt cx="1548000" cy="318171"/>
              </a:xfrm>
            </p:grpSpPr>
            <p:sp>
              <p:nvSpPr>
                <p:cNvPr id="98" name="PPT世界-9-4">
                  <a:extLst>
                    <a:ext uri="{FF2B5EF4-FFF2-40B4-BE49-F238E27FC236}">
                      <a16:creationId xmlns:a16="http://schemas.microsoft.com/office/drawing/2014/main" id="{2F3E2E86-81F5-41B4-B9F3-4E3BB294016C}"/>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99" name="PPT世界-9-5">
                  <a:extLst>
                    <a:ext uri="{FF2B5EF4-FFF2-40B4-BE49-F238E27FC236}">
                      <a16:creationId xmlns:a16="http://schemas.microsoft.com/office/drawing/2014/main" id="{F6D502C1-09E2-49C8-9C97-57261D5306D6}"/>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6" name="PPT世界-10">
            <a:extLst>
              <a:ext uri="{FF2B5EF4-FFF2-40B4-BE49-F238E27FC236}">
                <a16:creationId xmlns:a16="http://schemas.microsoft.com/office/drawing/2014/main" id="{BFEB77C6-10C5-4340-8C83-0C58A51326B8}"/>
              </a:ext>
            </a:extLst>
          </p:cNvPr>
          <p:cNvGrpSpPr/>
          <p:nvPr/>
        </p:nvGrpSpPr>
        <p:grpSpPr>
          <a:xfrm>
            <a:off x="4767831" y="3806554"/>
            <a:ext cx="2480946" cy="2005676"/>
            <a:chOff x="4767831" y="3806554"/>
            <a:chExt cx="2480946" cy="2005676"/>
          </a:xfrm>
        </p:grpSpPr>
        <p:grpSp>
          <p:nvGrpSpPr>
            <p:cNvPr id="44" name="组合 43"/>
            <p:cNvGrpSpPr/>
            <p:nvPr/>
          </p:nvGrpSpPr>
          <p:grpSpPr>
            <a:xfrm rot="10800000">
              <a:off x="4767831" y="3806554"/>
              <a:ext cx="245650" cy="1836714"/>
              <a:chOff x="3833072" y="2242263"/>
              <a:chExt cx="245650" cy="1836714"/>
            </a:xfrm>
          </p:grpSpPr>
          <p:sp>
            <p:nvSpPr>
              <p:cNvPr id="45" name="PPT世界-10-1"/>
              <p:cNvSpPr/>
              <p:nvPr/>
            </p:nvSpPr>
            <p:spPr>
              <a:xfrm>
                <a:off x="3833072" y="3833327"/>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46" name="PPT世界-10-2"/>
              <p:cNvCxnSpPr/>
              <p:nvPr/>
            </p:nvCxnSpPr>
            <p:spPr>
              <a:xfrm>
                <a:off x="3950802" y="2242263"/>
                <a:ext cx="0" cy="1561044"/>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8E0E0162-C81C-4068-8D4F-5C761AC6DA93}"/>
                </a:ext>
              </a:extLst>
            </p:cNvPr>
            <p:cNvGrpSpPr/>
            <p:nvPr/>
          </p:nvGrpSpPr>
          <p:grpSpPr>
            <a:xfrm>
              <a:off x="4996131" y="4649193"/>
              <a:ext cx="2252646" cy="1163037"/>
              <a:chOff x="660401" y="3634297"/>
              <a:chExt cx="2252646" cy="1163037"/>
            </a:xfrm>
          </p:grpSpPr>
          <p:sp>
            <p:nvSpPr>
              <p:cNvPr id="101" name="PPT世界-10-3">
                <a:extLst>
                  <a:ext uri="{FF2B5EF4-FFF2-40B4-BE49-F238E27FC236}">
                    <a16:creationId xmlns:a16="http://schemas.microsoft.com/office/drawing/2014/main" id="{A6DE98CA-8C06-494B-8130-7D63E96C09EF}"/>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102" name="组合 101">
                <a:extLst>
                  <a:ext uri="{FF2B5EF4-FFF2-40B4-BE49-F238E27FC236}">
                    <a16:creationId xmlns:a16="http://schemas.microsoft.com/office/drawing/2014/main" id="{BD99B32C-F2A1-49E3-AF79-77DD69FBF5B9}"/>
                  </a:ext>
                </a:extLst>
              </p:cNvPr>
              <p:cNvGrpSpPr/>
              <p:nvPr/>
            </p:nvGrpSpPr>
            <p:grpSpPr>
              <a:xfrm>
                <a:off x="713689" y="3634297"/>
                <a:ext cx="1548000" cy="318171"/>
                <a:chOff x="2589463" y="-1108113"/>
                <a:chExt cx="1548000" cy="318171"/>
              </a:xfrm>
            </p:grpSpPr>
            <p:sp>
              <p:nvSpPr>
                <p:cNvPr id="103" name="PPT世界-10-4">
                  <a:extLst>
                    <a:ext uri="{FF2B5EF4-FFF2-40B4-BE49-F238E27FC236}">
                      <a16:creationId xmlns:a16="http://schemas.microsoft.com/office/drawing/2014/main" id="{AC0B8D44-0355-446C-92E7-C532C02ECAB6}"/>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04" name="PPT世界-10-5">
                  <a:extLst>
                    <a:ext uri="{FF2B5EF4-FFF2-40B4-BE49-F238E27FC236}">
                      <a16:creationId xmlns:a16="http://schemas.microsoft.com/office/drawing/2014/main" id="{80DB2C02-1DD1-4400-A9A8-60875DF5C3AE}"/>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9" name="PPT世界-11">
            <a:extLst>
              <a:ext uri="{FF2B5EF4-FFF2-40B4-BE49-F238E27FC236}">
                <a16:creationId xmlns:a16="http://schemas.microsoft.com/office/drawing/2014/main" id="{C790A1A4-D2F7-4870-82A9-1B5F7FDAF3B9}"/>
              </a:ext>
            </a:extLst>
          </p:cNvPr>
          <p:cNvGrpSpPr/>
          <p:nvPr/>
        </p:nvGrpSpPr>
        <p:grpSpPr>
          <a:xfrm>
            <a:off x="8064781" y="3201830"/>
            <a:ext cx="2468573" cy="2063429"/>
            <a:chOff x="8064781" y="3201830"/>
            <a:chExt cx="2468573" cy="2063429"/>
          </a:xfrm>
        </p:grpSpPr>
        <p:grpSp>
          <p:nvGrpSpPr>
            <p:cNvPr id="29" name="组合 28"/>
            <p:cNvGrpSpPr/>
            <p:nvPr/>
          </p:nvGrpSpPr>
          <p:grpSpPr>
            <a:xfrm rot="10800000">
              <a:off x="8064781" y="3201830"/>
              <a:ext cx="245650" cy="1855139"/>
              <a:chOff x="7931128" y="1591826"/>
              <a:chExt cx="245650" cy="1855139"/>
            </a:xfrm>
          </p:grpSpPr>
          <p:sp>
            <p:nvSpPr>
              <p:cNvPr id="30" name="PPT世界-11-1"/>
              <p:cNvSpPr/>
              <p:nvPr/>
            </p:nvSpPr>
            <p:spPr>
              <a:xfrm>
                <a:off x="7931128" y="3201315"/>
                <a:ext cx="245650" cy="245650"/>
              </a:xfrm>
              <a:prstGeom prst="ellipse">
                <a:avLst/>
              </a:prstGeom>
              <a:solidFill>
                <a:schemeClr val="bg1"/>
              </a:solidFill>
              <a:ln w="666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31" name="PPT世界-11-2"/>
              <p:cNvCxnSpPr/>
              <p:nvPr/>
            </p:nvCxnSpPr>
            <p:spPr>
              <a:xfrm>
                <a:off x="8052254" y="1591826"/>
                <a:ext cx="0" cy="1581368"/>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5" name="组合 104">
              <a:extLst>
                <a:ext uri="{FF2B5EF4-FFF2-40B4-BE49-F238E27FC236}">
                  <a16:creationId xmlns:a16="http://schemas.microsoft.com/office/drawing/2014/main" id="{CA6B9789-90A9-4AD2-9F61-4DACAB958FB6}"/>
                </a:ext>
              </a:extLst>
            </p:cNvPr>
            <p:cNvGrpSpPr/>
            <p:nvPr/>
          </p:nvGrpSpPr>
          <p:grpSpPr>
            <a:xfrm>
              <a:off x="8280708" y="4102222"/>
              <a:ext cx="2252646" cy="1163037"/>
              <a:chOff x="660401" y="3634297"/>
              <a:chExt cx="2252646" cy="1163037"/>
            </a:xfrm>
          </p:grpSpPr>
          <p:sp>
            <p:nvSpPr>
              <p:cNvPr id="106" name="PPT世界-11-3">
                <a:extLst>
                  <a:ext uri="{FF2B5EF4-FFF2-40B4-BE49-F238E27FC236}">
                    <a16:creationId xmlns:a16="http://schemas.microsoft.com/office/drawing/2014/main" id="{FB2E4433-9627-46AC-8D02-A64A17CC2538}"/>
                  </a:ext>
                </a:extLst>
              </p:cNvPr>
              <p:cNvSpPr txBox="1"/>
              <p:nvPr/>
            </p:nvSpPr>
            <p:spPr>
              <a:xfrm>
                <a:off x="660401" y="4004681"/>
                <a:ext cx="2252646"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a:t>
                </a:r>
              </a:p>
            </p:txBody>
          </p:sp>
          <p:grpSp>
            <p:nvGrpSpPr>
              <p:cNvPr id="107" name="组合 106">
                <a:extLst>
                  <a:ext uri="{FF2B5EF4-FFF2-40B4-BE49-F238E27FC236}">
                    <a16:creationId xmlns:a16="http://schemas.microsoft.com/office/drawing/2014/main" id="{54284585-1137-4AAE-B09A-9B3638C79653}"/>
                  </a:ext>
                </a:extLst>
              </p:cNvPr>
              <p:cNvGrpSpPr/>
              <p:nvPr/>
            </p:nvGrpSpPr>
            <p:grpSpPr>
              <a:xfrm>
                <a:off x="713689" y="3634297"/>
                <a:ext cx="1548000" cy="318171"/>
                <a:chOff x="2589463" y="-1108113"/>
                <a:chExt cx="1548000" cy="318171"/>
              </a:xfrm>
            </p:grpSpPr>
            <p:sp>
              <p:nvSpPr>
                <p:cNvPr id="108" name="PPT世界-11-4">
                  <a:extLst>
                    <a:ext uri="{FF2B5EF4-FFF2-40B4-BE49-F238E27FC236}">
                      <a16:creationId xmlns:a16="http://schemas.microsoft.com/office/drawing/2014/main" id="{FB98E727-819A-4890-A0F7-1C632D71CB8D}"/>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109" name="PPT世界-11-5">
                  <a:extLst>
                    <a:ext uri="{FF2B5EF4-FFF2-40B4-BE49-F238E27FC236}">
                      <a16:creationId xmlns:a16="http://schemas.microsoft.com/office/drawing/2014/main" id="{C0CAE378-467E-4746-9E79-215B363F502B}"/>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110" name="PPT世界-12">
            <a:extLst>
              <a:ext uri="{FF2B5EF4-FFF2-40B4-BE49-F238E27FC236}">
                <a16:creationId xmlns:a16="http://schemas.microsoft.com/office/drawing/2014/main" id="{54EBF7B0-5DB2-479A-8843-5D5DA3125640}"/>
              </a:ext>
            </a:extLst>
          </p:cNvPr>
          <p:cNvGrpSpPr/>
          <p:nvPr/>
        </p:nvGrpSpPr>
        <p:grpSpPr>
          <a:xfrm>
            <a:off x="319341" y="299953"/>
            <a:ext cx="3569559" cy="600930"/>
            <a:chOff x="1393399" y="5437280"/>
            <a:chExt cx="3569559" cy="600930"/>
          </a:xfrm>
        </p:grpSpPr>
        <p:sp>
          <p:nvSpPr>
            <p:cNvPr id="111" name="PPT世界-12-1">
              <a:extLst>
                <a:ext uri="{FF2B5EF4-FFF2-40B4-BE49-F238E27FC236}">
                  <a16:creationId xmlns:a16="http://schemas.microsoft.com/office/drawing/2014/main" id="{3B364D07-1930-4E7E-854F-47B9E1E13A6C}"/>
                </a:ext>
              </a:extLst>
            </p:cNvPr>
            <p:cNvSpPr/>
            <p:nvPr/>
          </p:nvSpPr>
          <p:spPr>
            <a:xfrm rot="11647782" flipH="1" flipV="1">
              <a:off x="1445027" y="5443160"/>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2" name="PPT世界-12-2">
              <a:extLst>
                <a:ext uri="{FF2B5EF4-FFF2-40B4-BE49-F238E27FC236}">
                  <a16:creationId xmlns:a16="http://schemas.microsoft.com/office/drawing/2014/main" id="{DAC8F181-CBD0-4941-B6B2-D35B2A6AC1EB}"/>
                </a:ext>
              </a:extLst>
            </p:cNvPr>
            <p:cNvSpPr/>
            <p:nvPr/>
          </p:nvSpPr>
          <p:spPr>
            <a:xfrm rot="15561976" flipH="1" flipV="1">
              <a:off x="1416273" y="5453906"/>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13" name="PPT世界-12-3">
              <a:extLst>
                <a:ext uri="{FF2B5EF4-FFF2-40B4-BE49-F238E27FC236}">
                  <a16:creationId xmlns:a16="http://schemas.microsoft.com/office/drawing/2014/main" id="{286C52C6-6A82-4762-862A-1A2037C7D0E2}"/>
                </a:ext>
              </a:extLst>
            </p:cNvPr>
            <p:cNvSpPr txBox="1"/>
            <p:nvPr/>
          </p:nvSpPr>
          <p:spPr>
            <a:xfrm>
              <a:off x="1393399" y="5543803"/>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04</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114" name="PPT世界-12-4">
              <a:extLst>
                <a:ext uri="{FF2B5EF4-FFF2-40B4-BE49-F238E27FC236}">
                  <a16:creationId xmlns:a16="http://schemas.microsoft.com/office/drawing/2014/main" id="{712DF368-B589-4662-84EF-8B7C5CDBDA2A}"/>
                </a:ext>
              </a:extLst>
            </p:cNvPr>
            <p:cNvSpPr txBox="1"/>
            <p:nvPr/>
          </p:nvSpPr>
          <p:spPr>
            <a:xfrm>
              <a:off x="3138854" y="5564695"/>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HISTORICAL GEOGRAPHY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15" name="PPT世界-12-5">
              <a:extLst>
                <a:ext uri="{FF2B5EF4-FFF2-40B4-BE49-F238E27FC236}">
                  <a16:creationId xmlns:a16="http://schemas.microsoft.com/office/drawing/2014/main" id="{86A7C47F-BFBE-4A4D-B4A1-5E7C9266ECFF}"/>
                </a:ext>
              </a:extLst>
            </p:cNvPr>
            <p:cNvSpPr txBox="1"/>
            <p:nvPr/>
          </p:nvSpPr>
          <p:spPr>
            <a:xfrm>
              <a:off x="2433823" y="5532802"/>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历史地理学</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anim calcmode="lin" valueType="num">
                                      <p:cBhvr>
                                        <p:cTn id="38" dur="500" fill="hold"/>
                                        <p:tgtEl>
                                          <p:spTgt spid="9"/>
                                        </p:tgtEl>
                                        <p:attrNameLst>
                                          <p:attrName>ppt_x</p:attrName>
                                        </p:attrNameLst>
                                      </p:cBhvr>
                                      <p:tavLst>
                                        <p:tav tm="0">
                                          <p:val>
                                            <p:strVal val="#ppt_x"/>
                                          </p:val>
                                        </p:tav>
                                        <p:tav tm="100000">
                                          <p:val>
                                            <p:strVal val="#ppt_x"/>
                                          </p:val>
                                        </p:tav>
                                      </p:tavLst>
                                    </p:anim>
                                    <p:anim calcmode="lin" valueType="num">
                                      <p:cBhvr>
                                        <p:cTn id="39" dur="5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anim calcmode="lin" valueType="num">
                                      <p:cBhvr>
                                        <p:cTn id="44" dur="500" fill="hold"/>
                                        <p:tgtEl>
                                          <p:spTgt spid="10"/>
                                        </p:tgtEl>
                                        <p:attrNameLst>
                                          <p:attrName>ppt_x</p:attrName>
                                        </p:attrNameLst>
                                      </p:cBhvr>
                                      <p:tavLst>
                                        <p:tav tm="0">
                                          <p:val>
                                            <p:strVal val="#ppt_x"/>
                                          </p:val>
                                        </p:tav>
                                        <p:tav tm="100000">
                                          <p:val>
                                            <p:strVal val="#ppt_x"/>
                                          </p:val>
                                        </p:tav>
                                      </p:tavLst>
                                    </p:anim>
                                    <p:anim calcmode="lin" valueType="num">
                                      <p:cBhvr>
                                        <p:cTn id="4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PT世界-1">
            <a:extLst>
              <a:ext uri="{FF2B5EF4-FFF2-40B4-BE49-F238E27FC236}">
                <a16:creationId xmlns:a16="http://schemas.microsoft.com/office/drawing/2014/main" id="{AD936E49-E9F5-4BCE-9856-F2993B4FE575}"/>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0" name="PPT世界-2"/>
          <p:cNvSpPr/>
          <p:nvPr/>
        </p:nvSpPr>
        <p:spPr>
          <a:xfrm rot="20875266">
            <a:off x="-503829" y="555246"/>
            <a:ext cx="7220337" cy="7132819"/>
          </a:xfrm>
          <a:custGeom>
            <a:avLst/>
            <a:gdLst>
              <a:gd name="connsiteX0" fmla="*/ 5128379 w 7220337"/>
              <a:gd name="connsiteY0" fmla="*/ 18042 h 7132819"/>
              <a:gd name="connsiteX1" fmla="*/ 5798714 w 7220337"/>
              <a:gd name="connsiteY1" fmla="*/ 360090 h 7132819"/>
              <a:gd name="connsiteX2" fmla="*/ 6223354 w 7220337"/>
              <a:gd name="connsiteY2" fmla="*/ 890747 h 7132819"/>
              <a:gd name="connsiteX3" fmla="*/ 6315667 w 7220337"/>
              <a:gd name="connsiteY3" fmla="*/ 1137124 h 7132819"/>
              <a:gd name="connsiteX4" fmla="*/ 6389517 w 7220337"/>
              <a:gd name="connsiteY4" fmla="*/ 1269788 h 7132819"/>
              <a:gd name="connsiteX5" fmla="*/ 6426443 w 7220337"/>
              <a:gd name="connsiteY5" fmla="*/ 1459307 h 7132819"/>
              <a:gd name="connsiteX6" fmla="*/ 6481830 w 7220337"/>
              <a:gd name="connsiteY6" fmla="*/ 1610925 h 7132819"/>
              <a:gd name="connsiteX7" fmla="*/ 6574145 w 7220337"/>
              <a:gd name="connsiteY7" fmla="*/ 1895205 h 7132819"/>
              <a:gd name="connsiteX8" fmla="*/ 6758771 w 7220337"/>
              <a:gd name="connsiteY8" fmla="*/ 2350054 h 7132819"/>
              <a:gd name="connsiteX9" fmla="*/ 6888010 w 7220337"/>
              <a:gd name="connsiteY9" fmla="*/ 2748047 h 7132819"/>
              <a:gd name="connsiteX10" fmla="*/ 6998785 w 7220337"/>
              <a:gd name="connsiteY10" fmla="*/ 3183943 h 7132819"/>
              <a:gd name="connsiteX11" fmla="*/ 7054173 w 7220337"/>
              <a:gd name="connsiteY11" fmla="*/ 3411369 h 7132819"/>
              <a:gd name="connsiteX12" fmla="*/ 7091098 w 7220337"/>
              <a:gd name="connsiteY12" fmla="*/ 3525081 h 7132819"/>
              <a:gd name="connsiteX13" fmla="*/ 6537219 w 7220337"/>
              <a:gd name="connsiteY13" fmla="*/ 4188402 h 7132819"/>
              <a:gd name="connsiteX14" fmla="*/ 6278741 w 7220337"/>
              <a:gd name="connsiteY14" fmla="*/ 4472682 h 7132819"/>
              <a:gd name="connsiteX15" fmla="*/ 6204891 w 7220337"/>
              <a:gd name="connsiteY15" fmla="*/ 4548491 h 7132819"/>
              <a:gd name="connsiteX16" fmla="*/ 6038728 w 7220337"/>
              <a:gd name="connsiteY16" fmla="*/ 4586396 h 7132819"/>
              <a:gd name="connsiteX17" fmla="*/ 6001802 w 7220337"/>
              <a:gd name="connsiteY17" fmla="*/ 4643250 h 7132819"/>
              <a:gd name="connsiteX18" fmla="*/ 5927952 w 7220337"/>
              <a:gd name="connsiteY18" fmla="*/ 4719059 h 7132819"/>
              <a:gd name="connsiteX19" fmla="*/ 5891026 w 7220337"/>
              <a:gd name="connsiteY19" fmla="*/ 4832771 h 7132819"/>
              <a:gd name="connsiteX20" fmla="*/ 5854101 w 7220337"/>
              <a:gd name="connsiteY20" fmla="*/ 5211812 h 7132819"/>
              <a:gd name="connsiteX21" fmla="*/ 5835637 w 7220337"/>
              <a:gd name="connsiteY21" fmla="*/ 5439236 h 7132819"/>
              <a:gd name="connsiteX22" fmla="*/ 5964876 w 7220337"/>
              <a:gd name="connsiteY22" fmla="*/ 5647709 h 7132819"/>
              <a:gd name="connsiteX23" fmla="*/ 6537219 w 7220337"/>
              <a:gd name="connsiteY23" fmla="*/ 6159414 h 7132819"/>
              <a:gd name="connsiteX24" fmla="*/ 6611069 w 7220337"/>
              <a:gd name="connsiteY24" fmla="*/ 6197319 h 7132819"/>
              <a:gd name="connsiteX25" fmla="*/ 6684920 w 7220337"/>
              <a:gd name="connsiteY25" fmla="*/ 6273127 h 7132819"/>
              <a:gd name="connsiteX26" fmla="*/ 6814159 w 7220337"/>
              <a:gd name="connsiteY26" fmla="*/ 6367886 h 7132819"/>
              <a:gd name="connsiteX27" fmla="*/ 7220337 w 7220337"/>
              <a:gd name="connsiteY27" fmla="*/ 6993304 h 7132819"/>
              <a:gd name="connsiteX28" fmla="*/ 7201875 w 7220337"/>
              <a:gd name="connsiteY28" fmla="*/ 7107017 h 7132819"/>
              <a:gd name="connsiteX29" fmla="*/ 7199530 w 7220337"/>
              <a:gd name="connsiteY29" fmla="*/ 7132819 h 7132819"/>
              <a:gd name="connsiteX30" fmla="*/ 0 w 7220337"/>
              <a:gd name="connsiteY30" fmla="*/ 5592146 h 7132819"/>
              <a:gd name="connsiteX31" fmla="*/ 682489 w 7220337"/>
              <a:gd name="connsiteY31" fmla="*/ 2402891 h 7132819"/>
              <a:gd name="connsiteX32" fmla="*/ 694661 w 7220337"/>
              <a:gd name="connsiteY32" fmla="*/ 2382845 h 7132819"/>
              <a:gd name="connsiteX33" fmla="*/ 850723 w 7220337"/>
              <a:gd name="connsiteY33" fmla="*/ 2027869 h 7132819"/>
              <a:gd name="connsiteX34" fmla="*/ 1090738 w 7220337"/>
              <a:gd name="connsiteY34" fmla="*/ 1667781 h 7132819"/>
              <a:gd name="connsiteX35" fmla="*/ 1275365 w 7220337"/>
              <a:gd name="connsiteY35" fmla="*/ 1345596 h 7132819"/>
              <a:gd name="connsiteX36" fmla="*/ 1441528 w 7220337"/>
              <a:gd name="connsiteY36" fmla="*/ 1156076 h 7132819"/>
              <a:gd name="connsiteX37" fmla="*/ 1496916 w 7220337"/>
              <a:gd name="connsiteY37" fmla="*/ 1004460 h 7132819"/>
              <a:gd name="connsiteX38" fmla="*/ 1810781 w 7220337"/>
              <a:gd name="connsiteY38" fmla="*/ 644370 h 7132819"/>
              <a:gd name="connsiteX39" fmla="*/ 1976945 w 7220337"/>
              <a:gd name="connsiteY39" fmla="*/ 492754 h 7132819"/>
              <a:gd name="connsiteX40" fmla="*/ 2050796 w 7220337"/>
              <a:gd name="connsiteY40" fmla="*/ 416946 h 7132819"/>
              <a:gd name="connsiteX41" fmla="*/ 2216959 w 7220337"/>
              <a:gd name="connsiteY41" fmla="*/ 303233 h 7132819"/>
              <a:gd name="connsiteX42" fmla="*/ 2290811 w 7220337"/>
              <a:gd name="connsiteY42" fmla="*/ 265329 h 7132819"/>
              <a:gd name="connsiteX43" fmla="*/ 2438511 w 7220337"/>
              <a:gd name="connsiteY43" fmla="*/ 227425 h 7132819"/>
              <a:gd name="connsiteX44" fmla="*/ 3047778 w 7220337"/>
              <a:gd name="connsiteY44" fmla="*/ 170569 h 7132819"/>
              <a:gd name="connsiteX45" fmla="*/ 3361644 w 7220337"/>
              <a:gd name="connsiteY45" fmla="*/ 132665 h 7132819"/>
              <a:gd name="connsiteX46" fmla="*/ 3712435 w 7220337"/>
              <a:gd name="connsiteY46" fmla="*/ 94761 h 7132819"/>
              <a:gd name="connsiteX47" fmla="*/ 3952448 w 7220337"/>
              <a:gd name="connsiteY47" fmla="*/ 56856 h 7132819"/>
              <a:gd name="connsiteX48" fmla="*/ 4377090 w 7220337"/>
              <a:gd name="connsiteY48" fmla="*/ 0 h 7132819"/>
              <a:gd name="connsiteX49" fmla="*/ 5128379 w 7220337"/>
              <a:gd name="connsiteY49" fmla="*/ 18042 h 713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220337" h="7132819">
                <a:moveTo>
                  <a:pt x="5128379" y="18042"/>
                </a:moveTo>
                <a:cubicBezTo>
                  <a:pt x="5330116" y="49878"/>
                  <a:pt x="5518360" y="135715"/>
                  <a:pt x="5798714" y="360090"/>
                </a:cubicBezTo>
                <a:cubicBezTo>
                  <a:pt x="5974578" y="500839"/>
                  <a:pt x="6223354" y="890747"/>
                  <a:pt x="6223354" y="890747"/>
                </a:cubicBezTo>
                <a:cubicBezTo>
                  <a:pt x="6254125" y="972872"/>
                  <a:pt x="6280492" y="1056883"/>
                  <a:pt x="6315667" y="1137124"/>
                </a:cubicBezTo>
                <a:cubicBezTo>
                  <a:pt x="6336029" y="1183569"/>
                  <a:pt x="6368986" y="1223421"/>
                  <a:pt x="6389517" y="1269788"/>
                </a:cubicBezTo>
                <a:cubicBezTo>
                  <a:pt x="6408425" y="1312487"/>
                  <a:pt x="6416546" y="1423745"/>
                  <a:pt x="6426443" y="1459307"/>
                </a:cubicBezTo>
                <a:cubicBezTo>
                  <a:pt x="6440888" y="1511206"/>
                  <a:pt x="6464556" y="1559944"/>
                  <a:pt x="6481830" y="1610925"/>
                </a:cubicBezTo>
                <a:cubicBezTo>
                  <a:pt x="6513798" y="1705266"/>
                  <a:pt x="6539213" y="1801977"/>
                  <a:pt x="6574145" y="1895205"/>
                </a:cubicBezTo>
                <a:cubicBezTo>
                  <a:pt x="6631584" y="2048508"/>
                  <a:pt x="6702224" y="2196401"/>
                  <a:pt x="6758771" y="2350054"/>
                </a:cubicBezTo>
                <a:cubicBezTo>
                  <a:pt x="6806915" y="2480871"/>
                  <a:pt x="6888010" y="2748047"/>
                  <a:pt x="6888010" y="2748047"/>
                </a:cubicBezTo>
                <a:cubicBezTo>
                  <a:pt x="6921310" y="3089890"/>
                  <a:pt x="6875525" y="2788545"/>
                  <a:pt x="6998785" y="3183943"/>
                </a:cubicBezTo>
                <a:cubicBezTo>
                  <a:pt x="7021985" y="3258367"/>
                  <a:pt x="7033798" y="3336078"/>
                  <a:pt x="7054173" y="3411369"/>
                </a:cubicBezTo>
                <a:cubicBezTo>
                  <a:pt x="7064591" y="3449866"/>
                  <a:pt x="7078790" y="3487176"/>
                  <a:pt x="7091098" y="3525081"/>
                </a:cubicBezTo>
                <a:cubicBezTo>
                  <a:pt x="6960377" y="3860540"/>
                  <a:pt x="7076786" y="3594971"/>
                  <a:pt x="6537219" y="4188402"/>
                </a:cubicBezTo>
                <a:lnTo>
                  <a:pt x="6278741" y="4472682"/>
                </a:lnTo>
                <a:cubicBezTo>
                  <a:pt x="6254799" y="4498626"/>
                  <a:pt x="6238876" y="4540739"/>
                  <a:pt x="6204891" y="4548491"/>
                </a:cubicBezTo>
                <a:lnTo>
                  <a:pt x="6038728" y="4586396"/>
                </a:lnTo>
                <a:cubicBezTo>
                  <a:pt x="6026419" y="4605347"/>
                  <a:pt x="6016242" y="4625957"/>
                  <a:pt x="6001802" y="4643250"/>
                </a:cubicBezTo>
                <a:cubicBezTo>
                  <a:pt x="5979146" y="4670384"/>
                  <a:pt x="5945863" y="4688417"/>
                  <a:pt x="5927952" y="4719059"/>
                </a:cubicBezTo>
                <a:cubicBezTo>
                  <a:pt x="5907926" y="4753320"/>
                  <a:pt x="5903334" y="4794867"/>
                  <a:pt x="5891026" y="4832771"/>
                </a:cubicBezTo>
                <a:cubicBezTo>
                  <a:pt x="5878717" y="4959118"/>
                  <a:pt x="5865648" y="5085390"/>
                  <a:pt x="5854101" y="5211812"/>
                </a:cubicBezTo>
                <a:cubicBezTo>
                  <a:pt x="5847184" y="5287551"/>
                  <a:pt x="5816931" y="5365629"/>
                  <a:pt x="5835637" y="5439236"/>
                </a:cubicBezTo>
                <a:cubicBezTo>
                  <a:pt x="5855892" y="5518938"/>
                  <a:pt x="5908137" y="5589467"/>
                  <a:pt x="5964876" y="5647709"/>
                </a:cubicBezTo>
                <a:cubicBezTo>
                  <a:pt x="6143773" y="5831348"/>
                  <a:pt x="6310931" y="6043270"/>
                  <a:pt x="6537219" y="6159414"/>
                </a:cubicBezTo>
                <a:cubicBezTo>
                  <a:pt x="6561835" y="6172049"/>
                  <a:pt x="6589052" y="6180368"/>
                  <a:pt x="6611069" y="6197319"/>
                </a:cubicBezTo>
                <a:cubicBezTo>
                  <a:pt x="6638920" y="6218760"/>
                  <a:pt x="6657977" y="6250496"/>
                  <a:pt x="6684920" y="6273127"/>
                </a:cubicBezTo>
                <a:cubicBezTo>
                  <a:pt x="6725894" y="6307539"/>
                  <a:pt x="6780635" y="6325826"/>
                  <a:pt x="6814159" y="6367886"/>
                </a:cubicBezTo>
                <a:cubicBezTo>
                  <a:pt x="7148619" y="6787506"/>
                  <a:pt x="7113224" y="6718425"/>
                  <a:pt x="7220337" y="6993304"/>
                </a:cubicBezTo>
                <a:cubicBezTo>
                  <a:pt x="7214183" y="7031209"/>
                  <a:pt x="7205794" y="7068802"/>
                  <a:pt x="7201875" y="7107017"/>
                </a:cubicBezTo>
                <a:lnTo>
                  <a:pt x="7199530" y="7132819"/>
                </a:lnTo>
                <a:lnTo>
                  <a:pt x="0" y="5592146"/>
                </a:lnTo>
                <a:lnTo>
                  <a:pt x="682489" y="2402891"/>
                </a:lnTo>
                <a:lnTo>
                  <a:pt x="694661" y="2382845"/>
                </a:lnTo>
                <a:cubicBezTo>
                  <a:pt x="764036" y="2262117"/>
                  <a:pt x="713195" y="2265636"/>
                  <a:pt x="850723" y="2027869"/>
                </a:cubicBezTo>
                <a:cubicBezTo>
                  <a:pt x="923056" y="1902815"/>
                  <a:pt x="1027377" y="1797864"/>
                  <a:pt x="1090738" y="1667781"/>
                </a:cubicBezTo>
                <a:cubicBezTo>
                  <a:pt x="1160874" y="1523791"/>
                  <a:pt x="1178338" y="1463303"/>
                  <a:pt x="1275365" y="1345596"/>
                </a:cubicBezTo>
                <a:cubicBezTo>
                  <a:pt x="1566908" y="991914"/>
                  <a:pt x="1261114" y="1403009"/>
                  <a:pt x="1441528" y="1156076"/>
                </a:cubicBezTo>
                <a:cubicBezTo>
                  <a:pt x="1455654" y="1112575"/>
                  <a:pt x="1477997" y="1040063"/>
                  <a:pt x="1496916" y="1004460"/>
                </a:cubicBezTo>
                <a:cubicBezTo>
                  <a:pt x="1572788" y="861673"/>
                  <a:pt x="1694241" y="750706"/>
                  <a:pt x="1810781" y="644370"/>
                </a:cubicBezTo>
                <a:cubicBezTo>
                  <a:pt x="1866169" y="593831"/>
                  <a:pt x="1922491" y="544351"/>
                  <a:pt x="1976945" y="492754"/>
                </a:cubicBezTo>
                <a:cubicBezTo>
                  <a:pt x="2002526" y="468515"/>
                  <a:pt x="2024596" y="440478"/>
                  <a:pt x="2050796" y="416946"/>
                </a:cubicBezTo>
                <a:cubicBezTo>
                  <a:pt x="2099061" y="373594"/>
                  <a:pt x="2161576" y="334817"/>
                  <a:pt x="2216959" y="303233"/>
                </a:cubicBezTo>
                <a:cubicBezTo>
                  <a:pt x="2241018" y="289513"/>
                  <a:pt x="2264700" y="274263"/>
                  <a:pt x="2290811" y="265329"/>
                </a:cubicBezTo>
                <a:cubicBezTo>
                  <a:pt x="2338956" y="248855"/>
                  <a:pt x="2388513" y="236352"/>
                  <a:pt x="2438511" y="227425"/>
                </a:cubicBezTo>
                <a:cubicBezTo>
                  <a:pt x="2692777" y="182034"/>
                  <a:pt x="2780487" y="185812"/>
                  <a:pt x="3047778" y="170569"/>
                </a:cubicBezTo>
                <a:lnTo>
                  <a:pt x="3361644" y="132665"/>
                </a:lnTo>
                <a:lnTo>
                  <a:pt x="3712435" y="94761"/>
                </a:lnTo>
                <a:cubicBezTo>
                  <a:pt x="3792756" y="84455"/>
                  <a:pt x="3872168" y="67489"/>
                  <a:pt x="3952448" y="56856"/>
                </a:cubicBezTo>
                <a:cubicBezTo>
                  <a:pt x="4407761" y="-3451"/>
                  <a:pt x="4149637" y="46698"/>
                  <a:pt x="4377090" y="0"/>
                </a:cubicBezTo>
                <a:cubicBezTo>
                  <a:pt x="4711413" y="8371"/>
                  <a:pt x="4926643" y="-13794"/>
                  <a:pt x="5128379" y="18042"/>
                </a:cubicBezTo>
                <a:close/>
              </a:path>
            </a:pathLst>
          </a:custGeom>
          <a:solidFill>
            <a:schemeClr val="accent1"/>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8" name="PPT世界-3"/>
          <p:cNvSpPr/>
          <p:nvPr/>
        </p:nvSpPr>
        <p:spPr>
          <a:xfrm>
            <a:off x="0" y="1059906"/>
            <a:ext cx="5941926" cy="5798094"/>
          </a:xfrm>
          <a:custGeom>
            <a:avLst/>
            <a:gdLst>
              <a:gd name="connsiteX0" fmla="*/ 3753961 w 5941926"/>
              <a:gd name="connsiteY0" fmla="*/ 0 h 5798094"/>
              <a:gd name="connsiteX1" fmla="*/ 4847944 w 5941926"/>
              <a:gd name="connsiteY1" fmla="*/ 280765 h 5798094"/>
              <a:gd name="connsiteX2" fmla="*/ 5174717 w 5941926"/>
              <a:gd name="connsiteY2" fmla="*/ 694523 h 5798094"/>
              <a:gd name="connsiteX3" fmla="*/ 5245756 w 5941926"/>
              <a:gd name="connsiteY3" fmla="*/ 886626 h 5798094"/>
              <a:gd name="connsiteX4" fmla="*/ 5302586 w 5941926"/>
              <a:gd name="connsiteY4" fmla="*/ 990065 h 5798094"/>
              <a:gd name="connsiteX5" fmla="*/ 5331001 w 5941926"/>
              <a:gd name="connsiteY5" fmla="*/ 1137835 h 5798094"/>
              <a:gd name="connsiteX6" fmla="*/ 5373624 w 5941926"/>
              <a:gd name="connsiteY6" fmla="*/ 1256052 h 5798094"/>
              <a:gd name="connsiteX7" fmla="*/ 5444662 w 5941926"/>
              <a:gd name="connsiteY7" fmla="*/ 1477708 h 5798094"/>
              <a:gd name="connsiteX8" fmla="*/ 5586737 w 5941926"/>
              <a:gd name="connsiteY8" fmla="*/ 1832358 h 5798094"/>
              <a:gd name="connsiteX9" fmla="*/ 5686190 w 5941926"/>
              <a:gd name="connsiteY9" fmla="*/ 2142677 h 5798094"/>
              <a:gd name="connsiteX10" fmla="*/ 5771435 w 5941926"/>
              <a:gd name="connsiteY10" fmla="*/ 2482549 h 5798094"/>
              <a:gd name="connsiteX11" fmla="*/ 5814058 w 5941926"/>
              <a:gd name="connsiteY11" fmla="*/ 2659875 h 5798094"/>
              <a:gd name="connsiteX12" fmla="*/ 5842473 w 5941926"/>
              <a:gd name="connsiteY12" fmla="*/ 2748537 h 5798094"/>
              <a:gd name="connsiteX13" fmla="*/ 5416246 w 5941926"/>
              <a:gd name="connsiteY13" fmla="*/ 3265735 h 5798094"/>
              <a:gd name="connsiteX14" fmla="*/ 5217340 w 5941926"/>
              <a:gd name="connsiteY14" fmla="*/ 3487391 h 5798094"/>
              <a:gd name="connsiteX15" fmla="*/ 5160510 w 5941926"/>
              <a:gd name="connsiteY15" fmla="*/ 3546499 h 5798094"/>
              <a:gd name="connsiteX16" fmla="*/ 5032642 w 5941926"/>
              <a:gd name="connsiteY16" fmla="*/ 3576054 h 5798094"/>
              <a:gd name="connsiteX17" fmla="*/ 5004227 w 5941926"/>
              <a:gd name="connsiteY17" fmla="*/ 3620384 h 5798094"/>
              <a:gd name="connsiteX18" fmla="*/ 4947397 w 5941926"/>
              <a:gd name="connsiteY18" fmla="*/ 3679493 h 5798094"/>
              <a:gd name="connsiteX19" fmla="*/ 4918982 w 5941926"/>
              <a:gd name="connsiteY19" fmla="*/ 3768155 h 5798094"/>
              <a:gd name="connsiteX20" fmla="*/ 4890567 w 5941926"/>
              <a:gd name="connsiteY20" fmla="*/ 4063697 h 5798094"/>
              <a:gd name="connsiteX21" fmla="*/ 4876359 w 5941926"/>
              <a:gd name="connsiteY21" fmla="*/ 4241021 h 5798094"/>
              <a:gd name="connsiteX22" fmla="*/ 4975811 w 5941926"/>
              <a:gd name="connsiteY22" fmla="*/ 4403570 h 5798094"/>
              <a:gd name="connsiteX23" fmla="*/ 5416246 w 5941926"/>
              <a:gd name="connsiteY23" fmla="*/ 4802551 h 5798094"/>
              <a:gd name="connsiteX24" fmla="*/ 5473076 w 5941926"/>
              <a:gd name="connsiteY24" fmla="*/ 4832105 h 5798094"/>
              <a:gd name="connsiteX25" fmla="*/ 5529907 w 5941926"/>
              <a:gd name="connsiteY25" fmla="*/ 4891213 h 5798094"/>
              <a:gd name="connsiteX26" fmla="*/ 5629360 w 5941926"/>
              <a:gd name="connsiteY26" fmla="*/ 4965098 h 5798094"/>
              <a:gd name="connsiteX27" fmla="*/ 5941926 w 5941926"/>
              <a:gd name="connsiteY27" fmla="*/ 5452742 h 5798094"/>
              <a:gd name="connsiteX28" fmla="*/ 5927719 w 5941926"/>
              <a:gd name="connsiteY28" fmla="*/ 5541405 h 5798094"/>
              <a:gd name="connsiteX29" fmla="*/ 5911944 w 5941926"/>
              <a:gd name="connsiteY29" fmla="*/ 5758988 h 5798094"/>
              <a:gd name="connsiteX30" fmla="*/ 5909628 w 5941926"/>
              <a:gd name="connsiteY30" fmla="*/ 5798094 h 5798094"/>
              <a:gd name="connsiteX31" fmla="*/ 0 w 5941926"/>
              <a:gd name="connsiteY31" fmla="*/ 5798094 h 5798094"/>
              <a:gd name="connsiteX32" fmla="*/ 0 w 5941926"/>
              <a:gd name="connsiteY32" fmla="*/ 1416224 h 5798094"/>
              <a:gd name="connsiteX33" fmla="*/ 28041 w 5941926"/>
              <a:gd name="connsiteY33" fmla="*/ 1436408 h 5798094"/>
              <a:gd name="connsiteX34" fmla="*/ 74202 w 5941926"/>
              <a:gd name="connsiteY34" fmla="*/ 1477708 h 5798094"/>
              <a:gd name="connsiteX35" fmla="*/ 372561 w 5941926"/>
              <a:gd name="connsiteY35" fmla="*/ 1847135 h 5798094"/>
              <a:gd name="connsiteX36" fmla="*/ 585674 w 5941926"/>
              <a:gd name="connsiteY36" fmla="*/ 2024461 h 5798094"/>
              <a:gd name="connsiteX37" fmla="*/ 713543 w 5941926"/>
              <a:gd name="connsiteY37" fmla="*/ 2098346 h 5798094"/>
              <a:gd name="connsiteX38" fmla="*/ 827203 w 5941926"/>
              <a:gd name="connsiteY38" fmla="*/ 1994906 h 5798094"/>
              <a:gd name="connsiteX39" fmla="*/ 1040316 w 5941926"/>
              <a:gd name="connsiteY39" fmla="*/ 1581148 h 5798094"/>
              <a:gd name="connsiteX40" fmla="*/ 1225015 w 5941926"/>
              <a:gd name="connsiteY40" fmla="*/ 1300384 h 5798094"/>
              <a:gd name="connsiteX41" fmla="*/ 1367090 w 5941926"/>
              <a:gd name="connsiteY41" fmla="*/ 1049173 h 5798094"/>
              <a:gd name="connsiteX42" fmla="*/ 1494958 w 5941926"/>
              <a:gd name="connsiteY42" fmla="*/ 901402 h 5798094"/>
              <a:gd name="connsiteX43" fmla="*/ 1537581 w 5941926"/>
              <a:gd name="connsiteY43" fmla="*/ 783186 h 5798094"/>
              <a:gd name="connsiteX44" fmla="*/ 1779109 w 5941926"/>
              <a:gd name="connsiteY44" fmla="*/ 502421 h 5798094"/>
              <a:gd name="connsiteX45" fmla="*/ 1906978 w 5941926"/>
              <a:gd name="connsiteY45" fmla="*/ 384205 h 5798094"/>
              <a:gd name="connsiteX46" fmla="*/ 1963808 w 5941926"/>
              <a:gd name="connsiteY46" fmla="*/ 325097 h 5798094"/>
              <a:gd name="connsiteX47" fmla="*/ 2091676 w 5941926"/>
              <a:gd name="connsiteY47" fmla="*/ 236434 h 5798094"/>
              <a:gd name="connsiteX48" fmla="*/ 2148507 w 5941926"/>
              <a:gd name="connsiteY48" fmla="*/ 206879 h 5798094"/>
              <a:gd name="connsiteX49" fmla="*/ 2262167 w 5941926"/>
              <a:gd name="connsiteY49" fmla="*/ 177326 h 5798094"/>
              <a:gd name="connsiteX50" fmla="*/ 2731016 w 5941926"/>
              <a:gd name="connsiteY50" fmla="*/ 132994 h 5798094"/>
              <a:gd name="connsiteX51" fmla="*/ 2972545 w 5941926"/>
              <a:gd name="connsiteY51" fmla="*/ 103440 h 5798094"/>
              <a:gd name="connsiteX52" fmla="*/ 3242489 w 5941926"/>
              <a:gd name="connsiteY52" fmla="*/ 73886 h 5798094"/>
              <a:gd name="connsiteX53" fmla="*/ 3427187 w 5941926"/>
              <a:gd name="connsiteY53" fmla="*/ 44332 h 5798094"/>
              <a:gd name="connsiteX54" fmla="*/ 3753961 w 5941926"/>
              <a:gd name="connsiteY54" fmla="*/ 0 h 57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941926" h="5798094">
                <a:moveTo>
                  <a:pt x="3753961" y="0"/>
                </a:moveTo>
                <a:cubicBezTo>
                  <a:pt x="4268506" y="13053"/>
                  <a:pt x="4416463" y="-69129"/>
                  <a:pt x="4847944" y="280765"/>
                </a:cubicBezTo>
                <a:cubicBezTo>
                  <a:pt x="4983277" y="390509"/>
                  <a:pt x="5174717" y="694523"/>
                  <a:pt x="5174717" y="694523"/>
                </a:cubicBezTo>
                <a:cubicBezTo>
                  <a:pt x="5198397" y="758557"/>
                  <a:pt x="5218687" y="824061"/>
                  <a:pt x="5245756" y="886626"/>
                </a:cubicBezTo>
                <a:cubicBezTo>
                  <a:pt x="5261424" y="922840"/>
                  <a:pt x="5286786" y="953912"/>
                  <a:pt x="5302586" y="990065"/>
                </a:cubicBezTo>
                <a:cubicBezTo>
                  <a:pt x="5317136" y="1023358"/>
                  <a:pt x="5323385" y="1110107"/>
                  <a:pt x="5331001" y="1137835"/>
                </a:cubicBezTo>
                <a:cubicBezTo>
                  <a:pt x="5342118" y="1178301"/>
                  <a:pt x="5360330" y="1216303"/>
                  <a:pt x="5373624" y="1256052"/>
                </a:cubicBezTo>
                <a:cubicBezTo>
                  <a:pt x="5398224" y="1329612"/>
                  <a:pt x="5417781" y="1405018"/>
                  <a:pt x="5444662" y="1477708"/>
                </a:cubicBezTo>
                <a:cubicBezTo>
                  <a:pt x="5488863" y="1597240"/>
                  <a:pt x="5543223" y="1712554"/>
                  <a:pt x="5586737" y="1832358"/>
                </a:cubicBezTo>
                <a:cubicBezTo>
                  <a:pt x="5623785" y="1934357"/>
                  <a:pt x="5686190" y="2142677"/>
                  <a:pt x="5686190" y="2142677"/>
                </a:cubicBezTo>
                <a:cubicBezTo>
                  <a:pt x="5711816" y="2409215"/>
                  <a:pt x="5676583" y="2174253"/>
                  <a:pt x="5771435" y="2482549"/>
                </a:cubicBezTo>
                <a:cubicBezTo>
                  <a:pt x="5789288" y="2540578"/>
                  <a:pt x="5798379" y="2601170"/>
                  <a:pt x="5814058" y="2659875"/>
                </a:cubicBezTo>
                <a:cubicBezTo>
                  <a:pt x="5822075" y="2689891"/>
                  <a:pt x="5833002" y="2718983"/>
                  <a:pt x="5842473" y="2748537"/>
                </a:cubicBezTo>
                <a:cubicBezTo>
                  <a:pt x="5741879" y="3010098"/>
                  <a:pt x="5831459" y="2803031"/>
                  <a:pt x="5416246" y="3265735"/>
                </a:cubicBezTo>
                <a:lnTo>
                  <a:pt x="5217340" y="3487391"/>
                </a:lnTo>
                <a:cubicBezTo>
                  <a:pt x="5198916" y="3507619"/>
                  <a:pt x="5186662" y="3540455"/>
                  <a:pt x="5160510" y="3546499"/>
                </a:cubicBezTo>
                <a:lnTo>
                  <a:pt x="5032642" y="3576054"/>
                </a:lnTo>
                <a:cubicBezTo>
                  <a:pt x="5023171" y="3590830"/>
                  <a:pt x="5015339" y="3606900"/>
                  <a:pt x="5004227" y="3620384"/>
                </a:cubicBezTo>
                <a:cubicBezTo>
                  <a:pt x="4986792" y="3641540"/>
                  <a:pt x="4961180" y="3655600"/>
                  <a:pt x="4947397" y="3679493"/>
                </a:cubicBezTo>
                <a:cubicBezTo>
                  <a:pt x="4931986" y="3706206"/>
                  <a:pt x="4928453" y="3738601"/>
                  <a:pt x="4918982" y="3768155"/>
                </a:cubicBezTo>
                <a:cubicBezTo>
                  <a:pt x="4909510" y="3866669"/>
                  <a:pt x="4899452" y="3965124"/>
                  <a:pt x="4890567" y="4063697"/>
                </a:cubicBezTo>
                <a:cubicBezTo>
                  <a:pt x="4885244" y="4122751"/>
                  <a:pt x="4861963" y="4183629"/>
                  <a:pt x="4876359" y="4241021"/>
                </a:cubicBezTo>
                <a:cubicBezTo>
                  <a:pt x="4891945" y="4303166"/>
                  <a:pt x="4932149" y="4358158"/>
                  <a:pt x="4975811" y="4403570"/>
                </a:cubicBezTo>
                <a:cubicBezTo>
                  <a:pt x="5113478" y="4546755"/>
                  <a:pt x="5242112" y="4711992"/>
                  <a:pt x="5416246" y="4802551"/>
                </a:cubicBezTo>
                <a:cubicBezTo>
                  <a:pt x="5435189" y="4812402"/>
                  <a:pt x="5456133" y="4818888"/>
                  <a:pt x="5473076" y="4832105"/>
                </a:cubicBezTo>
                <a:cubicBezTo>
                  <a:pt x="5494508" y="4848823"/>
                  <a:pt x="5509173" y="4873568"/>
                  <a:pt x="5529907" y="4891213"/>
                </a:cubicBezTo>
                <a:cubicBezTo>
                  <a:pt x="5561438" y="4918044"/>
                  <a:pt x="5603562" y="4932304"/>
                  <a:pt x="5629360" y="4965098"/>
                </a:cubicBezTo>
                <a:cubicBezTo>
                  <a:pt x="5886737" y="5292280"/>
                  <a:pt x="5859500" y="5238417"/>
                  <a:pt x="5941926" y="5452742"/>
                </a:cubicBezTo>
                <a:cubicBezTo>
                  <a:pt x="5937190" y="5482297"/>
                  <a:pt x="5930735" y="5511608"/>
                  <a:pt x="5927719" y="5541405"/>
                </a:cubicBezTo>
                <a:cubicBezTo>
                  <a:pt x="5922509" y="5592877"/>
                  <a:pt x="5916965" y="5676485"/>
                  <a:pt x="5911944" y="5758988"/>
                </a:cubicBezTo>
                <a:lnTo>
                  <a:pt x="5909628" y="5798094"/>
                </a:lnTo>
                <a:lnTo>
                  <a:pt x="0" y="5798094"/>
                </a:lnTo>
                <a:lnTo>
                  <a:pt x="0" y="1416224"/>
                </a:lnTo>
                <a:lnTo>
                  <a:pt x="28041" y="1436408"/>
                </a:lnTo>
                <a:cubicBezTo>
                  <a:pt x="44265" y="1449143"/>
                  <a:pt x="59798" y="1462727"/>
                  <a:pt x="74202" y="1477708"/>
                </a:cubicBezTo>
                <a:cubicBezTo>
                  <a:pt x="183537" y="1591427"/>
                  <a:pt x="253775" y="1744179"/>
                  <a:pt x="372561" y="1847135"/>
                </a:cubicBezTo>
                <a:cubicBezTo>
                  <a:pt x="417312" y="1885923"/>
                  <a:pt x="548280" y="2001126"/>
                  <a:pt x="585674" y="2024461"/>
                </a:cubicBezTo>
                <a:cubicBezTo>
                  <a:pt x="674873" y="2080125"/>
                  <a:pt x="632014" y="2055947"/>
                  <a:pt x="713543" y="2098346"/>
                </a:cubicBezTo>
                <a:cubicBezTo>
                  <a:pt x="751430" y="2063866"/>
                  <a:pt x="796420" y="2036338"/>
                  <a:pt x="827203" y="1994906"/>
                </a:cubicBezTo>
                <a:cubicBezTo>
                  <a:pt x="1015796" y="1741061"/>
                  <a:pt x="899206" y="1828333"/>
                  <a:pt x="1040316" y="1581148"/>
                </a:cubicBezTo>
                <a:cubicBezTo>
                  <a:pt x="1095978" y="1483642"/>
                  <a:pt x="1176256" y="1401811"/>
                  <a:pt x="1225015" y="1300384"/>
                </a:cubicBezTo>
                <a:cubicBezTo>
                  <a:pt x="1278986" y="1188113"/>
                  <a:pt x="1292425" y="1140951"/>
                  <a:pt x="1367090" y="1049173"/>
                </a:cubicBezTo>
                <a:cubicBezTo>
                  <a:pt x="1591442" y="773404"/>
                  <a:pt x="1356124" y="1093939"/>
                  <a:pt x="1494958" y="901402"/>
                </a:cubicBezTo>
                <a:cubicBezTo>
                  <a:pt x="1505828" y="867485"/>
                  <a:pt x="1523022" y="810947"/>
                  <a:pt x="1537581" y="783186"/>
                </a:cubicBezTo>
                <a:cubicBezTo>
                  <a:pt x="1595966" y="671854"/>
                  <a:pt x="1689428" y="585333"/>
                  <a:pt x="1779109" y="502421"/>
                </a:cubicBezTo>
                <a:cubicBezTo>
                  <a:pt x="1821732" y="463015"/>
                  <a:pt x="1865074" y="424435"/>
                  <a:pt x="1906978" y="384205"/>
                </a:cubicBezTo>
                <a:cubicBezTo>
                  <a:pt x="1926663" y="365306"/>
                  <a:pt x="1943647" y="343445"/>
                  <a:pt x="1963808" y="325097"/>
                </a:cubicBezTo>
                <a:cubicBezTo>
                  <a:pt x="2000949" y="291294"/>
                  <a:pt x="2049057" y="261060"/>
                  <a:pt x="2091676" y="236434"/>
                </a:cubicBezTo>
                <a:cubicBezTo>
                  <a:pt x="2110190" y="225736"/>
                  <a:pt x="2128414" y="213845"/>
                  <a:pt x="2148507" y="206879"/>
                </a:cubicBezTo>
                <a:cubicBezTo>
                  <a:pt x="2185556" y="194035"/>
                  <a:pt x="2223692" y="184285"/>
                  <a:pt x="2262167" y="177326"/>
                </a:cubicBezTo>
                <a:cubicBezTo>
                  <a:pt x="2457832" y="141933"/>
                  <a:pt x="2525328" y="144880"/>
                  <a:pt x="2731016" y="132994"/>
                </a:cubicBezTo>
                <a:lnTo>
                  <a:pt x="2972545" y="103440"/>
                </a:lnTo>
                <a:lnTo>
                  <a:pt x="3242489" y="73886"/>
                </a:lnTo>
                <a:cubicBezTo>
                  <a:pt x="3304299" y="65850"/>
                  <a:pt x="3365409" y="52622"/>
                  <a:pt x="3427187" y="44332"/>
                </a:cubicBezTo>
                <a:cubicBezTo>
                  <a:pt x="3777564" y="-2691"/>
                  <a:pt x="3578930" y="36411"/>
                  <a:pt x="3753961" y="0"/>
                </a:cubicBezTo>
                <a:close/>
              </a:path>
            </a:pathLst>
          </a:custGeom>
          <a:solidFill>
            <a:schemeClr val="bg1"/>
          </a:solidFill>
          <a:ln>
            <a:solidFill>
              <a:schemeClr val="accent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56" name="PPT世界-4" descr="图片包含 建筑, 前, 食物, 站&#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8000" contrast="-12000"/>
                    </a14:imgEffect>
                  </a14:imgLayer>
                </a14:imgProps>
              </a:ext>
            </a:extLst>
          </a:blip>
          <a:srcRect/>
          <a:stretch>
            <a:fillRect/>
          </a:stretch>
        </p:blipFill>
        <p:spPr>
          <a:xfrm>
            <a:off x="0" y="1386944"/>
            <a:ext cx="5746515" cy="5471056"/>
          </a:xfrm>
          <a:custGeom>
            <a:avLst/>
            <a:gdLst>
              <a:gd name="connsiteX0" fmla="*/ 0 w 5746515"/>
              <a:gd name="connsiteY0" fmla="*/ 0 h 5471056"/>
              <a:gd name="connsiteX1" fmla="*/ 5746515 w 5746515"/>
              <a:gd name="connsiteY1" fmla="*/ 0 h 5471056"/>
              <a:gd name="connsiteX2" fmla="*/ 5746515 w 5746515"/>
              <a:gd name="connsiteY2" fmla="*/ 5471056 h 5471056"/>
              <a:gd name="connsiteX3" fmla="*/ 0 w 5746515"/>
              <a:gd name="connsiteY3" fmla="*/ 5471056 h 5471056"/>
            </a:gdLst>
            <a:ahLst/>
            <a:cxnLst>
              <a:cxn ang="0">
                <a:pos x="connsiteX0" y="connsiteY0"/>
              </a:cxn>
              <a:cxn ang="0">
                <a:pos x="connsiteX1" y="connsiteY1"/>
              </a:cxn>
              <a:cxn ang="0">
                <a:pos x="connsiteX2" y="connsiteY2"/>
              </a:cxn>
              <a:cxn ang="0">
                <a:pos x="connsiteX3" y="connsiteY3"/>
              </a:cxn>
            </a:cxnLst>
            <a:rect l="l" t="t" r="r" b="b"/>
            <a:pathLst>
              <a:path w="5746515" h="5471056">
                <a:moveTo>
                  <a:pt x="0" y="0"/>
                </a:moveTo>
                <a:lnTo>
                  <a:pt x="5746515" y="0"/>
                </a:lnTo>
                <a:lnTo>
                  <a:pt x="5746515" y="5471056"/>
                </a:lnTo>
                <a:lnTo>
                  <a:pt x="0" y="5471056"/>
                </a:lnTo>
                <a:close/>
              </a:path>
            </a:pathLst>
          </a:custGeom>
          <a:effectLst>
            <a:outerShdw blurRad="127000" sx="101000" sy="101000" algn="ctr" rotWithShape="0">
              <a:prstClr val="black">
                <a:alpha val="20000"/>
              </a:prstClr>
            </a:outerShdw>
          </a:effectLst>
        </p:spPr>
      </p:pic>
      <p:grpSp>
        <p:nvGrpSpPr>
          <p:cNvPr id="5" name="PPT世界-7">
            <a:extLst>
              <a:ext uri="{FF2B5EF4-FFF2-40B4-BE49-F238E27FC236}">
                <a16:creationId xmlns:a16="http://schemas.microsoft.com/office/drawing/2014/main" id="{155C2CCF-E4CD-4B0A-B4A0-71124D4F535C}"/>
              </a:ext>
            </a:extLst>
          </p:cNvPr>
          <p:cNvGrpSpPr/>
          <p:nvPr/>
        </p:nvGrpSpPr>
        <p:grpSpPr>
          <a:xfrm>
            <a:off x="8302461" y="4479482"/>
            <a:ext cx="3374990" cy="1916364"/>
            <a:chOff x="8302461" y="4479482"/>
            <a:chExt cx="3374990" cy="1916364"/>
          </a:xfrm>
        </p:grpSpPr>
        <p:sp>
          <p:nvSpPr>
            <p:cNvPr id="23" name="PPT世界-7-1"/>
            <p:cNvSpPr/>
            <p:nvPr/>
          </p:nvSpPr>
          <p:spPr>
            <a:xfrm>
              <a:off x="8868555" y="5329838"/>
              <a:ext cx="2773213" cy="407992"/>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bg1"/>
            </a:solidFill>
            <a:ln w="17987" cap="flat">
              <a:solidFill>
                <a:schemeClr val="accent1"/>
              </a:solid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24" name="PPT世界-7-2"/>
            <p:cNvSpPr/>
            <p:nvPr/>
          </p:nvSpPr>
          <p:spPr>
            <a:xfrm>
              <a:off x="8786991" y="5266592"/>
              <a:ext cx="2773213" cy="407992"/>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25" name="PPT世界-7-3"/>
            <p:cNvSpPr/>
            <p:nvPr/>
          </p:nvSpPr>
          <p:spPr>
            <a:xfrm flipH="1">
              <a:off x="8864151" y="5334107"/>
              <a:ext cx="2618893" cy="276999"/>
            </a:xfrm>
            <a:prstGeom prst="rect">
              <a:avLst/>
            </a:prstGeom>
            <a:noFill/>
            <a:ln>
              <a:noFill/>
            </a:ln>
          </p:spPr>
          <p:txBody>
            <a:bodyPr wrap="square">
              <a:noAutofit/>
            </a:bodyPr>
            <a:lstStyle/>
            <a:p>
              <a:pPr algn="ct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老师：</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PPT</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世界</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   </a:t>
              </a:r>
              <a:r>
                <a:rPr lang="zh-CN" altLang="en-US"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sp>
          <p:nvSpPr>
            <p:cNvPr id="26" name="PPT世界-7-4"/>
            <p:cNvSpPr/>
            <p:nvPr/>
          </p:nvSpPr>
          <p:spPr>
            <a:xfrm>
              <a:off x="9822211"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7-5"/>
            <p:cNvSpPr/>
            <p:nvPr/>
          </p:nvSpPr>
          <p:spPr>
            <a:xfrm>
              <a:off x="9915136" y="612158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8" name="PPT世界-7-6"/>
            <p:cNvSpPr/>
            <p:nvPr/>
          </p:nvSpPr>
          <p:spPr>
            <a:xfrm>
              <a:off x="10325164"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9" name="PPT世界-7-7"/>
            <p:cNvSpPr/>
            <p:nvPr/>
          </p:nvSpPr>
          <p:spPr>
            <a:xfrm>
              <a:off x="10392177" y="612169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0" name="PPT世界-7-8"/>
            <p:cNvSpPr/>
            <p:nvPr/>
          </p:nvSpPr>
          <p:spPr>
            <a:xfrm>
              <a:off x="10828118"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1" name="PPT世界-7-9"/>
            <p:cNvSpPr/>
            <p:nvPr/>
          </p:nvSpPr>
          <p:spPr>
            <a:xfrm>
              <a:off x="10895143" y="613975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2" name="PPT世界-7-10"/>
            <p:cNvSpPr/>
            <p:nvPr/>
          </p:nvSpPr>
          <p:spPr>
            <a:xfrm>
              <a:off x="11331070" y="6054555"/>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3" name="PPT世界-7-11"/>
            <p:cNvSpPr/>
            <p:nvPr/>
          </p:nvSpPr>
          <p:spPr>
            <a:xfrm>
              <a:off x="11420044" y="612158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37" name="PPT世界-7-12"/>
            <p:cNvSpPr/>
            <p:nvPr/>
          </p:nvSpPr>
          <p:spPr>
            <a:xfrm>
              <a:off x="8307550" y="4922288"/>
              <a:ext cx="3369901" cy="215444"/>
            </a:xfrm>
            <a:prstGeom prst="rect">
              <a:avLst/>
            </a:prstGeom>
          </p:spPr>
          <p:txBody>
            <a:bodyPr wrap="square">
              <a:noAutofit/>
            </a:bodyPr>
            <a:lstStyle/>
            <a:p>
              <a:pPr algn="dist"/>
              <a:r>
                <a:rPr lang="en-US" altLang="zh-CN" sz="800" dirty="0">
                  <a:solidFill>
                    <a:srgbClr val="4A351E"/>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UNIVERSITY HISTORY COURSE</a:t>
              </a:r>
              <a:endParaRPr lang="zh-CN" altLang="en-US" sz="600" dirty="0">
                <a:solidFill>
                  <a:srgbClr val="4A351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8" name="PPT世界-7-13"/>
            <p:cNvCxnSpPr/>
            <p:nvPr/>
          </p:nvCxnSpPr>
          <p:spPr>
            <a:xfrm>
              <a:off x="8407154" y="4882963"/>
              <a:ext cx="31530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PPT世界-7-14"/>
            <p:cNvSpPr/>
            <p:nvPr/>
          </p:nvSpPr>
          <p:spPr>
            <a:xfrm>
              <a:off x="8302461" y="4479482"/>
              <a:ext cx="3369901" cy="401777"/>
            </a:xfrm>
            <a:prstGeom prst="rect">
              <a:avLst/>
            </a:prstGeom>
          </p:spPr>
          <p:txBody>
            <a:bodyPr wrap="square">
              <a:no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大学历史学专业课程</a:t>
              </a:r>
              <a:r>
                <a:rPr kumimoji="0" lang="en-US" altLang="zh-CN"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kumimoji="0" lang="zh-CN" altLang="en-US"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grpSp>
      <p:grpSp>
        <p:nvGrpSpPr>
          <p:cNvPr id="3" name="PPT世界-8">
            <a:extLst>
              <a:ext uri="{FF2B5EF4-FFF2-40B4-BE49-F238E27FC236}">
                <a16:creationId xmlns:a16="http://schemas.microsoft.com/office/drawing/2014/main" id="{937383EA-3FEC-45BD-8DF0-1F5B4CCE980A}"/>
              </a:ext>
            </a:extLst>
          </p:cNvPr>
          <p:cNvGrpSpPr/>
          <p:nvPr/>
        </p:nvGrpSpPr>
        <p:grpSpPr>
          <a:xfrm>
            <a:off x="6410202" y="823059"/>
            <a:ext cx="5472590" cy="2431180"/>
            <a:chOff x="6410202" y="823059"/>
            <a:chExt cx="5472590" cy="2431180"/>
          </a:xfrm>
        </p:grpSpPr>
        <p:sp>
          <p:nvSpPr>
            <p:cNvPr id="21" name="PPT世界-8-1"/>
            <p:cNvSpPr/>
            <p:nvPr/>
          </p:nvSpPr>
          <p:spPr>
            <a:xfrm rot="60000">
              <a:off x="6410202" y="829978"/>
              <a:ext cx="4107564" cy="153320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8-2"/>
            <p:cNvSpPr/>
            <p:nvPr/>
          </p:nvSpPr>
          <p:spPr>
            <a:xfrm rot="60000">
              <a:off x="6506022" y="823059"/>
              <a:ext cx="3880178" cy="1448326"/>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8-3"/>
            <p:cNvSpPr txBox="1"/>
            <p:nvPr/>
          </p:nvSpPr>
          <p:spPr>
            <a:xfrm rot="21380139">
              <a:off x="6528686" y="1018249"/>
              <a:ext cx="3858950" cy="1200329"/>
            </a:xfrm>
            <a:prstGeom prst="rect">
              <a:avLst/>
            </a:prstGeom>
            <a:noFill/>
          </p:spPr>
          <p:txBody>
            <a:bodyPr wrap="square" rtlCol="0">
              <a:noAutofit/>
            </a:bodyPr>
            <a:lstStyle/>
            <a:p>
              <a:pPr algn="ctr"/>
              <a:r>
                <a:rPr lang="zh-CN" altLang="en-US" sz="72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a:t>
              </a:r>
              <a:r>
                <a:rPr lang="zh-CN" altLang="en-US" sz="72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观看</a:t>
              </a:r>
            </a:p>
          </p:txBody>
        </p:sp>
        <p:sp>
          <p:nvSpPr>
            <p:cNvPr id="16" name="PPT世界-8-4"/>
            <p:cNvSpPr txBox="1"/>
            <p:nvPr/>
          </p:nvSpPr>
          <p:spPr>
            <a:xfrm rot="229092">
              <a:off x="8168823" y="2146243"/>
              <a:ext cx="3713969" cy="1107996"/>
            </a:xfrm>
            <a:prstGeom prst="rect">
              <a:avLst/>
            </a:prstGeom>
            <a:noFill/>
          </p:spPr>
          <p:txBody>
            <a:bodyPr wrap="square" rtlCol="0">
              <a:noAutofit/>
            </a:bodyPr>
            <a:lstStyle/>
            <a:p>
              <a:r>
                <a:rPr lang="zh-CN" altLang="en-US" sz="66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下期</a:t>
              </a:r>
              <a:r>
                <a:rPr lang="zh-CN" altLang="en-US" sz="66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再见</a:t>
              </a:r>
            </a:p>
          </p:txBody>
        </p:sp>
        <p:sp>
          <p:nvSpPr>
            <p:cNvPr id="49" name="PPT世界-8-5"/>
            <p:cNvSpPr/>
            <p:nvPr/>
          </p:nvSpPr>
          <p:spPr>
            <a:xfrm rot="3764666">
              <a:off x="10810949" y="1183119"/>
              <a:ext cx="590797" cy="64598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4" name="PPT世界-9">
            <a:extLst>
              <a:ext uri="{FF2B5EF4-FFF2-40B4-BE49-F238E27FC236}">
                <a16:creationId xmlns:a16="http://schemas.microsoft.com/office/drawing/2014/main" id="{D63C7FC1-257C-4DEF-BD32-DF591446FE4F}"/>
              </a:ext>
            </a:extLst>
          </p:cNvPr>
          <p:cNvGrpSpPr/>
          <p:nvPr/>
        </p:nvGrpSpPr>
        <p:grpSpPr>
          <a:xfrm>
            <a:off x="6851710" y="2574550"/>
            <a:ext cx="4961428" cy="1835807"/>
            <a:chOff x="6851710" y="2574550"/>
            <a:chExt cx="4961428" cy="1835807"/>
          </a:xfrm>
        </p:grpSpPr>
        <p:sp>
          <p:nvSpPr>
            <p:cNvPr id="46" name="PPT世界-9-1"/>
            <p:cNvSpPr/>
            <p:nvPr/>
          </p:nvSpPr>
          <p:spPr>
            <a:xfrm>
              <a:off x="6887918" y="3064501"/>
              <a:ext cx="4925220" cy="1345856"/>
            </a:xfrm>
            <a:custGeom>
              <a:avLst/>
              <a:gdLst>
                <a:gd name="connsiteX0" fmla="*/ 92605 w 4621062"/>
                <a:gd name="connsiteY0" fmla="*/ 566057 h 1262743"/>
                <a:gd name="connsiteX1" fmla="*/ 34548 w 4621062"/>
                <a:gd name="connsiteY1" fmla="*/ 493486 h 1262743"/>
                <a:gd name="connsiteX2" fmla="*/ 20033 w 4621062"/>
                <a:gd name="connsiteY2" fmla="*/ 29029 h 1262743"/>
                <a:gd name="connsiteX3" fmla="*/ 136148 w 4621062"/>
                <a:gd name="connsiteY3" fmla="*/ 0 h 1262743"/>
                <a:gd name="connsiteX4" fmla="*/ 499005 w 4621062"/>
                <a:gd name="connsiteY4" fmla="*/ 43543 h 1262743"/>
                <a:gd name="connsiteX5" fmla="*/ 760262 w 4621062"/>
                <a:gd name="connsiteY5" fmla="*/ 72572 h 1262743"/>
                <a:gd name="connsiteX6" fmla="*/ 1123119 w 4621062"/>
                <a:gd name="connsiteY6" fmla="*/ 87086 h 1262743"/>
                <a:gd name="connsiteX7" fmla="*/ 1326319 w 4621062"/>
                <a:gd name="connsiteY7" fmla="*/ 101600 h 1262743"/>
                <a:gd name="connsiteX8" fmla="*/ 1456948 w 4621062"/>
                <a:gd name="connsiteY8" fmla="*/ 130629 h 1262743"/>
                <a:gd name="connsiteX9" fmla="*/ 1587576 w 4621062"/>
                <a:gd name="connsiteY9" fmla="*/ 159657 h 1262743"/>
                <a:gd name="connsiteX10" fmla="*/ 1993976 w 4621062"/>
                <a:gd name="connsiteY10" fmla="*/ 116114 h 1262743"/>
                <a:gd name="connsiteX11" fmla="*/ 2110091 w 4621062"/>
                <a:gd name="connsiteY11" fmla="*/ 101600 h 1262743"/>
                <a:gd name="connsiteX12" fmla="*/ 2560033 w 4621062"/>
                <a:gd name="connsiteY12" fmla="*/ 145143 h 1262743"/>
                <a:gd name="connsiteX13" fmla="*/ 2763233 w 4621062"/>
                <a:gd name="connsiteY13" fmla="*/ 217714 h 1262743"/>
                <a:gd name="connsiteX14" fmla="*/ 3039005 w 4621062"/>
                <a:gd name="connsiteY14" fmla="*/ 362857 h 1262743"/>
                <a:gd name="connsiteX15" fmla="*/ 2995462 w 4621062"/>
                <a:gd name="connsiteY15" fmla="*/ 420914 h 1262743"/>
                <a:gd name="connsiteX16" fmla="*/ 2821291 w 4621062"/>
                <a:gd name="connsiteY16" fmla="*/ 493486 h 1262743"/>
                <a:gd name="connsiteX17" fmla="*/ 2864833 w 4621062"/>
                <a:gd name="connsiteY17" fmla="*/ 522514 h 1262743"/>
                <a:gd name="connsiteX18" fmla="*/ 3184148 w 4621062"/>
                <a:gd name="connsiteY18" fmla="*/ 551543 h 1262743"/>
                <a:gd name="connsiteX19" fmla="*/ 3372833 w 4621062"/>
                <a:gd name="connsiteY19" fmla="*/ 537029 h 1262743"/>
                <a:gd name="connsiteX20" fmla="*/ 3488948 w 4621062"/>
                <a:gd name="connsiteY20" fmla="*/ 478972 h 1262743"/>
                <a:gd name="connsiteX21" fmla="*/ 3677633 w 4621062"/>
                <a:gd name="connsiteY21" fmla="*/ 449943 h 1262743"/>
                <a:gd name="connsiteX22" fmla="*/ 4171119 w 4621062"/>
                <a:gd name="connsiteY22" fmla="*/ 464457 h 1262743"/>
                <a:gd name="connsiteX23" fmla="*/ 4533976 w 4621062"/>
                <a:gd name="connsiteY23" fmla="*/ 522514 h 1262743"/>
                <a:gd name="connsiteX24" fmla="*/ 4621062 w 4621062"/>
                <a:gd name="connsiteY24" fmla="*/ 566057 h 1262743"/>
                <a:gd name="connsiteX25" fmla="*/ 4519462 w 4621062"/>
                <a:gd name="connsiteY25" fmla="*/ 769257 h 1262743"/>
                <a:gd name="connsiteX26" fmla="*/ 4461405 w 4621062"/>
                <a:gd name="connsiteY26" fmla="*/ 899886 h 1262743"/>
                <a:gd name="connsiteX27" fmla="*/ 4403348 w 4621062"/>
                <a:gd name="connsiteY27" fmla="*/ 957943 h 1262743"/>
                <a:gd name="connsiteX28" fmla="*/ 4156605 w 4621062"/>
                <a:gd name="connsiteY28" fmla="*/ 972457 h 1262743"/>
                <a:gd name="connsiteX29" fmla="*/ 3561519 w 4621062"/>
                <a:gd name="connsiteY29" fmla="*/ 1001486 h 1262743"/>
                <a:gd name="connsiteX30" fmla="*/ 3184148 w 4621062"/>
                <a:gd name="connsiteY30" fmla="*/ 1074057 h 1262743"/>
                <a:gd name="connsiteX31" fmla="*/ 2560033 w 4621062"/>
                <a:gd name="connsiteY31" fmla="*/ 1117600 h 1262743"/>
                <a:gd name="connsiteX32" fmla="*/ 2110091 w 4621062"/>
                <a:gd name="connsiteY32" fmla="*/ 1175657 h 1262743"/>
                <a:gd name="connsiteX33" fmla="*/ 1979462 w 4621062"/>
                <a:gd name="connsiteY33" fmla="*/ 1204686 h 1262743"/>
                <a:gd name="connsiteX34" fmla="*/ 1805291 w 4621062"/>
                <a:gd name="connsiteY34" fmla="*/ 1219200 h 1262743"/>
                <a:gd name="connsiteX35" fmla="*/ 1456948 w 4621062"/>
                <a:gd name="connsiteY35" fmla="*/ 1262743 h 1262743"/>
                <a:gd name="connsiteX36" fmla="*/ 1108605 w 4621062"/>
                <a:gd name="connsiteY36" fmla="*/ 1248229 h 1262743"/>
                <a:gd name="connsiteX37" fmla="*/ 919919 w 4621062"/>
                <a:gd name="connsiteY37" fmla="*/ 1219200 h 1262743"/>
                <a:gd name="connsiteX38" fmla="*/ 847348 w 4621062"/>
                <a:gd name="connsiteY38" fmla="*/ 1088572 h 1262743"/>
                <a:gd name="connsiteX39" fmla="*/ 876376 w 4621062"/>
                <a:gd name="connsiteY39" fmla="*/ 769257 h 1262743"/>
                <a:gd name="connsiteX40" fmla="*/ 1195691 w 4621062"/>
                <a:gd name="connsiteY40" fmla="*/ 783772 h 1262743"/>
                <a:gd name="connsiteX41" fmla="*/ 658662 w 4621062"/>
                <a:gd name="connsiteY41" fmla="*/ 711200 h 1262743"/>
                <a:gd name="connsiteX42" fmla="*/ 600605 w 4621062"/>
                <a:gd name="connsiteY42" fmla="*/ 696686 h 1262743"/>
                <a:gd name="connsiteX43" fmla="*/ 469976 w 4621062"/>
                <a:gd name="connsiteY43" fmla="*/ 682172 h 1262743"/>
                <a:gd name="connsiteX44" fmla="*/ 339348 w 4621062"/>
                <a:gd name="connsiteY44" fmla="*/ 595086 h 1262743"/>
                <a:gd name="connsiteX45" fmla="*/ 237748 w 4621062"/>
                <a:gd name="connsiteY45" fmla="*/ 580572 h 1262743"/>
                <a:gd name="connsiteX46" fmla="*/ 179691 w 4621062"/>
                <a:gd name="connsiteY46" fmla="*/ 551543 h 1262743"/>
                <a:gd name="connsiteX47" fmla="*/ 92605 w 4621062"/>
                <a:gd name="connsiteY47" fmla="*/ 566057 h 126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21062" h="1262743">
                  <a:moveTo>
                    <a:pt x="92605" y="566057"/>
                  </a:moveTo>
                  <a:cubicBezTo>
                    <a:pt x="68415" y="556381"/>
                    <a:pt x="46053" y="522249"/>
                    <a:pt x="34548" y="493486"/>
                  </a:cubicBezTo>
                  <a:cubicBezTo>
                    <a:pt x="-10502" y="380863"/>
                    <a:pt x="-7250" y="101783"/>
                    <a:pt x="20033" y="29029"/>
                  </a:cubicBezTo>
                  <a:cubicBezTo>
                    <a:pt x="34042" y="-8327"/>
                    <a:pt x="97443" y="9676"/>
                    <a:pt x="136148" y="0"/>
                  </a:cubicBezTo>
                  <a:cubicBezTo>
                    <a:pt x="503599" y="52494"/>
                    <a:pt x="184241" y="10411"/>
                    <a:pt x="499005" y="43543"/>
                  </a:cubicBezTo>
                  <a:cubicBezTo>
                    <a:pt x="599331" y="54103"/>
                    <a:pt x="656129" y="66621"/>
                    <a:pt x="760262" y="72572"/>
                  </a:cubicBezTo>
                  <a:cubicBezTo>
                    <a:pt x="881114" y="79478"/>
                    <a:pt x="1002229" y="80887"/>
                    <a:pt x="1123119" y="87086"/>
                  </a:cubicBezTo>
                  <a:cubicBezTo>
                    <a:pt x="1190936" y="90564"/>
                    <a:pt x="1258586" y="96762"/>
                    <a:pt x="1326319" y="101600"/>
                  </a:cubicBezTo>
                  <a:cubicBezTo>
                    <a:pt x="1438097" y="129544"/>
                    <a:pt x="1327977" y="102992"/>
                    <a:pt x="1456948" y="130629"/>
                  </a:cubicBezTo>
                  <a:lnTo>
                    <a:pt x="1587576" y="159657"/>
                  </a:lnTo>
                  <a:lnTo>
                    <a:pt x="1993976" y="116114"/>
                  </a:lnTo>
                  <a:lnTo>
                    <a:pt x="2110091" y="101600"/>
                  </a:lnTo>
                  <a:cubicBezTo>
                    <a:pt x="2260072" y="116114"/>
                    <a:pt x="2411678" y="118769"/>
                    <a:pt x="2560033" y="145143"/>
                  </a:cubicBezTo>
                  <a:cubicBezTo>
                    <a:pt x="2630846" y="157732"/>
                    <a:pt x="2696625" y="190578"/>
                    <a:pt x="2763233" y="217714"/>
                  </a:cubicBezTo>
                  <a:cubicBezTo>
                    <a:pt x="2937584" y="288746"/>
                    <a:pt x="2917455" y="281824"/>
                    <a:pt x="3039005" y="362857"/>
                  </a:cubicBezTo>
                  <a:cubicBezTo>
                    <a:pt x="3024491" y="382209"/>
                    <a:pt x="3016205" y="408468"/>
                    <a:pt x="2995462" y="420914"/>
                  </a:cubicBezTo>
                  <a:cubicBezTo>
                    <a:pt x="2941530" y="453273"/>
                    <a:pt x="2821291" y="493486"/>
                    <a:pt x="2821291" y="493486"/>
                  </a:cubicBezTo>
                  <a:cubicBezTo>
                    <a:pt x="2835805" y="503162"/>
                    <a:pt x="2847910" y="518283"/>
                    <a:pt x="2864833" y="522514"/>
                  </a:cubicBezTo>
                  <a:cubicBezTo>
                    <a:pt x="2903027" y="532063"/>
                    <a:pt x="3175143" y="550850"/>
                    <a:pt x="3184148" y="551543"/>
                  </a:cubicBezTo>
                  <a:cubicBezTo>
                    <a:pt x="3247043" y="546705"/>
                    <a:pt x="3311468" y="551640"/>
                    <a:pt x="3372833" y="537029"/>
                  </a:cubicBezTo>
                  <a:cubicBezTo>
                    <a:pt x="3414930" y="527006"/>
                    <a:pt x="3447340" y="490860"/>
                    <a:pt x="3488948" y="478972"/>
                  </a:cubicBezTo>
                  <a:cubicBezTo>
                    <a:pt x="3550135" y="461490"/>
                    <a:pt x="3614738" y="459619"/>
                    <a:pt x="3677633" y="449943"/>
                  </a:cubicBezTo>
                  <a:cubicBezTo>
                    <a:pt x="3842128" y="454781"/>
                    <a:pt x="4007140" y="450561"/>
                    <a:pt x="4171119" y="464457"/>
                  </a:cubicBezTo>
                  <a:cubicBezTo>
                    <a:pt x="4293172" y="474800"/>
                    <a:pt x="4533976" y="522514"/>
                    <a:pt x="4533976" y="522514"/>
                  </a:cubicBezTo>
                  <a:cubicBezTo>
                    <a:pt x="4544712" y="526093"/>
                    <a:pt x="4621062" y="547301"/>
                    <a:pt x="4621062" y="566057"/>
                  </a:cubicBezTo>
                  <a:cubicBezTo>
                    <a:pt x="4621062" y="631150"/>
                    <a:pt x="4553360" y="718410"/>
                    <a:pt x="4519462" y="769257"/>
                  </a:cubicBezTo>
                  <a:cubicBezTo>
                    <a:pt x="4503142" y="850859"/>
                    <a:pt x="4516869" y="836499"/>
                    <a:pt x="4461405" y="899886"/>
                  </a:cubicBezTo>
                  <a:cubicBezTo>
                    <a:pt x="4443383" y="920483"/>
                    <a:pt x="4429972" y="951604"/>
                    <a:pt x="4403348" y="957943"/>
                  </a:cubicBezTo>
                  <a:cubicBezTo>
                    <a:pt x="4323199" y="977026"/>
                    <a:pt x="4238885" y="968201"/>
                    <a:pt x="4156605" y="972457"/>
                  </a:cubicBezTo>
                  <a:lnTo>
                    <a:pt x="3561519" y="1001486"/>
                  </a:lnTo>
                  <a:cubicBezTo>
                    <a:pt x="3362914" y="1067688"/>
                    <a:pt x="3457371" y="1046034"/>
                    <a:pt x="3184148" y="1074057"/>
                  </a:cubicBezTo>
                  <a:cubicBezTo>
                    <a:pt x="2852744" y="1108047"/>
                    <a:pt x="2886690" y="1102045"/>
                    <a:pt x="2560033" y="1117600"/>
                  </a:cubicBezTo>
                  <a:cubicBezTo>
                    <a:pt x="2385502" y="1136993"/>
                    <a:pt x="2276462" y="1145408"/>
                    <a:pt x="2110091" y="1175657"/>
                  </a:cubicBezTo>
                  <a:cubicBezTo>
                    <a:pt x="2066205" y="1183636"/>
                    <a:pt x="2023619" y="1198378"/>
                    <a:pt x="1979462" y="1204686"/>
                  </a:cubicBezTo>
                  <a:cubicBezTo>
                    <a:pt x="1921789" y="1212925"/>
                    <a:pt x="1863134" y="1212259"/>
                    <a:pt x="1805291" y="1219200"/>
                  </a:cubicBezTo>
                  <a:cubicBezTo>
                    <a:pt x="1282816" y="1281897"/>
                    <a:pt x="1915928" y="1221018"/>
                    <a:pt x="1456948" y="1262743"/>
                  </a:cubicBezTo>
                  <a:cubicBezTo>
                    <a:pt x="1340834" y="1257905"/>
                    <a:pt x="1224594" y="1255478"/>
                    <a:pt x="1108605" y="1248229"/>
                  </a:cubicBezTo>
                  <a:cubicBezTo>
                    <a:pt x="1031926" y="1243437"/>
                    <a:pt x="990316" y="1233279"/>
                    <a:pt x="919919" y="1219200"/>
                  </a:cubicBezTo>
                  <a:cubicBezTo>
                    <a:pt x="894045" y="1184701"/>
                    <a:pt x="849494" y="1135782"/>
                    <a:pt x="847348" y="1088572"/>
                  </a:cubicBezTo>
                  <a:cubicBezTo>
                    <a:pt x="840254" y="932491"/>
                    <a:pt x="852608" y="888098"/>
                    <a:pt x="876376" y="769257"/>
                  </a:cubicBezTo>
                  <a:cubicBezTo>
                    <a:pt x="982814" y="774095"/>
                    <a:pt x="1136588" y="872425"/>
                    <a:pt x="1195691" y="783772"/>
                  </a:cubicBezTo>
                  <a:cubicBezTo>
                    <a:pt x="1229299" y="733360"/>
                    <a:pt x="666029" y="711633"/>
                    <a:pt x="658662" y="711200"/>
                  </a:cubicBezTo>
                  <a:cubicBezTo>
                    <a:pt x="639310" y="706362"/>
                    <a:pt x="620321" y="699719"/>
                    <a:pt x="600605" y="696686"/>
                  </a:cubicBezTo>
                  <a:cubicBezTo>
                    <a:pt x="557303" y="690024"/>
                    <a:pt x="512101" y="694208"/>
                    <a:pt x="469976" y="682172"/>
                  </a:cubicBezTo>
                  <a:cubicBezTo>
                    <a:pt x="286827" y="629844"/>
                    <a:pt x="497007" y="652416"/>
                    <a:pt x="339348" y="595086"/>
                  </a:cubicBezTo>
                  <a:cubicBezTo>
                    <a:pt x="307197" y="583395"/>
                    <a:pt x="271615" y="585410"/>
                    <a:pt x="237748" y="580572"/>
                  </a:cubicBezTo>
                  <a:cubicBezTo>
                    <a:pt x="218396" y="570896"/>
                    <a:pt x="200415" y="557760"/>
                    <a:pt x="179691" y="551543"/>
                  </a:cubicBezTo>
                  <a:cubicBezTo>
                    <a:pt x="126009" y="535438"/>
                    <a:pt x="116795" y="575733"/>
                    <a:pt x="92605" y="566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9-2"/>
            <p:cNvSpPr/>
            <p:nvPr/>
          </p:nvSpPr>
          <p:spPr>
            <a:xfrm>
              <a:off x="6851710" y="3036803"/>
              <a:ext cx="4836266" cy="1321548"/>
            </a:xfrm>
            <a:custGeom>
              <a:avLst/>
              <a:gdLst>
                <a:gd name="connsiteX0" fmla="*/ 92605 w 4621062"/>
                <a:gd name="connsiteY0" fmla="*/ 566057 h 1262743"/>
                <a:gd name="connsiteX1" fmla="*/ 34548 w 4621062"/>
                <a:gd name="connsiteY1" fmla="*/ 493486 h 1262743"/>
                <a:gd name="connsiteX2" fmla="*/ 20033 w 4621062"/>
                <a:gd name="connsiteY2" fmla="*/ 29029 h 1262743"/>
                <a:gd name="connsiteX3" fmla="*/ 136148 w 4621062"/>
                <a:gd name="connsiteY3" fmla="*/ 0 h 1262743"/>
                <a:gd name="connsiteX4" fmla="*/ 499005 w 4621062"/>
                <a:gd name="connsiteY4" fmla="*/ 43543 h 1262743"/>
                <a:gd name="connsiteX5" fmla="*/ 760262 w 4621062"/>
                <a:gd name="connsiteY5" fmla="*/ 72572 h 1262743"/>
                <a:gd name="connsiteX6" fmla="*/ 1123119 w 4621062"/>
                <a:gd name="connsiteY6" fmla="*/ 87086 h 1262743"/>
                <a:gd name="connsiteX7" fmla="*/ 1326319 w 4621062"/>
                <a:gd name="connsiteY7" fmla="*/ 101600 h 1262743"/>
                <a:gd name="connsiteX8" fmla="*/ 1456948 w 4621062"/>
                <a:gd name="connsiteY8" fmla="*/ 130629 h 1262743"/>
                <a:gd name="connsiteX9" fmla="*/ 1587576 w 4621062"/>
                <a:gd name="connsiteY9" fmla="*/ 159657 h 1262743"/>
                <a:gd name="connsiteX10" fmla="*/ 1993976 w 4621062"/>
                <a:gd name="connsiteY10" fmla="*/ 116114 h 1262743"/>
                <a:gd name="connsiteX11" fmla="*/ 2110091 w 4621062"/>
                <a:gd name="connsiteY11" fmla="*/ 101600 h 1262743"/>
                <a:gd name="connsiteX12" fmla="*/ 2560033 w 4621062"/>
                <a:gd name="connsiteY12" fmla="*/ 145143 h 1262743"/>
                <a:gd name="connsiteX13" fmla="*/ 2763233 w 4621062"/>
                <a:gd name="connsiteY13" fmla="*/ 217714 h 1262743"/>
                <a:gd name="connsiteX14" fmla="*/ 3039005 w 4621062"/>
                <a:gd name="connsiteY14" fmla="*/ 362857 h 1262743"/>
                <a:gd name="connsiteX15" fmla="*/ 2995462 w 4621062"/>
                <a:gd name="connsiteY15" fmla="*/ 420914 h 1262743"/>
                <a:gd name="connsiteX16" fmla="*/ 2821291 w 4621062"/>
                <a:gd name="connsiteY16" fmla="*/ 493486 h 1262743"/>
                <a:gd name="connsiteX17" fmla="*/ 2864833 w 4621062"/>
                <a:gd name="connsiteY17" fmla="*/ 522514 h 1262743"/>
                <a:gd name="connsiteX18" fmla="*/ 3184148 w 4621062"/>
                <a:gd name="connsiteY18" fmla="*/ 551543 h 1262743"/>
                <a:gd name="connsiteX19" fmla="*/ 3372833 w 4621062"/>
                <a:gd name="connsiteY19" fmla="*/ 537029 h 1262743"/>
                <a:gd name="connsiteX20" fmla="*/ 3488948 w 4621062"/>
                <a:gd name="connsiteY20" fmla="*/ 478972 h 1262743"/>
                <a:gd name="connsiteX21" fmla="*/ 3677633 w 4621062"/>
                <a:gd name="connsiteY21" fmla="*/ 449943 h 1262743"/>
                <a:gd name="connsiteX22" fmla="*/ 4171119 w 4621062"/>
                <a:gd name="connsiteY22" fmla="*/ 464457 h 1262743"/>
                <a:gd name="connsiteX23" fmla="*/ 4533976 w 4621062"/>
                <a:gd name="connsiteY23" fmla="*/ 522514 h 1262743"/>
                <a:gd name="connsiteX24" fmla="*/ 4621062 w 4621062"/>
                <a:gd name="connsiteY24" fmla="*/ 566057 h 1262743"/>
                <a:gd name="connsiteX25" fmla="*/ 4519462 w 4621062"/>
                <a:gd name="connsiteY25" fmla="*/ 769257 h 1262743"/>
                <a:gd name="connsiteX26" fmla="*/ 4461405 w 4621062"/>
                <a:gd name="connsiteY26" fmla="*/ 899886 h 1262743"/>
                <a:gd name="connsiteX27" fmla="*/ 4403348 w 4621062"/>
                <a:gd name="connsiteY27" fmla="*/ 957943 h 1262743"/>
                <a:gd name="connsiteX28" fmla="*/ 4156605 w 4621062"/>
                <a:gd name="connsiteY28" fmla="*/ 972457 h 1262743"/>
                <a:gd name="connsiteX29" fmla="*/ 3561519 w 4621062"/>
                <a:gd name="connsiteY29" fmla="*/ 1001486 h 1262743"/>
                <a:gd name="connsiteX30" fmla="*/ 3184148 w 4621062"/>
                <a:gd name="connsiteY30" fmla="*/ 1074057 h 1262743"/>
                <a:gd name="connsiteX31" fmla="*/ 2560033 w 4621062"/>
                <a:gd name="connsiteY31" fmla="*/ 1117600 h 1262743"/>
                <a:gd name="connsiteX32" fmla="*/ 2110091 w 4621062"/>
                <a:gd name="connsiteY32" fmla="*/ 1175657 h 1262743"/>
                <a:gd name="connsiteX33" fmla="*/ 1979462 w 4621062"/>
                <a:gd name="connsiteY33" fmla="*/ 1204686 h 1262743"/>
                <a:gd name="connsiteX34" fmla="*/ 1805291 w 4621062"/>
                <a:gd name="connsiteY34" fmla="*/ 1219200 h 1262743"/>
                <a:gd name="connsiteX35" fmla="*/ 1456948 w 4621062"/>
                <a:gd name="connsiteY35" fmla="*/ 1262743 h 1262743"/>
                <a:gd name="connsiteX36" fmla="*/ 1108605 w 4621062"/>
                <a:gd name="connsiteY36" fmla="*/ 1248229 h 1262743"/>
                <a:gd name="connsiteX37" fmla="*/ 919919 w 4621062"/>
                <a:gd name="connsiteY37" fmla="*/ 1219200 h 1262743"/>
                <a:gd name="connsiteX38" fmla="*/ 847348 w 4621062"/>
                <a:gd name="connsiteY38" fmla="*/ 1088572 h 1262743"/>
                <a:gd name="connsiteX39" fmla="*/ 876376 w 4621062"/>
                <a:gd name="connsiteY39" fmla="*/ 769257 h 1262743"/>
                <a:gd name="connsiteX40" fmla="*/ 1195691 w 4621062"/>
                <a:gd name="connsiteY40" fmla="*/ 783772 h 1262743"/>
                <a:gd name="connsiteX41" fmla="*/ 658662 w 4621062"/>
                <a:gd name="connsiteY41" fmla="*/ 711200 h 1262743"/>
                <a:gd name="connsiteX42" fmla="*/ 600605 w 4621062"/>
                <a:gd name="connsiteY42" fmla="*/ 696686 h 1262743"/>
                <a:gd name="connsiteX43" fmla="*/ 469976 w 4621062"/>
                <a:gd name="connsiteY43" fmla="*/ 682172 h 1262743"/>
                <a:gd name="connsiteX44" fmla="*/ 339348 w 4621062"/>
                <a:gd name="connsiteY44" fmla="*/ 595086 h 1262743"/>
                <a:gd name="connsiteX45" fmla="*/ 237748 w 4621062"/>
                <a:gd name="connsiteY45" fmla="*/ 580572 h 1262743"/>
                <a:gd name="connsiteX46" fmla="*/ 179691 w 4621062"/>
                <a:gd name="connsiteY46" fmla="*/ 551543 h 1262743"/>
                <a:gd name="connsiteX47" fmla="*/ 92605 w 4621062"/>
                <a:gd name="connsiteY47" fmla="*/ 566057 h 126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21062" h="1262743">
                  <a:moveTo>
                    <a:pt x="92605" y="566057"/>
                  </a:moveTo>
                  <a:cubicBezTo>
                    <a:pt x="68415" y="556381"/>
                    <a:pt x="46053" y="522249"/>
                    <a:pt x="34548" y="493486"/>
                  </a:cubicBezTo>
                  <a:cubicBezTo>
                    <a:pt x="-10502" y="380863"/>
                    <a:pt x="-7250" y="101783"/>
                    <a:pt x="20033" y="29029"/>
                  </a:cubicBezTo>
                  <a:cubicBezTo>
                    <a:pt x="34042" y="-8327"/>
                    <a:pt x="97443" y="9676"/>
                    <a:pt x="136148" y="0"/>
                  </a:cubicBezTo>
                  <a:cubicBezTo>
                    <a:pt x="503599" y="52494"/>
                    <a:pt x="184241" y="10411"/>
                    <a:pt x="499005" y="43543"/>
                  </a:cubicBezTo>
                  <a:cubicBezTo>
                    <a:pt x="599331" y="54103"/>
                    <a:pt x="656129" y="66621"/>
                    <a:pt x="760262" y="72572"/>
                  </a:cubicBezTo>
                  <a:cubicBezTo>
                    <a:pt x="881114" y="79478"/>
                    <a:pt x="1002229" y="80887"/>
                    <a:pt x="1123119" y="87086"/>
                  </a:cubicBezTo>
                  <a:cubicBezTo>
                    <a:pt x="1190936" y="90564"/>
                    <a:pt x="1258586" y="96762"/>
                    <a:pt x="1326319" y="101600"/>
                  </a:cubicBezTo>
                  <a:cubicBezTo>
                    <a:pt x="1438097" y="129544"/>
                    <a:pt x="1327977" y="102992"/>
                    <a:pt x="1456948" y="130629"/>
                  </a:cubicBezTo>
                  <a:lnTo>
                    <a:pt x="1587576" y="159657"/>
                  </a:lnTo>
                  <a:lnTo>
                    <a:pt x="1993976" y="116114"/>
                  </a:lnTo>
                  <a:lnTo>
                    <a:pt x="2110091" y="101600"/>
                  </a:lnTo>
                  <a:cubicBezTo>
                    <a:pt x="2260072" y="116114"/>
                    <a:pt x="2411678" y="118769"/>
                    <a:pt x="2560033" y="145143"/>
                  </a:cubicBezTo>
                  <a:cubicBezTo>
                    <a:pt x="2630846" y="157732"/>
                    <a:pt x="2696625" y="190578"/>
                    <a:pt x="2763233" y="217714"/>
                  </a:cubicBezTo>
                  <a:cubicBezTo>
                    <a:pt x="2937584" y="288746"/>
                    <a:pt x="2917455" y="281824"/>
                    <a:pt x="3039005" y="362857"/>
                  </a:cubicBezTo>
                  <a:cubicBezTo>
                    <a:pt x="3024491" y="382209"/>
                    <a:pt x="3016205" y="408468"/>
                    <a:pt x="2995462" y="420914"/>
                  </a:cubicBezTo>
                  <a:cubicBezTo>
                    <a:pt x="2941530" y="453273"/>
                    <a:pt x="2821291" y="493486"/>
                    <a:pt x="2821291" y="493486"/>
                  </a:cubicBezTo>
                  <a:cubicBezTo>
                    <a:pt x="2835805" y="503162"/>
                    <a:pt x="2847910" y="518283"/>
                    <a:pt x="2864833" y="522514"/>
                  </a:cubicBezTo>
                  <a:cubicBezTo>
                    <a:pt x="2903027" y="532063"/>
                    <a:pt x="3175143" y="550850"/>
                    <a:pt x="3184148" y="551543"/>
                  </a:cubicBezTo>
                  <a:cubicBezTo>
                    <a:pt x="3247043" y="546705"/>
                    <a:pt x="3311468" y="551640"/>
                    <a:pt x="3372833" y="537029"/>
                  </a:cubicBezTo>
                  <a:cubicBezTo>
                    <a:pt x="3414930" y="527006"/>
                    <a:pt x="3447340" y="490860"/>
                    <a:pt x="3488948" y="478972"/>
                  </a:cubicBezTo>
                  <a:cubicBezTo>
                    <a:pt x="3550135" y="461490"/>
                    <a:pt x="3614738" y="459619"/>
                    <a:pt x="3677633" y="449943"/>
                  </a:cubicBezTo>
                  <a:cubicBezTo>
                    <a:pt x="3842128" y="454781"/>
                    <a:pt x="4007140" y="450561"/>
                    <a:pt x="4171119" y="464457"/>
                  </a:cubicBezTo>
                  <a:cubicBezTo>
                    <a:pt x="4293172" y="474800"/>
                    <a:pt x="4533976" y="522514"/>
                    <a:pt x="4533976" y="522514"/>
                  </a:cubicBezTo>
                  <a:cubicBezTo>
                    <a:pt x="4544712" y="526093"/>
                    <a:pt x="4621062" y="547301"/>
                    <a:pt x="4621062" y="566057"/>
                  </a:cubicBezTo>
                  <a:cubicBezTo>
                    <a:pt x="4621062" y="631150"/>
                    <a:pt x="4553360" y="718410"/>
                    <a:pt x="4519462" y="769257"/>
                  </a:cubicBezTo>
                  <a:cubicBezTo>
                    <a:pt x="4503142" y="850859"/>
                    <a:pt x="4516869" y="836499"/>
                    <a:pt x="4461405" y="899886"/>
                  </a:cubicBezTo>
                  <a:cubicBezTo>
                    <a:pt x="4443383" y="920483"/>
                    <a:pt x="4429972" y="951604"/>
                    <a:pt x="4403348" y="957943"/>
                  </a:cubicBezTo>
                  <a:cubicBezTo>
                    <a:pt x="4323199" y="977026"/>
                    <a:pt x="4238885" y="968201"/>
                    <a:pt x="4156605" y="972457"/>
                  </a:cubicBezTo>
                  <a:lnTo>
                    <a:pt x="3561519" y="1001486"/>
                  </a:lnTo>
                  <a:cubicBezTo>
                    <a:pt x="3362914" y="1067688"/>
                    <a:pt x="3457371" y="1046034"/>
                    <a:pt x="3184148" y="1074057"/>
                  </a:cubicBezTo>
                  <a:cubicBezTo>
                    <a:pt x="2852744" y="1108047"/>
                    <a:pt x="2886690" y="1102045"/>
                    <a:pt x="2560033" y="1117600"/>
                  </a:cubicBezTo>
                  <a:cubicBezTo>
                    <a:pt x="2385502" y="1136993"/>
                    <a:pt x="2276462" y="1145408"/>
                    <a:pt x="2110091" y="1175657"/>
                  </a:cubicBezTo>
                  <a:cubicBezTo>
                    <a:pt x="2066205" y="1183636"/>
                    <a:pt x="2023619" y="1198378"/>
                    <a:pt x="1979462" y="1204686"/>
                  </a:cubicBezTo>
                  <a:cubicBezTo>
                    <a:pt x="1921789" y="1212925"/>
                    <a:pt x="1863134" y="1212259"/>
                    <a:pt x="1805291" y="1219200"/>
                  </a:cubicBezTo>
                  <a:cubicBezTo>
                    <a:pt x="1282816" y="1281897"/>
                    <a:pt x="1915928" y="1221018"/>
                    <a:pt x="1456948" y="1262743"/>
                  </a:cubicBezTo>
                  <a:cubicBezTo>
                    <a:pt x="1340834" y="1257905"/>
                    <a:pt x="1224594" y="1255478"/>
                    <a:pt x="1108605" y="1248229"/>
                  </a:cubicBezTo>
                  <a:cubicBezTo>
                    <a:pt x="1031926" y="1243437"/>
                    <a:pt x="990316" y="1233279"/>
                    <a:pt x="919919" y="1219200"/>
                  </a:cubicBezTo>
                  <a:cubicBezTo>
                    <a:pt x="894045" y="1184701"/>
                    <a:pt x="849494" y="1135782"/>
                    <a:pt x="847348" y="1088572"/>
                  </a:cubicBezTo>
                  <a:cubicBezTo>
                    <a:pt x="840254" y="932491"/>
                    <a:pt x="852608" y="888098"/>
                    <a:pt x="876376" y="769257"/>
                  </a:cubicBezTo>
                  <a:cubicBezTo>
                    <a:pt x="982814" y="774095"/>
                    <a:pt x="1136588" y="872425"/>
                    <a:pt x="1195691" y="783772"/>
                  </a:cubicBezTo>
                  <a:cubicBezTo>
                    <a:pt x="1229299" y="733360"/>
                    <a:pt x="666029" y="711633"/>
                    <a:pt x="658662" y="711200"/>
                  </a:cubicBezTo>
                  <a:cubicBezTo>
                    <a:pt x="639310" y="706362"/>
                    <a:pt x="620321" y="699719"/>
                    <a:pt x="600605" y="696686"/>
                  </a:cubicBezTo>
                  <a:cubicBezTo>
                    <a:pt x="557303" y="690024"/>
                    <a:pt x="512101" y="694208"/>
                    <a:pt x="469976" y="682172"/>
                  </a:cubicBezTo>
                  <a:cubicBezTo>
                    <a:pt x="286827" y="629844"/>
                    <a:pt x="497007" y="652416"/>
                    <a:pt x="339348" y="595086"/>
                  </a:cubicBezTo>
                  <a:cubicBezTo>
                    <a:pt x="307197" y="583395"/>
                    <a:pt x="271615" y="585410"/>
                    <a:pt x="237748" y="580572"/>
                  </a:cubicBezTo>
                  <a:cubicBezTo>
                    <a:pt x="218396" y="570896"/>
                    <a:pt x="200415" y="557760"/>
                    <a:pt x="179691" y="551543"/>
                  </a:cubicBezTo>
                  <a:cubicBezTo>
                    <a:pt x="126009" y="535438"/>
                    <a:pt x="116795" y="575733"/>
                    <a:pt x="92605" y="566057"/>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9-3"/>
            <p:cNvSpPr txBox="1"/>
            <p:nvPr/>
          </p:nvSpPr>
          <p:spPr>
            <a:xfrm rot="186209">
              <a:off x="7081161" y="3134526"/>
              <a:ext cx="2943849" cy="646331"/>
            </a:xfrm>
            <a:prstGeom prst="rect">
              <a:avLst/>
            </a:prstGeom>
            <a:noFill/>
          </p:spPr>
          <p:txBody>
            <a:bodyPr wrap="square" rtlCol="0">
              <a:noAutofit/>
            </a:bodyPr>
            <a:lstStyle/>
            <a:p>
              <a:r>
                <a:rPr lang="en-US" altLang="zh-CN" sz="3600" dirty="0">
                  <a:ln w="9525">
                    <a:solidFill>
                      <a:schemeClr val="bg1">
                        <a:alpha val="50000"/>
                      </a:schemeClr>
                    </a:solidFill>
                  </a:ln>
                  <a:solidFill>
                    <a:schemeClr val="accent1"/>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 you</a:t>
              </a:r>
              <a:endParaRPr lang="zh-CN" altLang="en-US" sz="3600" dirty="0">
                <a:ln w="9525">
                  <a:solidFill>
                    <a:schemeClr val="bg1">
                      <a:alpha val="50000"/>
                    </a:schemeClr>
                  </a:solidFill>
                </a:ln>
                <a:solidFill>
                  <a:schemeClr val="accent1"/>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9-4"/>
            <p:cNvSpPr txBox="1"/>
            <p:nvPr/>
          </p:nvSpPr>
          <p:spPr>
            <a:xfrm rot="21329498">
              <a:off x="8021281" y="3646430"/>
              <a:ext cx="3465831" cy="523220"/>
            </a:xfrm>
            <a:prstGeom prst="rect">
              <a:avLst/>
            </a:prstGeom>
            <a:noFill/>
          </p:spPr>
          <p:txBody>
            <a:bodyPr wrap="square" rtlCol="0">
              <a:noAutofit/>
            </a:bodyPr>
            <a:lstStyle/>
            <a:p>
              <a:r>
                <a:rPr lang="en-US" altLang="zh-CN" sz="2800" dirty="0">
                  <a:ln w="9525">
                    <a:solidFill>
                      <a:schemeClr val="bg1">
                        <a:alpha val="50000"/>
                      </a:schemeClr>
                    </a:solidFill>
                  </a:ln>
                  <a:solidFill>
                    <a:srgbClr val="F7A124"/>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See you next time</a:t>
              </a:r>
              <a:endParaRPr lang="zh-CN" altLang="en-US" sz="2800" dirty="0">
                <a:ln w="9525">
                  <a:solidFill>
                    <a:schemeClr val="bg1">
                      <a:alpha val="50000"/>
                    </a:schemeClr>
                  </a:solidFill>
                </a:ln>
                <a:solidFill>
                  <a:srgbClr val="F7A124"/>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9-5"/>
            <p:cNvSpPr/>
            <p:nvPr/>
          </p:nvSpPr>
          <p:spPr>
            <a:xfrm rot="17835334" flipH="1">
              <a:off x="6978403" y="2551035"/>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51" name="PPT世界-10"/>
          <p:cNvSpPr/>
          <p:nvPr/>
        </p:nvSpPr>
        <p:spPr>
          <a:xfrm rot="10439096">
            <a:off x="770041" y="2307062"/>
            <a:ext cx="760438" cy="831476"/>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2" name="PPT世界-11"/>
          <p:cNvSpPr/>
          <p:nvPr/>
        </p:nvSpPr>
        <p:spPr>
          <a:xfrm rot="20954534">
            <a:off x="4519013" y="5181830"/>
            <a:ext cx="643858" cy="704006"/>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4" name="PPT世界-1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6" name="PPT世界-13"/>
          <p:cNvSpPr/>
          <p:nvPr/>
        </p:nvSpPr>
        <p:spPr>
          <a:xfrm rot="5400000">
            <a:off x="11715015" y="6381016"/>
            <a:ext cx="589419" cy="364551"/>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41" name="图片 40">
            <a:hlinkClick r:id="rId5"/>
            <a:extLst>
              <a:ext uri="{FF2B5EF4-FFF2-40B4-BE49-F238E27FC236}">
                <a16:creationId xmlns:a16="http://schemas.microsoft.com/office/drawing/2014/main" id="{0EF398E8-7F96-4FD2-BF9E-375763B82A63}"/>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PPT世界-1">
            <a:extLst>
              <a:ext uri="{FF2B5EF4-FFF2-40B4-BE49-F238E27FC236}">
                <a16:creationId xmlns:a16="http://schemas.microsoft.com/office/drawing/2014/main" id="{D0BAF073-9028-4E0D-9B60-CDAA644810C0}"/>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8" name="PPT世界-2">
            <a:extLst>
              <a:ext uri="{FF2B5EF4-FFF2-40B4-BE49-F238E27FC236}">
                <a16:creationId xmlns:a16="http://schemas.microsoft.com/office/drawing/2014/main" id="{A68AF34F-49A9-45D5-AD00-2BD71C257D68}"/>
              </a:ext>
            </a:extLst>
          </p:cNvPr>
          <p:cNvSpPr/>
          <p:nvPr/>
        </p:nvSpPr>
        <p:spPr>
          <a:xfrm rot="174391">
            <a:off x="5552582" y="144007"/>
            <a:ext cx="6801126" cy="6885453"/>
          </a:xfrm>
          <a:custGeom>
            <a:avLst/>
            <a:gdLst>
              <a:gd name="connsiteX0" fmla="*/ 305541 w 6801126"/>
              <a:gd name="connsiteY0" fmla="*/ 5732203 h 6885453"/>
              <a:gd name="connsiteX1" fmla="*/ 288904 w 6801126"/>
              <a:gd name="connsiteY1" fmla="*/ 5737448 h 6885453"/>
              <a:gd name="connsiteX2" fmla="*/ 291348 w 6801126"/>
              <a:gd name="connsiteY2" fmla="*/ 5736535 h 6885453"/>
              <a:gd name="connsiteX3" fmla="*/ 536475 w 6801126"/>
              <a:gd name="connsiteY3" fmla="*/ 4310723 h 6885453"/>
              <a:gd name="connsiteX4" fmla="*/ 526848 w 6801126"/>
              <a:gd name="connsiteY4" fmla="*/ 4333536 h 6885453"/>
              <a:gd name="connsiteX5" fmla="*/ 519433 w 6801126"/>
              <a:gd name="connsiteY5" fmla="*/ 4349701 h 6885453"/>
              <a:gd name="connsiteX6" fmla="*/ 514312 w 6801126"/>
              <a:gd name="connsiteY6" fmla="*/ 4358552 h 6885453"/>
              <a:gd name="connsiteX7" fmla="*/ 536475 w 6801126"/>
              <a:gd name="connsiteY7" fmla="*/ 4310723 h 6885453"/>
              <a:gd name="connsiteX8" fmla="*/ 2213788 w 6801126"/>
              <a:gd name="connsiteY8" fmla="*/ 879303 h 6885453"/>
              <a:gd name="connsiteX9" fmla="*/ 2168065 w 6801126"/>
              <a:gd name="connsiteY9" fmla="*/ 911094 h 6885453"/>
              <a:gd name="connsiteX10" fmla="*/ 2143071 w 6801126"/>
              <a:gd name="connsiteY10" fmla="*/ 928152 h 6885453"/>
              <a:gd name="connsiteX11" fmla="*/ 2149234 w 6801126"/>
              <a:gd name="connsiteY11" fmla="*/ 923643 h 6885453"/>
              <a:gd name="connsiteX12" fmla="*/ 2213788 w 6801126"/>
              <a:gd name="connsiteY12" fmla="*/ 879303 h 6885453"/>
              <a:gd name="connsiteX13" fmla="*/ 3904370 w 6801126"/>
              <a:gd name="connsiteY13" fmla="*/ 0 h 6885453"/>
              <a:gd name="connsiteX14" fmla="*/ 4177092 w 6801126"/>
              <a:gd name="connsiteY14" fmla="*/ 65692 h 6885453"/>
              <a:gd name="connsiteX15" fmla="*/ 4627085 w 6801126"/>
              <a:gd name="connsiteY15" fmla="*/ 472983 h 6885453"/>
              <a:gd name="connsiteX16" fmla="*/ 4913444 w 6801126"/>
              <a:gd name="connsiteY16" fmla="*/ 893412 h 6885453"/>
              <a:gd name="connsiteX17" fmla="*/ 5458889 w 6801126"/>
              <a:gd name="connsiteY17" fmla="*/ 2036455 h 6885453"/>
              <a:gd name="connsiteX18" fmla="*/ 5554342 w 6801126"/>
              <a:gd name="connsiteY18" fmla="*/ 2299223 h 6885453"/>
              <a:gd name="connsiteX19" fmla="*/ 5636159 w 6801126"/>
              <a:gd name="connsiteY19" fmla="*/ 2561991 h 6885453"/>
              <a:gd name="connsiteX20" fmla="*/ 5677067 w 6801126"/>
              <a:gd name="connsiteY20" fmla="*/ 2785344 h 6885453"/>
              <a:gd name="connsiteX21" fmla="*/ 5717976 w 6801126"/>
              <a:gd name="connsiteY21" fmla="*/ 3192635 h 6885453"/>
              <a:gd name="connsiteX22" fmla="*/ 5758884 w 6801126"/>
              <a:gd name="connsiteY22" fmla="*/ 3205773 h 6885453"/>
              <a:gd name="connsiteX23" fmla="*/ 5881609 w 6801126"/>
              <a:gd name="connsiteY23" fmla="*/ 3166358 h 6885453"/>
              <a:gd name="connsiteX24" fmla="*/ 6086151 w 6801126"/>
              <a:gd name="connsiteY24" fmla="*/ 3074389 h 6885453"/>
              <a:gd name="connsiteX25" fmla="*/ 6331602 w 6801126"/>
              <a:gd name="connsiteY25" fmla="*/ 3048112 h 6885453"/>
              <a:gd name="connsiteX26" fmla="*/ 6549779 w 6801126"/>
              <a:gd name="connsiteY26" fmla="*/ 2956144 h 6885453"/>
              <a:gd name="connsiteX27" fmla="*/ 6604292 w 6801126"/>
              <a:gd name="connsiteY27" fmla="*/ 2928278 h 6885453"/>
              <a:gd name="connsiteX28" fmla="*/ 6617079 w 6801126"/>
              <a:gd name="connsiteY28" fmla="*/ 2920567 h 6885453"/>
              <a:gd name="connsiteX29" fmla="*/ 6801126 w 6801126"/>
              <a:gd name="connsiteY29" fmla="*/ 6545553 h 6885453"/>
              <a:gd name="connsiteX30" fmla="*/ 106483 w 6801126"/>
              <a:gd name="connsiteY30" fmla="*/ 6885453 h 6885453"/>
              <a:gd name="connsiteX31" fmla="*/ 105216 w 6801126"/>
              <a:gd name="connsiteY31" fmla="*/ 6871436 h 6885453"/>
              <a:gd name="connsiteX32" fmla="*/ 99889 w 6801126"/>
              <a:gd name="connsiteY32" fmla="*/ 6779422 h 6885453"/>
              <a:gd name="connsiteX33" fmla="*/ 113526 w 6801126"/>
              <a:gd name="connsiteY33" fmla="*/ 6569208 h 6885453"/>
              <a:gd name="connsiteX34" fmla="*/ 58981 w 6801126"/>
              <a:gd name="connsiteY34" fmla="*/ 6083087 h 6885453"/>
              <a:gd name="connsiteX35" fmla="*/ 45345 w 6801126"/>
              <a:gd name="connsiteY35" fmla="*/ 5833456 h 6885453"/>
              <a:gd name="connsiteX36" fmla="*/ 140798 w 6801126"/>
              <a:gd name="connsiteY36" fmla="*/ 5794041 h 6885453"/>
              <a:gd name="connsiteX37" fmla="*/ 236251 w 6801126"/>
              <a:gd name="connsiteY37" fmla="*/ 5767765 h 6885453"/>
              <a:gd name="connsiteX38" fmla="*/ 322052 w 6801126"/>
              <a:gd name="connsiteY38" fmla="*/ 5727164 h 6885453"/>
              <a:gd name="connsiteX39" fmla="*/ 305541 w 6801126"/>
              <a:gd name="connsiteY39" fmla="*/ 5732203 h 6885453"/>
              <a:gd name="connsiteX40" fmla="*/ 309901 w 6801126"/>
              <a:gd name="connsiteY40" fmla="*/ 5730829 h 6885453"/>
              <a:gd name="connsiteX41" fmla="*/ 399885 w 6801126"/>
              <a:gd name="connsiteY41" fmla="*/ 5702072 h 6885453"/>
              <a:gd name="connsiteX42" fmla="*/ 549882 w 6801126"/>
              <a:gd name="connsiteY42" fmla="*/ 5570688 h 6885453"/>
              <a:gd name="connsiteX43" fmla="*/ 563518 w 6801126"/>
              <a:gd name="connsiteY43" fmla="*/ 5531273 h 6885453"/>
              <a:gd name="connsiteX44" fmla="*/ 536246 w 6801126"/>
              <a:gd name="connsiteY44" fmla="*/ 5373612 h 6885453"/>
              <a:gd name="connsiteX45" fmla="*/ 481701 w 6801126"/>
              <a:gd name="connsiteY45" fmla="*/ 5294782 h 6885453"/>
              <a:gd name="connsiteX46" fmla="*/ 427156 w 6801126"/>
              <a:gd name="connsiteY46" fmla="*/ 5176535 h 6885453"/>
              <a:gd name="connsiteX47" fmla="*/ 386248 w 6801126"/>
              <a:gd name="connsiteY47" fmla="*/ 4940044 h 6885453"/>
              <a:gd name="connsiteX48" fmla="*/ 399885 w 6801126"/>
              <a:gd name="connsiteY48" fmla="*/ 4742968 h 6885453"/>
              <a:gd name="connsiteX49" fmla="*/ 427157 w 6801126"/>
              <a:gd name="connsiteY49" fmla="*/ 4664138 h 6885453"/>
              <a:gd name="connsiteX50" fmla="*/ 440793 w 6801126"/>
              <a:gd name="connsiteY50" fmla="*/ 4585307 h 6885453"/>
              <a:gd name="connsiteX51" fmla="*/ 454429 w 6801126"/>
              <a:gd name="connsiteY51" fmla="*/ 4480200 h 6885453"/>
              <a:gd name="connsiteX52" fmla="*/ 495337 w 6801126"/>
              <a:gd name="connsiteY52" fmla="*/ 4401369 h 6885453"/>
              <a:gd name="connsiteX53" fmla="*/ 514307 w 6801126"/>
              <a:gd name="connsiteY53" fmla="*/ 4360878 h 6885453"/>
              <a:gd name="connsiteX54" fmla="*/ 519433 w 6801126"/>
              <a:gd name="connsiteY54" fmla="*/ 4349701 h 6885453"/>
              <a:gd name="connsiteX55" fmla="*/ 524379 w 6801126"/>
              <a:gd name="connsiteY55" fmla="*/ 4341154 h 6885453"/>
              <a:gd name="connsiteX56" fmla="*/ 563518 w 6801126"/>
              <a:gd name="connsiteY56" fmla="*/ 4269985 h 6885453"/>
              <a:gd name="connsiteX57" fmla="*/ 686244 w 6801126"/>
              <a:gd name="connsiteY57" fmla="*/ 4033494 h 6885453"/>
              <a:gd name="connsiteX58" fmla="*/ 713516 w 6801126"/>
              <a:gd name="connsiteY58" fmla="*/ 3862694 h 6885453"/>
              <a:gd name="connsiteX59" fmla="*/ 645335 w 6801126"/>
              <a:gd name="connsiteY59" fmla="*/ 3376573 h 6885453"/>
              <a:gd name="connsiteX60" fmla="*/ 672607 w 6801126"/>
              <a:gd name="connsiteY60" fmla="*/ 3008697 h 6885453"/>
              <a:gd name="connsiteX61" fmla="*/ 727152 w 6801126"/>
              <a:gd name="connsiteY61" fmla="*/ 2693376 h 6885453"/>
              <a:gd name="connsiteX62" fmla="*/ 781697 w 6801126"/>
              <a:gd name="connsiteY62" fmla="*/ 2443745 h 6885453"/>
              <a:gd name="connsiteX63" fmla="*/ 945330 w 6801126"/>
              <a:gd name="connsiteY63" fmla="*/ 2141562 h 6885453"/>
              <a:gd name="connsiteX64" fmla="*/ 1163508 w 6801126"/>
              <a:gd name="connsiteY64" fmla="*/ 1786825 h 6885453"/>
              <a:gd name="connsiteX65" fmla="*/ 1558955 w 6801126"/>
              <a:gd name="connsiteY65" fmla="*/ 1392672 h 6885453"/>
              <a:gd name="connsiteX66" fmla="*/ 1845314 w 6801126"/>
              <a:gd name="connsiteY66" fmla="*/ 1129904 h 6885453"/>
              <a:gd name="connsiteX67" fmla="*/ 2100422 w 6801126"/>
              <a:gd name="connsiteY67" fmla="*/ 957259 h 6885453"/>
              <a:gd name="connsiteX68" fmla="*/ 2143071 w 6801126"/>
              <a:gd name="connsiteY68" fmla="*/ 928152 h 6885453"/>
              <a:gd name="connsiteX69" fmla="*/ 2088041 w 6801126"/>
              <a:gd name="connsiteY69" fmla="*/ 968415 h 6885453"/>
              <a:gd name="connsiteX70" fmla="*/ 2349851 w 6801126"/>
              <a:gd name="connsiteY70" fmla="*/ 827720 h 6885453"/>
              <a:gd name="connsiteX71" fmla="*/ 2827116 w 6801126"/>
              <a:gd name="connsiteY71" fmla="*/ 472983 h 6885453"/>
              <a:gd name="connsiteX72" fmla="*/ 3004386 w 6801126"/>
              <a:gd name="connsiteY72" fmla="*/ 381014 h 6885453"/>
              <a:gd name="connsiteX73" fmla="*/ 3440741 w 6801126"/>
              <a:gd name="connsiteY73" fmla="*/ 131384 h 6885453"/>
              <a:gd name="connsiteX74" fmla="*/ 3577103 w 6801126"/>
              <a:gd name="connsiteY74" fmla="*/ 65692 h 6885453"/>
              <a:gd name="connsiteX75" fmla="*/ 3904370 w 6801126"/>
              <a:gd name="connsiteY75" fmla="*/ 0 h 68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801126" h="6885453">
                <a:moveTo>
                  <a:pt x="305541" y="5732203"/>
                </a:moveTo>
                <a:lnTo>
                  <a:pt x="288904" y="5737448"/>
                </a:lnTo>
                <a:cubicBezTo>
                  <a:pt x="274633" y="5741910"/>
                  <a:pt x="279266" y="5740323"/>
                  <a:pt x="291348" y="5736535"/>
                </a:cubicBezTo>
                <a:close/>
                <a:moveTo>
                  <a:pt x="536475" y="4310723"/>
                </a:moveTo>
                <a:cubicBezTo>
                  <a:pt x="536062" y="4312509"/>
                  <a:pt x="533279" y="4319272"/>
                  <a:pt x="526848" y="4333536"/>
                </a:cubicBezTo>
                <a:lnTo>
                  <a:pt x="519433" y="4349701"/>
                </a:lnTo>
                <a:lnTo>
                  <a:pt x="514312" y="4358552"/>
                </a:lnTo>
                <a:cubicBezTo>
                  <a:pt x="492176" y="4395400"/>
                  <a:pt x="538331" y="4302683"/>
                  <a:pt x="536475" y="4310723"/>
                </a:cubicBezTo>
                <a:close/>
                <a:moveTo>
                  <a:pt x="2213788" y="879303"/>
                </a:moveTo>
                <a:cubicBezTo>
                  <a:pt x="2214415" y="879083"/>
                  <a:pt x="2201864" y="887923"/>
                  <a:pt x="2168065" y="911094"/>
                </a:cubicBezTo>
                <a:lnTo>
                  <a:pt x="2143071" y="928152"/>
                </a:lnTo>
                <a:lnTo>
                  <a:pt x="2149234" y="923643"/>
                </a:lnTo>
                <a:cubicBezTo>
                  <a:pt x="2182250" y="900345"/>
                  <a:pt x="2212845" y="879632"/>
                  <a:pt x="2213788" y="879303"/>
                </a:cubicBezTo>
                <a:close/>
                <a:moveTo>
                  <a:pt x="3904370" y="0"/>
                </a:moveTo>
                <a:cubicBezTo>
                  <a:pt x="3995278" y="21898"/>
                  <a:pt x="4091557" y="28823"/>
                  <a:pt x="4177092" y="65692"/>
                </a:cubicBezTo>
                <a:cubicBezTo>
                  <a:pt x="4401136" y="162264"/>
                  <a:pt x="4488012" y="283154"/>
                  <a:pt x="4627085" y="472983"/>
                </a:cubicBezTo>
                <a:cubicBezTo>
                  <a:pt x="4727413" y="609928"/>
                  <a:pt x="4837169" y="742756"/>
                  <a:pt x="4913444" y="893412"/>
                </a:cubicBezTo>
                <a:cubicBezTo>
                  <a:pt x="5063018" y="1188848"/>
                  <a:pt x="5348810" y="1733422"/>
                  <a:pt x="5458889" y="2036455"/>
                </a:cubicBezTo>
                <a:cubicBezTo>
                  <a:pt x="5490707" y="2124045"/>
                  <a:pt x="5524572" y="2210968"/>
                  <a:pt x="5554342" y="2299223"/>
                </a:cubicBezTo>
                <a:cubicBezTo>
                  <a:pt x="5583678" y="2386191"/>
                  <a:pt x="5613727" y="2473136"/>
                  <a:pt x="5636159" y="2561991"/>
                </a:cubicBezTo>
                <a:cubicBezTo>
                  <a:pt x="5654704" y="2635451"/>
                  <a:pt x="5663431" y="2710893"/>
                  <a:pt x="5677067" y="2785344"/>
                </a:cubicBezTo>
                <a:cubicBezTo>
                  <a:pt x="5679500" y="2832237"/>
                  <a:pt x="5682092" y="3109659"/>
                  <a:pt x="5717976" y="3192635"/>
                </a:cubicBezTo>
                <a:cubicBezTo>
                  <a:pt x="5723504" y="3205419"/>
                  <a:pt x="5745248" y="3201394"/>
                  <a:pt x="5758884" y="3205773"/>
                </a:cubicBezTo>
                <a:cubicBezTo>
                  <a:pt x="5799792" y="3192635"/>
                  <a:pt x="5841804" y="3182338"/>
                  <a:pt x="5881609" y="3166358"/>
                </a:cubicBezTo>
                <a:cubicBezTo>
                  <a:pt x="5951062" y="3138476"/>
                  <a:pt x="6013563" y="3093464"/>
                  <a:pt x="6086151" y="3074389"/>
                </a:cubicBezTo>
                <a:cubicBezTo>
                  <a:pt x="6165571" y="3053520"/>
                  <a:pt x="6249785" y="3056872"/>
                  <a:pt x="6331602" y="3048112"/>
                </a:cubicBezTo>
                <a:cubicBezTo>
                  <a:pt x="6404327" y="3017457"/>
                  <a:pt x="6478778" y="2990348"/>
                  <a:pt x="6549779" y="2956144"/>
                </a:cubicBezTo>
                <a:cubicBezTo>
                  <a:pt x="6572788" y="2945060"/>
                  <a:pt x="6590526" y="2935888"/>
                  <a:pt x="6604292" y="2928278"/>
                </a:cubicBezTo>
                <a:lnTo>
                  <a:pt x="6617079" y="2920567"/>
                </a:lnTo>
                <a:lnTo>
                  <a:pt x="6801126" y="6545553"/>
                </a:lnTo>
                <a:lnTo>
                  <a:pt x="106483" y="6885453"/>
                </a:lnTo>
                <a:lnTo>
                  <a:pt x="105216" y="6871436"/>
                </a:lnTo>
                <a:cubicBezTo>
                  <a:pt x="102304" y="6840804"/>
                  <a:pt x="99890" y="6810157"/>
                  <a:pt x="99889" y="6779422"/>
                </a:cubicBezTo>
                <a:cubicBezTo>
                  <a:pt x="99889" y="6709215"/>
                  <a:pt x="108981" y="6639279"/>
                  <a:pt x="113526" y="6569208"/>
                </a:cubicBezTo>
                <a:cubicBezTo>
                  <a:pt x="95345" y="6407168"/>
                  <a:pt x="82904" y="6244434"/>
                  <a:pt x="58981" y="6083087"/>
                </a:cubicBezTo>
                <a:cubicBezTo>
                  <a:pt x="40828" y="5960655"/>
                  <a:pt x="-55558" y="6040049"/>
                  <a:pt x="45345" y="5833456"/>
                </a:cubicBezTo>
                <a:cubicBezTo>
                  <a:pt x="60085" y="5803279"/>
                  <a:pt x="108198" y="5805259"/>
                  <a:pt x="140798" y="5794041"/>
                </a:cubicBezTo>
                <a:cubicBezTo>
                  <a:pt x="171961" y="5783318"/>
                  <a:pt x="205366" y="5779209"/>
                  <a:pt x="236251" y="5767765"/>
                </a:cubicBezTo>
                <a:cubicBezTo>
                  <a:pt x="410986" y="5703012"/>
                  <a:pt x="367183" y="5713796"/>
                  <a:pt x="322052" y="5727164"/>
                </a:cubicBezTo>
                <a:lnTo>
                  <a:pt x="305541" y="5732203"/>
                </a:lnTo>
                <a:lnTo>
                  <a:pt x="309901" y="5730829"/>
                </a:lnTo>
                <a:cubicBezTo>
                  <a:pt x="328665" y="5724881"/>
                  <a:pt x="357529" y="5715676"/>
                  <a:pt x="399885" y="5702072"/>
                </a:cubicBezTo>
                <a:cubicBezTo>
                  <a:pt x="477097" y="5648934"/>
                  <a:pt x="502118" y="5644322"/>
                  <a:pt x="549882" y="5570688"/>
                </a:cubicBezTo>
                <a:cubicBezTo>
                  <a:pt x="557500" y="5558944"/>
                  <a:pt x="558973" y="5544412"/>
                  <a:pt x="563518" y="5531273"/>
                </a:cubicBezTo>
                <a:cubicBezTo>
                  <a:pt x="554427" y="5478719"/>
                  <a:pt x="553733" y="5424157"/>
                  <a:pt x="536246" y="5373612"/>
                </a:cubicBezTo>
                <a:cubicBezTo>
                  <a:pt x="525881" y="5343652"/>
                  <a:pt x="497127" y="5322647"/>
                  <a:pt x="481701" y="5294782"/>
                </a:cubicBezTo>
                <a:cubicBezTo>
                  <a:pt x="460635" y="5256723"/>
                  <a:pt x="445338" y="5215951"/>
                  <a:pt x="427156" y="5176535"/>
                </a:cubicBezTo>
                <a:cubicBezTo>
                  <a:pt x="417219" y="5128659"/>
                  <a:pt x="386248" y="4996078"/>
                  <a:pt x="386248" y="4940044"/>
                </a:cubicBezTo>
                <a:cubicBezTo>
                  <a:pt x="386248" y="4874206"/>
                  <a:pt x="390221" y="4808144"/>
                  <a:pt x="399885" y="4742968"/>
                </a:cubicBezTo>
                <a:cubicBezTo>
                  <a:pt x="403950" y="4715548"/>
                  <a:pt x="420184" y="4691009"/>
                  <a:pt x="427157" y="4664138"/>
                </a:cubicBezTo>
                <a:cubicBezTo>
                  <a:pt x="433862" y="4638293"/>
                  <a:pt x="436883" y="4611679"/>
                  <a:pt x="440793" y="4585307"/>
                </a:cubicBezTo>
                <a:cubicBezTo>
                  <a:pt x="445976" y="4550354"/>
                  <a:pt x="444362" y="4514149"/>
                  <a:pt x="454429" y="4480200"/>
                </a:cubicBezTo>
                <a:cubicBezTo>
                  <a:pt x="462806" y="4451952"/>
                  <a:pt x="482720" y="4428115"/>
                  <a:pt x="495337" y="4401369"/>
                </a:cubicBezTo>
                <a:cubicBezTo>
                  <a:pt x="502838" y="4385470"/>
                  <a:pt x="509108" y="4372078"/>
                  <a:pt x="514307" y="4360878"/>
                </a:cubicBezTo>
                <a:lnTo>
                  <a:pt x="519433" y="4349701"/>
                </a:lnTo>
                <a:lnTo>
                  <a:pt x="524379" y="4341154"/>
                </a:lnTo>
                <a:cubicBezTo>
                  <a:pt x="532989" y="4325936"/>
                  <a:pt x="545610" y="4303055"/>
                  <a:pt x="563518" y="4269985"/>
                </a:cubicBezTo>
                <a:cubicBezTo>
                  <a:pt x="605831" y="4191846"/>
                  <a:pt x="686244" y="4033494"/>
                  <a:pt x="686244" y="4033494"/>
                </a:cubicBezTo>
                <a:cubicBezTo>
                  <a:pt x="695335" y="3976561"/>
                  <a:pt x="713516" y="3920297"/>
                  <a:pt x="713516" y="3862694"/>
                </a:cubicBezTo>
                <a:cubicBezTo>
                  <a:pt x="713515" y="3668642"/>
                  <a:pt x="682691" y="3556537"/>
                  <a:pt x="645335" y="3376573"/>
                </a:cubicBezTo>
                <a:cubicBezTo>
                  <a:pt x="654427" y="3253948"/>
                  <a:pt x="660789" y="3131106"/>
                  <a:pt x="672607" y="3008697"/>
                </a:cubicBezTo>
                <a:cubicBezTo>
                  <a:pt x="704839" y="2674855"/>
                  <a:pt x="685311" y="2935257"/>
                  <a:pt x="727152" y="2693376"/>
                </a:cubicBezTo>
                <a:cubicBezTo>
                  <a:pt x="757117" y="2520148"/>
                  <a:pt x="716176" y="2624112"/>
                  <a:pt x="781697" y="2443745"/>
                </a:cubicBezTo>
                <a:cubicBezTo>
                  <a:pt x="845651" y="2267688"/>
                  <a:pt x="833767" y="2327879"/>
                  <a:pt x="945330" y="2141562"/>
                </a:cubicBezTo>
                <a:cubicBezTo>
                  <a:pt x="1007416" y="2037874"/>
                  <a:pt x="1082532" y="1877164"/>
                  <a:pt x="1163508" y="1786825"/>
                </a:cubicBezTo>
                <a:cubicBezTo>
                  <a:pt x="1287471" y="1648527"/>
                  <a:pt x="1424848" y="1521885"/>
                  <a:pt x="1558955" y="1392672"/>
                </a:cubicBezTo>
                <a:cubicBezTo>
                  <a:pt x="1652163" y="1302866"/>
                  <a:pt x="1737327" y="1202736"/>
                  <a:pt x="1845314" y="1129904"/>
                </a:cubicBezTo>
                <a:cubicBezTo>
                  <a:pt x="1961012" y="1051872"/>
                  <a:pt x="2043358" y="996081"/>
                  <a:pt x="2100422" y="957259"/>
                </a:cubicBezTo>
                <a:lnTo>
                  <a:pt x="2143071" y="928152"/>
                </a:lnTo>
                <a:lnTo>
                  <a:pt x="2088041" y="968415"/>
                </a:lnTo>
                <a:cubicBezTo>
                  <a:pt x="2039759" y="1006088"/>
                  <a:pt x="2054410" y="1006648"/>
                  <a:pt x="2349851" y="827720"/>
                </a:cubicBezTo>
                <a:cubicBezTo>
                  <a:pt x="2788275" y="562198"/>
                  <a:pt x="2406483" y="756679"/>
                  <a:pt x="2827116" y="472983"/>
                </a:cubicBezTo>
                <a:cubicBezTo>
                  <a:pt x="2882096" y="435902"/>
                  <a:pt x="2946650" y="413979"/>
                  <a:pt x="3004386" y="381014"/>
                </a:cubicBezTo>
                <a:cubicBezTo>
                  <a:pt x="3424452" y="141171"/>
                  <a:pt x="2943047" y="388275"/>
                  <a:pt x="3440741" y="131384"/>
                </a:cubicBezTo>
                <a:cubicBezTo>
                  <a:pt x="3485538" y="108263"/>
                  <a:pt x="3528349" y="79508"/>
                  <a:pt x="3577103" y="65692"/>
                </a:cubicBezTo>
                <a:cubicBezTo>
                  <a:pt x="3684006" y="35397"/>
                  <a:pt x="3904370" y="0"/>
                  <a:pt x="39043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6" name="PPT世界-3">
            <a:extLst>
              <a:ext uri="{FF2B5EF4-FFF2-40B4-BE49-F238E27FC236}">
                <a16:creationId xmlns:a16="http://schemas.microsoft.com/office/drawing/2014/main" id="{42A3AC3F-A34A-4EF5-8668-66B7A8FC9C78}"/>
              </a:ext>
            </a:extLst>
          </p:cNvPr>
          <p:cNvSpPr/>
          <p:nvPr/>
        </p:nvSpPr>
        <p:spPr>
          <a:xfrm>
            <a:off x="5761668" y="355600"/>
            <a:ext cx="6430332" cy="6502400"/>
          </a:xfrm>
          <a:custGeom>
            <a:avLst/>
            <a:gdLst>
              <a:gd name="connsiteX0" fmla="*/ 284573 w 6430332"/>
              <a:gd name="connsiteY0" fmla="*/ 5540923 h 6502400"/>
              <a:gd name="connsiteX1" fmla="*/ 269071 w 6430332"/>
              <a:gd name="connsiteY1" fmla="*/ 5545996 h 6502400"/>
              <a:gd name="connsiteX2" fmla="*/ 271347 w 6430332"/>
              <a:gd name="connsiteY2" fmla="*/ 5545113 h 6502400"/>
              <a:gd name="connsiteX3" fmla="*/ 499646 w 6430332"/>
              <a:gd name="connsiteY3" fmla="*/ 4166879 h 6502400"/>
              <a:gd name="connsiteX4" fmla="*/ 490680 w 6430332"/>
              <a:gd name="connsiteY4" fmla="*/ 4188931 h 6502400"/>
              <a:gd name="connsiteX5" fmla="*/ 483774 w 6430332"/>
              <a:gd name="connsiteY5" fmla="*/ 4204556 h 6502400"/>
              <a:gd name="connsiteX6" fmla="*/ 479004 w 6430332"/>
              <a:gd name="connsiteY6" fmla="*/ 4213112 h 6502400"/>
              <a:gd name="connsiteX7" fmla="*/ 499646 w 6430332"/>
              <a:gd name="connsiteY7" fmla="*/ 4166879 h 6502400"/>
              <a:gd name="connsiteX8" fmla="*/ 2061809 w 6430332"/>
              <a:gd name="connsiteY8" fmla="*/ 849962 h 6502400"/>
              <a:gd name="connsiteX9" fmla="*/ 2019226 w 6430332"/>
              <a:gd name="connsiteY9" fmla="*/ 880692 h 6502400"/>
              <a:gd name="connsiteX10" fmla="*/ 1995943 w 6430332"/>
              <a:gd name="connsiteY10" fmla="*/ 897184 h 6502400"/>
              <a:gd name="connsiteX11" fmla="*/ 2001687 w 6430332"/>
              <a:gd name="connsiteY11" fmla="*/ 892822 h 6502400"/>
              <a:gd name="connsiteX12" fmla="*/ 2061809 w 6430332"/>
              <a:gd name="connsiteY12" fmla="*/ 849962 h 6502400"/>
              <a:gd name="connsiteX13" fmla="*/ 3636332 w 6430332"/>
              <a:gd name="connsiteY13" fmla="*/ 0 h 6502400"/>
              <a:gd name="connsiteX14" fmla="*/ 3890332 w 6430332"/>
              <a:gd name="connsiteY14" fmla="*/ 63500 h 6502400"/>
              <a:gd name="connsiteX15" fmla="*/ 4309432 w 6430332"/>
              <a:gd name="connsiteY15" fmla="*/ 457200 h 6502400"/>
              <a:gd name="connsiteX16" fmla="*/ 4576132 w 6430332"/>
              <a:gd name="connsiteY16" fmla="*/ 863600 h 6502400"/>
              <a:gd name="connsiteX17" fmla="*/ 5084132 w 6430332"/>
              <a:gd name="connsiteY17" fmla="*/ 1968500 h 6502400"/>
              <a:gd name="connsiteX18" fmla="*/ 5173032 w 6430332"/>
              <a:gd name="connsiteY18" fmla="*/ 2222500 h 6502400"/>
              <a:gd name="connsiteX19" fmla="*/ 5249232 w 6430332"/>
              <a:gd name="connsiteY19" fmla="*/ 2476500 h 6502400"/>
              <a:gd name="connsiteX20" fmla="*/ 5287332 w 6430332"/>
              <a:gd name="connsiteY20" fmla="*/ 2692400 h 6502400"/>
              <a:gd name="connsiteX21" fmla="*/ 5325432 w 6430332"/>
              <a:gd name="connsiteY21" fmla="*/ 3086100 h 6502400"/>
              <a:gd name="connsiteX22" fmla="*/ 5363532 w 6430332"/>
              <a:gd name="connsiteY22" fmla="*/ 3098800 h 6502400"/>
              <a:gd name="connsiteX23" fmla="*/ 5477832 w 6430332"/>
              <a:gd name="connsiteY23" fmla="*/ 3060700 h 6502400"/>
              <a:gd name="connsiteX24" fmla="*/ 5668332 w 6430332"/>
              <a:gd name="connsiteY24" fmla="*/ 2971800 h 6502400"/>
              <a:gd name="connsiteX25" fmla="*/ 5896932 w 6430332"/>
              <a:gd name="connsiteY25" fmla="*/ 2946400 h 6502400"/>
              <a:gd name="connsiteX26" fmla="*/ 6100132 w 6430332"/>
              <a:gd name="connsiteY26" fmla="*/ 2857500 h 6502400"/>
              <a:gd name="connsiteX27" fmla="*/ 6290632 w 6430332"/>
              <a:gd name="connsiteY27" fmla="*/ 2781300 h 6502400"/>
              <a:gd name="connsiteX28" fmla="*/ 6420419 w 6430332"/>
              <a:gd name="connsiteY28" fmla="*/ 2744452 h 6502400"/>
              <a:gd name="connsiteX29" fmla="*/ 6430332 w 6430332"/>
              <a:gd name="connsiteY29" fmla="*/ 2749195 h 6502400"/>
              <a:gd name="connsiteX30" fmla="*/ 6430332 w 6430332"/>
              <a:gd name="connsiteY30" fmla="*/ 6502400 h 6502400"/>
              <a:gd name="connsiteX31" fmla="*/ 95413 w 6430332"/>
              <a:gd name="connsiteY31" fmla="*/ 6502400 h 6502400"/>
              <a:gd name="connsiteX32" fmla="*/ 97795 w 6430332"/>
              <a:gd name="connsiteY32" fmla="*/ 6451551 h 6502400"/>
              <a:gd name="connsiteX33" fmla="*/ 105732 w 6430332"/>
              <a:gd name="connsiteY33" fmla="*/ 6350000 h 6502400"/>
              <a:gd name="connsiteX34" fmla="*/ 54932 w 6430332"/>
              <a:gd name="connsiteY34" fmla="*/ 5880100 h 6502400"/>
              <a:gd name="connsiteX35" fmla="*/ 42232 w 6430332"/>
              <a:gd name="connsiteY35" fmla="*/ 5638800 h 6502400"/>
              <a:gd name="connsiteX36" fmla="*/ 131132 w 6430332"/>
              <a:gd name="connsiteY36" fmla="*/ 5600700 h 6502400"/>
              <a:gd name="connsiteX37" fmla="*/ 220033 w 6430332"/>
              <a:gd name="connsiteY37" fmla="*/ 5575300 h 6502400"/>
              <a:gd name="connsiteX38" fmla="*/ 299943 w 6430332"/>
              <a:gd name="connsiteY38" fmla="*/ 5536054 h 6502400"/>
              <a:gd name="connsiteX39" fmla="*/ 284573 w 6430332"/>
              <a:gd name="connsiteY39" fmla="*/ 5540923 h 6502400"/>
              <a:gd name="connsiteX40" fmla="*/ 288626 w 6430332"/>
              <a:gd name="connsiteY40" fmla="*/ 5539597 h 6502400"/>
              <a:gd name="connsiteX41" fmla="*/ 372432 w 6430332"/>
              <a:gd name="connsiteY41" fmla="*/ 5511800 h 6502400"/>
              <a:gd name="connsiteX42" fmla="*/ 512132 w 6430332"/>
              <a:gd name="connsiteY42" fmla="*/ 5384800 h 6502400"/>
              <a:gd name="connsiteX43" fmla="*/ 524832 w 6430332"/>
              <a:gd name="connsiteY43" fmla="*/ 5346700 h 6502400"/>
              <a:gd name="connsiteX44" fmla="*/ 499432 w 6430332"/>
              <a:gd name="connsiteY44" fmla="*/ 5194300 h 6502400"/>
              <a:gd name="connsiteX45" fmla="*/ 448632 w 6430332"/>
              <a:gd name="connsiteY45" fmla="*/ 5118100 h 6502400"/>
              <a:gd name="connsiteX46" fmla="*/ 397832 w 6430332"/>
              <a:gd name="connsiteY46" fmla="*/ 5003800 h 6502400"/>
              <a:gd name="connsiteX47" fmla="*/ 359732 w 6430332"/>
              <a:gd name="connsiteY47" fmla="*/ 4775200 h 6502400"/>
              <a:gd name="connsiteX48" fmla="*/ 372432 w 6430332"/>
              <a:gd name="connsiteY48" fmla="*/ 4584700 h 6502400"/>
              <a:gd name="connsiteX49" fmla="*/ 397832 w 6430332"/>
              <a:gd name="connsiteY49" fmla="*/ 4508500 h 6502400"/>
              <a:gd name="connsiteX50" fmla="*/ 410532 w 6430332"/>
              <a:gd name="connsiteY50" fmla="*/ 4432300 h 6502400"/>
              <a:gd name="connsiteX51" fmla="*/ 423232 w 6430332"/>
              <a:gd name="connsiteY51" fmla="*/ 4330700 h 6502400"/>
              <a:gd name="connsiteX52" fmla="*/ 461332 w 6430332"/>
              <a:gd name="connsiteY52" fmla="*/ 4254500 h 6502400"/>
              <a:gd name="connsiteX53" fmla="*/ 478999 w 6430332"/>
              <a:gd name="connsiteY53" fmla="*/ 4215360 h 6502400"/>
              <a:gd name="connsiteX54" fmla="*/ 483774 w 6430332"/>
              <a:gd name="connsiteY54" fmla="*/ 4204556 h 6502400"/>
              <a:gd name="connsiteX55" fmla="*/ 488380 w 6430332"/>
              <a:gd name="connsiteY55" fmla="*/ 4196295 h 6502400"/>
              <a:gd name="connsiteX56" fmla="*/ 524832 w 6430332"/>
              <a:gd name="connsiteY56" fmla="*/ 4127500 h 6502400"/>
              <a:gd name="connsiteX57" fmla="*/ 639132 w 6430332"/>
              <a:gd name="connsiteY57" fmla="*/ 3898900 h 6502400"/>
              <a:gd name="connsiteX58" fmla="*/ 664532 w 6430332"/>
              <a:gd name="connsiteY58" fmla="*/ 3733800 h 6502400"/>
              <a:gd name="connsiteX59" fmla="*/ 601032 w 6430332"/>
              <a:gd name="connsiteY59" fmla="*/ 3263900 h 6502400"/>
              <a:gd name="connsiteX60" fmla="*/ 626432 w 6430332"/>
              <a:gd name="connsiteY60" fmla="*/ 2908300 h 6502400"/>
              <a:gd name="connsiteX61" fmla="*/ 677232 w 6430332"/>
              <a:gd name="connsiteY61" fmla="*/ 2603500 h 6502400"/>
              <a:gd name="connsiteX62" fmla="*/ 728032 w 6430332"/>
              <a:gd name="connsiteY62" fmla="*/ 2362200 h 6502400"/>
              <a:gd name="connsiteX63" fmla="*/ 880432 w 6430332"/>
              <a:gd name="connsiteY63" fmla="*/ 2070100 h 6502400"/>
              <a:gd name="connsiteX64" fmla="*/ 1083632 w 6430332"/>
              <a:gd name="connsiteY64" fmla="*/ 1727200 h 6502400"/>
              <a:gd name="connsiteX65" fmla="*/ 1451932 w 6430332"/>
              <a:gd name="connsiteY65" fmla="*/ 1346200 h 6502400"/>
              <a:gd name="connsiteX66" fmla="*/ 1718632 w 6430332"/>
              <a:gd name="connsiteY66" fmla="*/ 1092200 h 6502400"/>
              <a:gd name="connsiteX67" fmla="*/ 1956227 w 6430332"/>
              <a:gd name="connsiteY67" fmla="*/ 925317 h 6502400"/>
              <a:gd name="connsiteX68" fmla="*/ 1995943 w 6430332"/>
              <a:gd name="connsiteY68" fmla="*/ 897184 h 6502400"/>
              <a:gd name="connsiteX69" fmla="*/ 1944696 w 6430332"/>
              <a:gd name="connsiteY69" fmla="*/ 936100 h 6502400"/>
              <a:gd name="connsiteX70" fmla="*/ 2188532 w 6430332"/>
              <a:gd name="connsiteY70" fmla="*/ 800100 h 6502400"/>
              <a:gd name="connsiteX71" fmla="*/ 2633032 w 6430332"/>
              <a:gd name="connsiteY71" fmla="*/ 457200 h 6502400"/>
              <a:gd name="connsiteX72" fmla="*/ 2798132 w 6430332"/>
              <a:gd name="connsiteY72" fmla="*/ 368300 h 6502400"/>
              <a:gd name="connsiteX73" fmla="*/ 3204532 w 6430332"/>
              <a:gd name="connsiteY73" fmla="*/ 127000 h 6502400"/>
              <a:gd name="connsiteX74" fmla="*/ 3331532 w 6430332"/>
              <a:gd name="connsiteY74" fmla="*/ 63500 h 6502400"/>
              <a:gd name="connsiteX75" fmla="*/ 3636332 w 6430332"/>
              <a:gd name="connsiteY75" fmla="*/ 0 h 650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430332" h="6502400">
                <a:moveTo>
                  <a:pt x="284573" y="5540923"/>
                </a:moveTo>
                <a:lnTo>
                  <a:pt x="269071" y="5545996"/>
                </a:lnTo>
                <a:cubicBezTo>
                  <a:pt x="255779" y="5550308"/>
                  <a:pt x="260094" y="5548774"/>
                  <a:pt x="271347" y="5545113"/>
                </a:cubicBezTo>
                <a:close/>
                <a:moveTo>
                  <a:pt x="499646" y="4166879"/>
                </a:moveTo>
                <a:cubicBezTo>
                  <a:pt x="499262" y="4168606"/>
                  <a:pt x="496669" y="4175142"/>
                  <a:pt x="490680" y="4188931"/>
                </a:cubicBezTo>
                <a:lnTo>
                  <a:pt x="483774" y="4204556"/>
                </a:lnTo>
                <a:lnTo>
                  <a:pt x="479004" y="4213112"/>
                </a:lnTo>
                <a:cubicBezTo>
                  <a:pt x="458388" y="4248731"/>
                  <a:pt x="501375" y="4159108"/>
                  <a:pt x="499646" y="4166879"/>
                </a:cubicBezTo>
                <a:close/>
                <a:moveTo>
                  <a:pt x="2061809" y="849962"/>
                </a:moveTo>
                <a:cubicBezTo>
                  <a:pt x="2062394" y="849749"/>
                  <a:pt x="2050705" y="858294"/>
                  <a:pt x="2019226" y="880692"/>
                </a:cubicBezTo>
                <a:lnTo>
                  <a:pt x="1995943" y="897184"/>
                </a:lnTo>
                <a:lnTo>
                  <a:pt x="2001687" y="892822"/>
                </a:lnTo>
                <a:cubicBezTo>
                  <a:pt x="2032437" y="870301"/>
                  <a:pt x="2060932" y="850280"/>
                  <a:pt x="2061809" y="849962"/>
                </a:cubicBezTo>
                <a:close/>
                <a:moveTo>
                  <a:pt x="3636332" y="0"/>
                </a:moveTo>
                <a:cubicBezTo>
                  <a:pt x="3720999" y="21167"/>
                  <a:pt x="3810668" y="27861"/>
                  <a:pt x="3890332" y="63500"/>
                </a:cubicBezTo>
                <a:cubicBezTo>
                  <a:pt x="4098995" y="156849"/>
                  <a:pt x="4179906" y="273705"/>
                  <a:pt x="4309432" y="457200"/>
                </a:cubicBezTo>
                <a:cubicBezTo>
                  <a:pt x="4402873" y="589575"/>
                  <a:pt x="4505093" y="717971"/>
                  <a:pt x="4576132" y="863600"/>
                </a:cubicBezTo>
                <a:cubicBezTo>
                  <a:pt x="4715438" y="1149177"/>
                  <a:pt x="4981610" y="1675579"/>
                  <a:pt x="5084132" y="1968500"/>
                </a:cubicBezTo>
                <a:cubicBezTo>
                  <a:pt x="5113765" y="2053167"/>
                  <a:pt x="5145306" y="2137190"/>
                  <a:pt x="5173032" y="2222500"/>
                </a:cubicBezTo>
                <a:cubicBezTo>
                  <a:pt x="5200354" y="2306566"/>
                  <a:pt x="5228340" y="2390610"/>
                  <a:pt x="5249232" y="2476500"/>
                </a:cubicBezTo>
                <a:cubicBezTo>
                  <a:pt x="5266504" y="2547508"/>
                  <a:pt x="5274632" y="2620433"/>
                  <a:pt x="5287332" y="2692400"/>
                </a:cubicBezTo>
                <a:cubicBezTo>
                  <a:pt x="5289598" y="2737728"/>
                  <a:pt x="5292012" y="3005893"/>
                  <a:pt x="5325432" y="3086100"/>
                </a:cubicBezTo>
                <a:cubicBezTo>
                  <a:pt x="5330581" y="3098457"/>
                  <a:pt x="5350832" y="3094567"/>
                  <a:pt x="5363532" y="3098800"/>
                </a:cubicBezTo>
                <a:cubicBezTo>
                  <a:pt x="5401632" y="3086100"/>
                  <a:pt x="5440760" y="3076147"/>
                  <a:pt x="5477832" y="3060700"/>
                </a:cubicBezTo>
                <a:cubicBezTo>
                  <a:pt x="5542516" y="3033748"/>
                  <a:pt x="5600727" y="2990238"/>
                  <a:pt x="5668332" y="2971800"/>
                </a:cubicBezTo>
                <a:cubicBezTo>
                  <a:pt x="5742299" y="2951627"/>
                  <a:pt x="5820732" y="2954867"/>
                  <a:pt x="5896932" y="2946400"/>
                </a:cubicBezTo>
                <a:cubicBezTo>
                  <a:pt x="5964665" y="2916767"/>
                  <a:pt x="6034005" y="2890563"/>
                  <a:pt x="6100132" y="2857500"/>
                </a:cubicBezTo>
                <a:cubicBezTo>
                  <a:pt x="6271561" y="2771786"/>
                  <a:pt x="6128884" y="2804407"/>
                  <a:pt x="6290632" y="2781300"/>
                </a:cubicBezTo>
                <a:cubicBezTo>
                  <a:pt x="6357806" y="2747713"/>
                  <a:pt x="6382169" y="2731475"/>
                  <a:pt x="6420419" y="2744452"/>
                </a:cubicBezTo>
                <a:lnTo>
                  <a:pt x="6430332" y="2749195"/>
                </a:lnTo>
                <a:lnTo>
                  <a:pt x="6430332" y="6502400"/>
                </a:lnTo>
                <a:lnTo>
                  <a:pt x="95413" y="6502400"/>
                </a:lnTo>
                <a:lnTo>
                  <a:pt x="97795" y="6451551"/>
                </a:lnTo>
                <a:cubicBezTo>
                  <a:pt x="100441" y="6417700"/>
                  <a:pt x="103616" y="6383867"/>
                  <a:pt x="105732" y="6350000"/>
                </a:cubicBezTo>
                <a:cubicBezTo>
                  <a:pt x="88799" y="6193367"/>
                  <a:pt x="77212" y="6036063"/>
                  <a:pt x="54932" y="5880100"/>
                </a:cubicBezTo>
                <a:cubicBezTo>
                  <a:pt x="38025" y="5761754"/>
                  <a:pt x="-51744" y="5838499"/>
                  <a:pt x="42232" y="5638800"/>
                </a:cubicBezTo>
                <a:cubicBezTo>
                  <a:pt x="55960" y="5609629"/>
                  <a:pt x="100770" y="5611544"/>
                  <a:pt x="131132" y="5600700"/>
                </a:cubicBezTo>
                <a:cubicBezTo>
                  <a:pt x="160156" y="5590334"/>
                  <a:pt x="191267" y="5586363"/>
                  <a:pt x="220033" y="5575300"/>
                </a:cubicBezTo>
                <a:cubicBezTo>
                  <a:pt x="382772" y="5512708"/>
                  <a:pt x="341976" y="5523132"/>
                  <a:pt x="299943" y="5536054"/>
                </a:cubicBezTo>
                <a:lnTo>
                  <a:pt x="284573" y="5540923"/>
                </a:lnTo>
                <a:lnTo>
                  <a:pt x="288626" y="5539597"/>
                </a:lnTo>
                <a:cubicBezTo>
                  <a:pt x="306103" y="5533848"/>
                  <a:pt x="332984" y="5524950"/>
                  <a:pt x="372432" y="5511800"/>
                </a:cubicBezTo>
                <a:cubicBezTo>
                  <a:pt x="444344" y="5460435"/>
                  <a:pt x="467648" y="5455977"/>
                  <a:pt x="512132" y="5384800"/>
                </a:cubicBezTo>
                <a:cubicBezTo>
                  <a:pt x="519227" y="5373448"/>
                  <a:pt x="520599" y="5359400"/>
                  <a:pt x="524832" y="5346700"/>
                </a:cubicBezTo>
                <a:cubicBezTo>
                  <a:pt x="516365" y="5295900"/>
                  <a:pt x="515718" y="5243158"/>
                  <a:pt x="499432" y="5194300"/>
                </a:cubicBezTo>
                <a:cubicBezTo>
                  <a:pt x="489779" y="5165340"/>
                  <a:pt x="462998" y="5145036"/>
                  <a:pt x="448632" y="5118100"/>
                </a:cubicBezTo>
                <a:cubicBezTo>
                  <a:pt x="429012" y="5081312"/>
                  <a:pt x="414765" y="5041900"/>
                  <a:pt x="397832" y="5003800"/>
                </a:cubicBezTo>
                <a:cubicBezTo>
                  <a:pt x="388576" y="4957521"/>
                  <a:pt x="359732" y="4829364"/>
                  <a:pt x="359732" y="4775200"/>
                </a:cubicBezTo>
                <a:cubicBezTo>
                  <a:pt x="359732" y="4711559"/>
                  <a:pt x="363432" y="4647701"/>
                  <a:pt x="372432" y="4584700"/>
                </a:cubicBezTo>
                <a:cubicBezTo>
                  <a:pt x="376218" y="4558195"/>
                  <a:pt x="391338" y="4534475"/>
                  <a:pt x="397832" y="4508500"/>
                </a:cubicBezTo>
                <a:cubicBezTo>
                  <a:pt x="404077" y="4483518"/>
                  <a:pt x="406890" y="4457792"/>
                  <a:pt x="410532" y="4432300"/>
                </a:cubicBezTo>
                <a:cubicBezTo>
                  <a:pt x="415359" y="4398513"/>
                  <a:pt x="413856" y="4363517"/>
                  <a:pt x="423232" y="4330700"/>
                </a:cubicBezTo>
                <a:cubicBezTo>
                  <a:pt x="431034" y="4303395"/>
                  <a:pt x="449581" y="4280353"/>
                  <a:pt x="461332" y="4254500"/>
                </a:cubicBezTo>
                <a:cubicBezTo>
                  <a:pt x="468318" y="4239131"/>
                  <a:pt x="474158" y="4226186"/>
                  <a:pt x="478999" y="4215360"/>
                </a:cubicBezTo>
                <a:lnTo>
                  <a:pt x="483774" y="4204556"/>
                </a:lnTo>
                <a:lnTo>
                  <a:pt x="488380" y="4196295"/>
                </a:lnTo>
                <a:cubicBezTo>
                  <a:pt x="496400" y="4181584"/>
                  <a:pt x="508154" y="4159467"/>
                  <a:pt x="524832" y="4127500"/>
                </a:cubicBezTo>
                <a:cubicBezTo>
                  <a:pt x="564240" y="4051968"/>
                  <a:pt x="639132" y="3898900"/>
                  <a:pt x="639132" y="3898900"/>
                </a:cubicBezTo>
                <a:cubicBezTo>
                  <a:pt x="647599" y="3843867"/>
                  <a:pt x="664532" y="3789481"/>
                  <a:pt x="664532" y="3733800"/>
                </a:cubicBezTo>
                <a:cubicBezTo>
                  <a:pt x="664532" y="3546223"/>
                  <a:pt x="635824" y="3437859"/>
                  <a:pt x="601032" y="3263900"/>
                </a:cubicBezTo>
                <a:cubicBezTo>
                  <a:pt x="609499" y="3145367"/>
                  <a:pt x="615425" y="3026624"/>
                  <a:pt x="626432" y="2908300"/>
                </a:cubicBezTo>
                <a:cubicBezTo>
                  <a:pt x="656451" y="2585598"/>
                  <a:pt x="638264" y="2837310"/>
                  <a:pt x="677232" y="2603500"/>
                </a:cubicBezTo>
                <a:cubicBezTo>
                  <a:pt x="705140" y="2436053"/>
                  <a:pt x="667010" y="2536548"/>
                  <a:pt x="728032" y="2362200"/>
                </a:cubicBezTo>
                <a:cubicBezTo>
                  <a:pt x="787596" y="2192017"/>
                  <a:pt x="776528" y="2250200"/>
                  <a:pt x="880432" y="2070100"/>
                </a:cubicBezTo>
                <a:cubicBezTo>
                  <a:pt x="938256" y="1969872"/>
                  <a:pt x="1008215" y="1814525"/>
                  <a:pt x="1083632" y="1727200"/>
                </a:cubicBezTo>
                <a:cubicBezTo>
                  <a:pt x="1199085" y="1593517"/>
                  <a:pt x="1327031" y="1471101"/>
                  <a:pt x="1451932" y="1346200"/>
                </a:cubicBezTo>
                <a:cubicBezTo>
                  <a:pt x="1538741" y="1259391"/>
                  <a:pt x="1618058" y="1162602"/>
                  <a:pt x="1718632" y="1092200"/>
                </a:cubicBezTo>
                <a:cubicBezTo>
                  <a:pt x="1826387" y="1016772"/>
                  <a:pt x="1903080" y="962843"/>
                  <a:pt x="1956227" y="925317"/>
                </a:cubicBezTo>
                <a:lnTo>
                  <a:pt x="1995943" y="897184"/>
                </a:lnTo>
                <a:lnTo>
                  <a:pt x="1944696" y="936100"/>
                </a:lnTo>
                <a:cubicBezTo>
                  <a:pt x="1899728" y="972516"/>
                  <a:pt x="1913373" y="973057"/>
                  <a:pt x="2188532" y="800100"/>
                </a:cubicBezTo>
                <a:cubicBezTo>
                  <a:pt x="2596858" y="543438"/>
                  <a:pt x="2241276" y="731429"/>
                  <a:pt x="2633032" y="457200"/>
                </a:cubicBezTo>
                <a:cubicBezTo>
                  <a:pt x="2684238" y="421356"/>
                  <a:pt x="2744360" y="400165"/>
                  <a:pt x="2798132" y="368300"/>
                </a:cubicBezTo>
                <a:cubicBezTo>
                  <a:pt x="3189361" y="136460"/>
                  <a:pt x="2741004" y="375319"/>
                  <a:pt x="3204532" y="127000"/>
                </a:cubicBezTo>
                <a:cubicBezTo>
                  <a:pt x="3246253" y="104650"/>
                  <a:pt x="3286125" y="76855"/>
                  <a:pt x="3331532" y="63500"/>
                </a:cubicBezTo>
                <a:cubicBezTo>
                  <a:pt x="3431096" y="34216"/>
                  <a:pt x="3636332" y="0"/>
                  <a:pt x="3636332"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54" name="PPT世界-5" descr="建筑的设计&#10;&#10;描述已自动生成">
            <a:extLst>
              <a:ext uri="{FF2B5EF4-FFF2-40B4-BE49-F238E27FC236}">
                <a16:creationId xmlns:a16="http://schemas.microsoft.com/office/drawing/2014/main" id="{44EF89FD-12FA-473A-9327-F7033EC82944}"/>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7000" contrast="-40000"/>
                    </a14:imgEffect>
                  </a14:imgLayer>
                </a14:imgProps>
              </a:ext>
              <a:ext uri="{28A0092B-C50C-407E-A947-70E740481C1C}">
                <a14:useLocalDpi xmlns:a14="http://schemas.microsoft.com/office/drawing/2010/main"/>
              </a:ext>
            </a:extLst>
          </a:blip>
          <a:srcRect r="33898"/>
          <a:stretch>
            <a:fillRect/>
          </a:stretch>
        </p:blipFill>
        <p:spPr>
          <a:xfrm>
            <a:off x="6235422" y="571500"/>
            <a:ext cx="5956578" cy="6286500"/>
          </a:xfrm>
          <a:custGeom>
            <a:avLst/>
            <a:gdLst>
              <a:gd name="connsiteX0" fmla="*/ 0 w 5956578"/>
              <a:gd name="connsiteY0" fmla="*/ 0 h 6286500"/>
              <a:gd name="connsiteX1" fmla="*/ 5956578 w 5956578"/>
              <a:gd name="connsiteY1" fmla="*/ 0 h 6286500"/>
              <a:gd name="connsiteX2" fmla="*/ 5956578 w 5956578"/>
              <a:gd name="connsiteY2" fmla="*/ 6286500 h 6286500"/>
              <a:gd name="connsiteX3" fmla="*/ 0 w 5956578"/>
              <a:gd name="connsiteY3" fmla="*/ 6286500 h 6286500"/>
            </a:gdLst>
            <a:ahLst/>
            <a:cxnLst>
              <a:cxn ang="0">
                <a:pos x="connsiteX0" y="connsiteY0"/>
              </a:cxn>
              <a:cxn ang="0">
                <a:pos x="connsiteX1" y="connsiteY1"/>
              </a:cxn>
              <a:cxn ang="0">
                <a:pos x="connsiteX2" y="connsiteY2"/>
              </a:cxn>
              <a:cxn ang="0">
                <a:pos x="connsiteX3" y="connsiteY3"/>
              </a:cxn>
            </a:cxnLst>
            <a:rect l="l" t="t" r="r" b="b"/>
            <a:pathLst>
              <a:path w="5956578" h="6286500">
                <a:moveTo>
                  <a:pt x="0" y="0"/>
                </a:moveTo>
                <a:lnTo>
                  <a:pt x="5956578" y="0"/>
                </a:lnTo>
                <a:lnTo>
                  <a:pt x="5956578" y="6286500"/>
                </a:lnTo>
                <a:lnTo>
                  <a:pt x="0" y="6286500"/>
                </a:lnTo>
                <a:close/>
              </a:path>
            </a:pathLst>
          </a:custGeom>
        </p:spPr>
      </p:pic>
      <p:grpSp>
        <p:nvGrpSpPr>
          <p:cNvPr id="18" name="PPT世界-6">
            <a:extLst>
              <a:ext uri="{FF2B5EF4-FFF2-40B4-BE49-F238E27FC236}">
                <a16:creationId xmlns:a16="http://schemas.microsoft.com/office/drawing/2014/main" id="{85517ACA-F5A4-4C66-B089-F52B58446E46}"/>
              </a:ext>
            </a:extLst>
          </p:cNvPr>
          <p:cNvGrpSpPr/>
          <p:nvPr/>
        </p:nvGrpSpPr>
        <p:grpSpPr>
          <a:xfrm>
            <a:off x="692370" y="659786"/>
            <a:ext cx="4107564" cy="1540120"/>
            <a:chOff x="692370" y="659786"/>
            <a:chExt cx="4107564" cy="1540120"/>
          </a:xfrm>
        </p:grpSpPr>
        <p:sp>
          <p:nvSpPr>
            <p:cNvPr id="14" name="PPT世界-6-1"/>
            <p:cNvSpPr/>
            <p:nvPr/>
          </p:nvSpPr>
          <p:spPr>
            <a:xfrm rot="60000">
              <a:off x="692370" y="666705"/>
              <a:ext cx="4107564" cy="153320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6-2"/>
            <p:cNvSpPr/>
            <p:nvPr/>
          </p:nvSpPr>
          <p:spPr>
            <a:xfrm rot="60000">
              <a:off x="788190" y="659786"/>
              <a:ext cx="3880178" cy="1448326"/>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1" name="PPT世界-6-3"/>
            <p:cNvSpPr txBox="1"/>
            <p:nvPr/>
          </p:nvSpPr>
          <p:spPr>
            <a:xfrm rot="21380139">
              <a:off x="1019313" y="1083372"/>
              <a:ext cx="1745233" cy="830997"/>
            </a:xfrm>
            <a:prstGeom prst="rect">
              <a:avLst/>
            </a:prstGeom>
            <a:noFill/>
          </p:spPr>
          <p:txBody>
            <a:bodyPr wrap="square" rtlCol="0">
              <a:noAutofit/>
            </a:bodyPr>
            <a:lstStyle/>
            <a:p>
              <a:r>
                <a:rPr lang="zh-CN" altLang="en-US" sz="48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sp>
          <p:nvSpPr>
            <p:cNvPr id="12" name="PPT世界-6-4"/>
            <p:cNvSpPr/>
            <p:nvPr/>
          </p:nvSpPr>
          <p:spPr>
            <a:xfrm rot="3764666">
              <a:off x="3546819" y="694756"/>
              <a:ext cx="359186" cy="392740"/>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3" name="PPT世界-6-5"/>
            <p:cNvSpPr txBox="1"/>
            <p:nvPr/>
          </p:nvSpPr>
          <p:spPr>
            <a:xfrm rot="21380139">
              <a:off x="2346323" y="1237261"/>
              <a:ext cx="2094456" cy="523220"/>
            </a:xfrm>
            <a:prstGeom prst="rect">
              <a:avLst/>
            </a:prstGeom>
            <a:noFill/>
          </p:spPr>
          <p:txBody>
            <a:bodyPr wrap="square" rtlCol="0">
              <a:noAutofit/>
            </a:bodyPr>
            <a:lstStyle/>
            <a:p>
              <a:r>
                <a:rPr lang="en-US" altLang="zh-CN" sz="2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lang="zh-CN" altLang="en-US" sz="2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16" name="PPT世界-7"/>
          <p:cNvSpPr/>
          <p:nvPr/>
        </p:nvSpPr>
        <p:spPr>
          <a:xfrm rot="3764666">
            <a:off x="5839995" y="4633294"/>
            <a:ext cx="790851" cy="864730"/>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8"/>
          <p:cNvSpPr/>
          <p:nvPr/>
        </p:nvSpPr>
        <p:spPr>
          <a:xfrm rot="631693">
            <a:off x="10451076" y="839198"/>
            <a:ext cx="579852" cy="634020"/>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2" name="PPT世界-9">
            <a:extLst>
              <a:ext uri="{FF2B5EF4-FFF2-40B4-BE49-F238E27FC236}">
                <a16:creationId xmlns:a16="http://schemas.microsoft.com/office/drawing/2014/main" id="{0F67CD4C-956E-419C-AEE8-093F61A856D2}"/>
              </a:ext>
            </a:extLst>
          </p:cNvPr>
          <p:cNvGrpSpPr/>
          <p:nvPr/>
        </p:nvGrpSpPr>
        <p:grpSpPr>
          <a:xfrm>
            <a:off x="1393398" y="2636753"/>
            <a:ext cx="3569558" cy="600930"/>
            <a:chOff x="1393398" y="2636753"/>
            <a:chExt cx="3569558" cy="600930"/>
          </a:xfrm>
        </p:grpSpPr>
        <p:sp>
          <p:nvSpPr>
            <p:cNvPr id="40" name="PPT世界-9-1"/>
            <p:cNvSpPr/>
            <p:nvPr/>
          </p:nvSpPr>
          <p:spPr>
            <a:xfrm rot="11647782">
              <a:off x="1435500" y="2642633"/>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9-2"/>
            <p:cNvSpPr/>
            <p:nvPr/>
          </p:nvSpPr>
          <p:spPr>
            <a:xfrm rot="15561976">
              <a:off x="1406746" y="2653379"/>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2" name="PPT世界-9-3"/>
            <p:cNvSpPr txBox="1"/>
            <p:nvPr/>
          </p:nvSpPr>
          <p:spPr>
            <a:xfrm>
              <a:off x="1393398" y="2729850"/>
              <a:ext cx="617633" cy="400110"/>
            </a:xfrm>
            <a:prstGeom prst="rect">
              <a:avLst/>
            </a:prstGeom>
            <a:noFill/>
          </p:spPr>
          <p:txBody>
            <a:bodyPr wrap="square" rtlCol="0">
              <a:noAutofit/>
            </a:bodyPr>
            <a:lstStyle>
              <a:defPPr>
                <a:defRPr lang="zh-CN"/>
              </a:defPPr>
              <a:lvl1pPr>
                <a:defRPr sz="48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pPr algn="ctr"/>
              <a:r>
                <a:rPr lang="en-US" altLang="zh-CN"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rPr>
                <a:t>01</a:t>
              </a:r>
              <a:endParaRPr lang="zh-CN" altLang="en-US"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4" name="PPT世界-9-4"/>
            <p:cNvSpPr txBox="1"/>
            <p:nvPr/>
          </p:nvSpPr>
          <p:spPr>
            <a:xfrm>
              <a:off x="3138853" y="2681749"/>
              <a:ext cx="1824103"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CHINESE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9" name="PPT世界-9-5"/>
            <p:cNvSpPr txBox="1"/>
            <p:nvPr/>
          </p:nvSpPr>
          <p:spPr>
            <a:xfrm>
              <a:off x="2433823" y="2718849"/>
              <a:ext cx="2071548"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grpSp>
        <p:nvGrpSpPr>
          <p:cNvPr id="3" name="PPT世界-10">
            <a:extLst>
              <a:ext uri="{FF2B5EF4-FFF2-40B4-BE49-F238E27FC236}">
                <a16:creationId xmlns:a16="http://schemas.microsoft.com/office/drawing/2014/main" id="{45733567-D197-4951-BC6C-5C8E75304012}"/>
              </a:ext>
            </a:extLst>
          </p:cNvPr>
          <p:cNvGrpSpPr/>
          <p:nvPr/>
        </p:nvGrpSpPr>
        <p:grpSpPr>
          <a:xfrm>
            <a:off x="1393399" y="3570262"/>
            <a:ext cx="3569559" cy="602893"/>
            <a:chOff x="1393399" y="3570262"/>
            <a:chExt cx="3569559" cy="602893"/>
          </a:xfrm>
        </p:grpSpPr>
        <p:sp>
          <p:nvSpPr>
            <p:cNvPr id="41" name="PPT世界-10-1"/>
            <p:cNvSpPr/>
            <p:nvPr/>
          </p:nvSpPr>
          <p:spPr>
            <a:xfrm rot="9952218" flipH="1">
              <a:off x="1445026" y="3576142"/>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10-2"/>
            <p:cNvSpPr/>
            <p:nvPr/>
          </p:nvSpPr>
          <p:spPr>
            <a:xfrm rot="13866412" flipH="1">
              <a:off x="1416272" y="3586888"/>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7" name="PPT世界-10-3"/>
            <p:cNvSpPr txBox="1"/>
            <p:nvPr/>
          </p:nvSpPr>
          <p:spPr>
            <a:xfrm>
              <a:off x="1393399" y="366725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02</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5" name="PPT世界-10-4"/>
            <p:cNvSpPr txBox="1"/>
            <p:nvPr/>
          </p:nvSpPr>
          <p:spPr>
            <a:xfrm>
              <a:off x="3138854" y="3619157"/>
              <a:ext cx="1824104"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WESTERN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24" name="PPT世界-10-5"/>
            <p:cNvSpPr txBox="1"/>
            <p:nvPr/>
          </p:nvSpPr>
          <p:spPr>
            <a:xfrm>
              <a:off x="2433823" y="365625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西方史学史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grpSp>
        <p:nvGrpSpPr>
          <p:cNvPr id="6" name="PPT世界-11">
            <a:extLst>
              <a:ext uri="{FF2B5EF4-FFF2-40B4-BE49-F238E27FC236}">
                <a16:creationId xmlns:a16="http://schemas.microsoft.com/office/drawing/2014/main" id="{CE4A45FF-9307-42A5-95F1-DEBAF04E9AAF}"/>
              </a:ext>
            </a:extLst>
          </p:cNvPr>
          <p:cNvGrpSpPr/>
          <p:nvPr/>
        </p:nvGrpSpPr>
        <p:grpSpPr>
          <a:xfrm>
            <a:off x="1393399" y="4503771"/>
            <a:ext cx="3569559" cy="600930"/>
            <a:chOff x="1393399" y="4503771"/>
            <a:chExt cx="3569559" cy="600930"/>
          </a:xfrm>
        </p:grpSpPr>
        <p:sp>
          <p:nvSpPr>
            <p:cNvPr id="42" name="PPT世界-11-1"/>
            <p:cNvSpPr/>
            <p:nvPr/>
          </p:nvSpPr>
          <p:spPr>
            <a:xfrm rot="9952218" flipV="1">
              <a:off x="1445026" y="4509651"/>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11-2"/>
            <p:cNvSpPr/>
            <p:nvPr/>
          </p:nvSpPr>
          <p:spPr>
            <a:xfrm rot="13866412" flipV="1">
              <a:off x="1416272" y="4520397"/>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2" name="PPT世界-11-3"/>
            <p:cNvSpPr txBox="1"/>
            <p:nvPr/>
          </p:nvSpPr>
          <p:spPr>
            <a:xfrm>
              <a:off x="1393399" y="459686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03</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6" name="PPT世界-11-4"/>
            <p:cNvSpPr txBox="1"/>
            <p:nvPr/>
          </p:nvSpPr>
          <p:spPr>
            <a:xfrm>
              <a:off x="3138854" y="4617760"/>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GENERAL THEORY OF ARCHAEOLOGY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29" name="PPT世界-11-5"/>
            <p:cNvSpPr txBox="1"/>
            <p:nvPr/>
          </p:nvSpPr>
          <p:spPr>
            <a:xfrm>
              <a:off x="2433823" y="458586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考古学通论</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grpSp>
        <p:nvGrpSpPr>
          <p:cNvPr id="10" name="PPT世界-12">
            <a:extLst>
              <a:ext uri="{FF2B5EF4-FFF2-40B4-BE49-F238E27FC236}">
                <a16:creationId xmlns:a16="http://schemas.microsoft.com/office/drawing/2014/main" id="{90626FBC-E080-4F69-A1E3-5EF59A29B232}"/>
              </a:ext>
            </a:extLst>
          </p:cNvPr>
          <p:cNvGrpSpPr/>
          <p:nvPr/>
        </p:nvGrpSpPr>
        <p:grpSpPr>
          <a:xfrm>
            <a:off x="1393399" y="5437280"/>
            <a:ext cx="3569559" cy="600930"/>
            <a:chOff x="1393399" y="5437280"/>
            <a:chExt cx="3569559" cy="600930"/>
          </a:xfrm>
        </p:grpSpPr>
        <p:sp>
          <p:nvSpPr>
            <p:cNvPr id="43" name="PPT世界-12-1"/>
            <p:cNvSpPr/>
            <p:nvPr/>
          </p:nvSpPr>
          <p:spPr>
            <a:xfrm rot="11647782" flipH="1" flipV="1">
              <a:off x="1445027" y="5443160"/>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2"/>
            <p:cNvSpPr/>
            <p:nvPr/>
          </p:nvSpPr>
          <p:spPr>
            <a:xfrm rot="15561976" flipH="1" flipV="1">
              <a:off x="1416273" y="5453906"/>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7" name="PPT世界-12-3"/>
            <p:cNvSpPr txBox="1"/>
            <p:nvPr/>
          </p:nvSpPr>
          <p:spPr>
            <a:xfrm>
              <a:off x="1393399" y="5543803"/>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04</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7" name="PPT世界-12-4"/>
            <p:cNvSpPr txBox="1"/>
            <p:nvPr/>
          </p:nvSpPr>
          <p:spPr>
            <a:xfrm>
              <a:off x="3138854" y="5564695"/>
              <a:ext cx="1824104" cy="400110"/>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HISTORICAL GEOGRAPHY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4" name="PPT世界-12-5"/>
            <p:cNvSpPr txBox="1"/>
            <p:nvPr/>
          </p:nvSpPr>
          <p:spPr>
            <a:xfrm>
              <a:off x="2433823" y="5532802"/>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历史地理学</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
        <p:nvSpPr>
          <p:cNvPr id="48" name="PPT世界-13"/>
          <p:cNvSpPr/>
          <p:nvPr/>
        </p:nvSpPr>
        <p:spPr>
          <a:xfrm flipH="1">
            <a:off x="0"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9" name="PPT世界-14"/>
          <p:cNvSpPr/>
          <p:nvPr/>
        </p:nvSpPr>
        <p:spPr>
          <a:xfrm rot="16200000" flipH="1">
            <a:off x="-112434" y="6381016"/>
            <a:ext cx="589419" cy="364551"/>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4"/>
            <a:extLst>
              <a:ext uri="{FF2B5EF4-FFF2-40B4-BE49-F238E27FC236}">
                <a16:creationId xmlns:a16="http://schemas.microsoft.com/office/drawing/2014/main" id="{95008260-2B3D-463D-8DF8-91125D9DE33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10"/>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3"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6"/>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8"/>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9"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6"/>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10"/>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6"/>
            <a:extLst>
              <a:ext uri="{FF2B5EF4-FFF2-40B4-BE49-F238E27FC236}">
                <a16:creationId xmlns:a16="http://schemas.microsoft.com/office/drawing/2014/main" id="{2B767422-E4CC-4A04-8C57-C4A8F9BC2DC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4"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4517000-A145-AD41-A99B-EF166AFD240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343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PT世界-1">
            <a:extLst>
              <a:ext uri="{FF2B5EF4-FFF2-40B4-BE49-F238E27FC236}">
                <a16:creationId xmlns:a16="http://schemas.microsoft.com/office/drawing/2014/main" id="{46715390-BEA7-4ADB-93DE-779D41230ED5}"/>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1" name="PPT世界-3"/>
          <p:cNvSpPr/>
          <p:nvPr/>
        </p:nvSpPr>
        <p:spPr>
          <a:xfrm rot="5400000">
            <a:off x="11192440"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9" name="PPT世界-4"/>
          <p:cNvSpPr/>
          <p:nvPr/>
        </p:nvSpPr>
        <p:spPr>
          <a:xfrm rot="271143">
            <a:off x="98684" y="183010"/>
            <a:ext cx="5229851" cy="6878738"/>
          </a:xfrm>
          <a:custGeom>
            <a:avLst/>
            <a:gdLst>
              <a:gd name="connsiteX0" fmla="*/ 2701038 w 5229851"/>
              <a:gd name="connsiteY0" fmla="*/ 0 h 6878738"/>
              <a:gd name="connsiteX1" fmla="*/ 3312582 w 5229851"/>
              <a:gd name="connsiteY1" fmla="*/ 16529 h 6878738"/>
              <a:gd name="connsiteX2" fmla="*/ 3610089 w 5229851"/>
              <a:gd name="connsiteY2" fmla="*/ 49585 h 6878738"/>
              <a:gd name="connsiteX3" fmla="*/ 3824954 w 5229851"/>
              <a:gd name="connsiteY3" fmla="*/ 66113 h 6878738"/>
              <a:gd name="connsiteX4" fmla="*/ 4006765 w 5229851"/>
              <a:gd name="connsiteY4" fmla="*/ 495846 h 6878738"/>
              <a:gd name="connsiteX5" fmla="*/ 4122463 w 5229851"/>
              <a:gd name="connsiteY5" fmla="*/ 661128 h 6878738"/>
              <a:gd name="connsiteX6" fmla="*/ 4238160 w 5229851"/>
              <a:gd name="connsiteY6" fmla="*/ 892523 h 6878738"/>
              <a:gd name="connsiteX7" fmla="*/ 4370385 w 5229851"/>
              <a:gd name="connsiteY7" fmla="*/ 1074333 h 6878738"/>
              <a:gd name="connsiteX8" fmla="*/ 4370385 w 5229851"/>
              <a:gd name="connsiteY8" fmla="*/ 1404897 h 6878738"/>
              <a:gd name="connsiteX9" fmla="*/ 4353857 w 5229851"/>
              <a:gd name="connsiteY9" fmla="*/ 1537122 h 6878738"/>
              <a:gd name="connsiteX10" fmla="*/ 4337328 w 5229851"/>
              <a:gd name="connsiteY10" fmla="*/ 1586707 h 6878738"/>
              <a:gd name="connsiteX11" fmla="*/ 4320801 w 5229851"/>
              <a:gd name="connsiteY11" fmla="*/ 1652819 h 6878738"/>
              <a:gd name="connsiteX12" fmla="*/ 4287743 w 5229851"/>
              <a:gd name="connsiteY12" fmla="*/ 1867686 h 6878738"/>
              <a:gd name="connsiteX13" fmla="*/ 4238160 w 5229851"/>
              <a:gd name="connsiteY13" fmla="*/ 2280891 h 6878738"/>
              <a:gd name="connsiteX14" fmla="*/ 4155518 w 5229851"/>
              <a:gd name="connsiteY14" fmla="*/ 2627983 h 6878738"/>
              <a:gd name="connsiteX15" fmla="*/ 4221631 w 5229851"/>
              <a:gd name="connsiteY15" fmla="*/ 3619674 h 6878738"/>
              <a:gd name="connsiteX16" fmla="*/ 4172046 w 5229851"/>
              <a:gd name="connsiteY16" fmla="*/ 4346913 h 6878738"/>
              <a:gd name="connsiteX17" fmla="*/ 4155519 w 5229851"/>
              <a:gd name="connsiteY17" fmla="*/ 4495667 h 6878738"/>
              <a:gd name="connsiteX18" fmla="*/ 4122463 w 5229851"/>
              <a:gd name="connsiteY18" fmla="*/ 4545252 h 6878738"/>
              <a:gd name="connsiteX19" fmla="*/ 4105934 w 5229851"/>
              <a:gd name="connsiteY19" fmla="*/ 4594836 h 6878738"/>
              <a:gd name="connsiteX20" fmla="*/ 4056349 w 5229851"/>
              <a:gd name="connsiteY20" fmla="*/ 5107211 h 6878738"/>
              <a:gd name="connsiteX21" fmla="*/ 3940652 w 5229851"/>
              <a:gd name="connsiteY21" fmla="*/ 5652640 h 6878738"/>
              <a:gd name="connsiteX22" fmla="*/ 3990236 w 5229851"/>
              <a:gd name="connsiteY22" fmla="*/ 5801394 h 6878738"/>
              <a:gd name="connsiteX23" fmla="*/ 4039821 w 5229851"/>
              <a:gd name="connsiteY23" fmla="*/ 5850978 h 6878738"/>
              <a:gd name="connsiteX24" fmla="*/ 4056349 w 5229851"/>
              <a:gd name="connsiteY24" fmla="*/ 5983204 h 6878738"/>
              <a:gd name="connsiteX25" fmla="*/ 4089406 w 5229851"/>
              <a:gd name="connsiteY25" fmla="*/ 6181542 h 6878738"/>
              <a:gd name="connsiteX26" fmla="*/ 4105934 w 5229851"/>
              <a:gd name="connsiteY26" fmla="*/ 6363352 h 6878738"/>
              <a:gd name="connsiteX27" fmla="*/ 5048041 w 5229851"/>
              <a:gd name="connsiteY27" fmla="*/ 6346824 h 6878738"/>
              <a:gd name="connsiteX28" fmla="*/ 5114153 w 5229851"/>
              <a:gd name="connsiteY28" fmla="*/ 6330296 h 6878738"/>
              <a:gd name="connsiteX29" fmla="*/ 5229851 w 5229851"/>
              <a:gd name="connsiteY29" fmla="*/ 6412937 h 6878738"/>
              <a:gd name="connsiteX30" fmla="*/ 5130682 w 5229851"/>
              <a:gd name="connsiteY30" fmla="*/ 6445993 h 6878738"/>
              <a:gd name="connsiteX31" fmla="*/ 5044994 w 5229851"/>
              <a:gd name="connsiteY31" fmla="*/ 6483118 h 6878738"/>
              <a:gd name="connsiteX32" fmla="*/ 5047369 w 5229851"/>
              <a:gd name="connsiteY32" fmla="*/ 6492829 h 6878738"/>
              <a:gd name="connsiteX33" fmla="*/ 164689 w 5229851"/>
              <a:gd name="connsiteY33" fmla="*/ 6878738 h 6878738"/>
              <a:gd name="connsiteX34" fmla="*/ 0 w 5229851"/>
              <a:gd name="connsiteY34" fmla="*/ 4795021 h 6878738"/>
              <a:gd name="connsiteX35" fmla="*/ 601959 w 5229851"/>
              <a:gd name="connsiteY35" fmla="*/ 4809702 h 6878738"/>
              <a:gd name="connsiteX36" fmla="*/ 1213501 w 5229851"/>
              <a:gd name="connsiteY36" fmla="*/ 4842759 h 6878738"/>
              <a:gd name="connsiteX37" fmla="*/ 1263086 w 5229851"/>
              <a:gd name="connsiteY37" fmla="*/ 4760118 h 6878738"/>
              <a:gd name="connsiteX38" fmla="*/ 1279613 w 5229851"/>
              <a:gd name="connsiteY38" fmla="*/ 4694005 h 6878738"/>
              <a:gd name="connsiteX39" fmla="*/ 1312671 w 5229851"/>
              <a:gd name="connsiteY39" fmla="*/ 4611365 h 6878738"/>
              <a:gd name="connsiteX40" fmla="*/ 1378783 w 5229851"/>
              <a:gd name="connsiteY40" fmla="*/ 4363442 h 6878738"/>
              <a:gd name="connsiteX41" fmla="*/ 1411840 w 5229851"/>
              <a:gd name="connsiteY41" fmla="*/ 4247745 h 6878738"/>
              <a:gd name="connsiteX42" fmla="*/ 1477952 w 5229851"/>
              <a:gd name="connsiteY42" fmla="*/ 4098991 h 6878738"/>
              <a:gd name="connsiteX43" fmla="*/ 1527537 w 5229851"/>
              <a:gd name="connsiteY43" fmla="*/ 3966765 h 6878738"/>
              <a:gd name="connsiteX44" fmla="*/ 1577122 w 5229851"/>
              <a:gd name="connsiteY44" fmla="*/ 3851068 h 6878738"/>
              <a:gd name="connsiteX45" fmla="*/ 1494480 w 5229851"/>
              <a:gd name="connsiteY45" fmla="*/ 3718843 h 6878738"/>
              <a:gd name="connsiteX46" fmla="*/ 1461424 w 5229851"/>
              <a:gd name="connsiteY46" fmla="*/ 3636201 h 6878738"/>
              <a:gd name="connsiteX47" fmla="*/ 1428368 w 5229851"/>
              <a:gd name="connsiteY47" fmla="*/ 3570089 h 6878738"/>
              <a:gd name="connsiteX48" fmla="*/ 1411840 w 5229851"/>
              <a:gd name="connsiteY48" fmla="*/ 3470920 h 6878738"/>
              <a:gd name="connsiteX49" fmla="*/ 1626705 w 5229851"/>
              <a:gd name="connsiteY49" fmla="*/ 2908962 h 6878738"/>
              <a:gd name="connsiteX50" fmla="*/ 1775460 w 5229851"/>
              <a:gd name="connsiteY50" fmla="*/ 2512285 h 6878738"/>
              <a:gd name="connsiteX51" fmla="*/ 1841572 w 5229851"/>
              <a:gd name="connsiteY51" fmla="*/ 2347003 h 6878738"/>
              <a:gd name="connsiteX52" fmla="*/ 1858100 w 5229851"/>
              <a:gd name="connsiteY52" fmla="*/ 2280891 h 6878738"/>
              <a:gd name="connsiteX53" fmla="*/ 1775460 w 5229851"/>
              <a:gd name="connsiteY53" fmla="*/ 1917270 h 6878738"/>
              <a:gd name="connsiteX54" fmla="*/ 1758932 w 5229851"/>
              <a:gd name="connsiteY54" fmla="*/ 1652819 h 6878738"/>
              <a:gd name="connsiteX55" fmla="*/ 1841572 w 5229851"/>
              <a:gd name="connsiteY55" fmla="*/ 1206558 h 6878738"/>
              <a:gd name="connsiteX56" fmla="*/ 2023382 w 5229851"/>
              <a:gd name="connsiteY56" fmla="*/ 842938 h 6878738"/>
              <a:gd name="connsiteX57" fmla="*/ 2172136 w 5229851"/>
              <a:gd name="connsiteY57" fmla="*/ 512374 h 6878738"/>
              <a:gd name="connsiteX58" fmla="*/ 2469643 w 5229851"/>
              <a:gd name="connsiteY58" fmla="*/ 33057 h 68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229851" h="6878738">
                <a:moveTo>
                  <a:pt x="2701038" y="0"/>
                </a:moveTo>
                <a:cubicBezTo>
                  <a:pt x="2904886" y="5509"/>
                  <a:pt x="3108962" y="5423"/>
                  <a:pt x="3312582" y="16529"/>
                </a:cubicBezTo>
                <a:cubicBezTo>
                  <a:pt x="3412213" y="21963"/>
                  <a:pt x="3510774" y="39974"/>
                  <a:pt x="3610089" y="49585"/>
                </a:cubicBezTo>
                <a:cubicBezTo>
                  <a:pt x="3681588" y="56504"/>
                  <a:pt x="3753333" y="60603"/>
                  <a:pt x="3824954" y="66113"/>
                </a:cubicBezTo>
                <a:cubicBezTo>
                  <a:pt x="3885558" y="209358"/>
                  <a:pt x="3917570" y="368426"/>
                  <a:pt x="4006765" y="495846"/>
                </a:cubicBezTo>
                <a:cubicBezTo>
                  <a:pt x="4045332" y="550940"/>
                  <a:pt x="4088576" y="603038"/>
                  <a:pt x="4122463" y="661128"/>
                </a:cubicBezTo>
                <a:cubicBezTo>
                  <a:pt x="4165915" y="735616"/>
                  <a:pt x="4186419" y="823534"/>
                  <a:pt x="4238160" y="892523"/>
                </a:cubicBezTo>
                <a:cubicBezTo>
                  <a:pt x="4349247" y="1040639"/>
                  <a:pt x="4306768" y="978908"/>
                  <a:pt x="4370385" y="1074333"/>
                </a:cubicBezTo>
                <a:cubicBezTo>
                  <a:pt x="4428627" y="1249063"/>
                  <a:pt x="4407143" y="1135332"/>
                  <a:pt x="4370385" y="1404897"/>
                </a:cubicBezTo>
                <a:cubicBezTo>
                  <a:pt x="4364385" y="1448907"/>
                  <a:pt x="4361803" y="1493420"/>
                  <a:pt x="4353857" y="1537122"/>
                </a:cubicBezTo>
                <a:cubicBezTo>
                  <a:pt x="4350740" y="1554264"/>
                  <a:pt x="4342114" y="1569954"/>
                  <a:pt x="4337328" y="1586707"/>
                </a:cubicBezTo>
                <a:cubicBezTo>
                  <a:pt x="4331088" y="1608548"/>
                  <a:pt x="4324748" y="1630450"/>
                  <a:pt x="4320801" y="1652819"/>
                </a:cubicBezTo>
                <a:cubicBezTo>
                  <a:pt x="4308207" y="1724182"/>
                  <a:pt x="4297196" y="1795840"/>
                  <a:pt x="4287743" y="1867686"/>
                </a:cubicBezTo>
                <a:cubicBezTo>
                  <a:pt x="4269647" y="2005224"/>
                  <a:pt x="4261929" y="2144219"/>
                  <a:pt x="4238160" y="2280891"/>
                </a:cubicBezTo>
                <a:cubicBezTo>
                  <a:pt x="4217782" y="2398064"/>
                  <a:pt x="4155518" y="2627983"/>
                  <a:pt x="4155518" y="2627983"/>
                </a:cubicBezTo>
                <a:cubicBezTo>
                  <a:pt x="4176315" y="2877546"/>
                  <a:pt x="4224267" y="3408792"/>
                  <a:pt x="4221631" y="3619674"/>
                </a:cubicBezTo>
                <a:cubicBezTo>
                  <a:pt x="4218594" y="3862631"/>
                  <a:pt x="4190332" y="4104626"/>
                  <a:pt x="4172046" y="4346913"/>
                </a:cubicBezTo>
                <a:cubicBezTo>
                  <a:pt x="4168292" y="4396662"/>
                  <a:pt x="4167617" y="4447267"/>
                  <a:pt x="4155519" y="4495667"/>
                </a:cubicBezTo>
                <a:cubicBezTo>
                  <a:pt x="4150700" y="4514938"/>
                  <a:pt x="4131346" y="4527485"/>
                  <a:pt x="4122463" y="4545252"/>
                </a:cubicBezTo>
                <a:cubicBezTo>
                  <a:pt x="4114671" y="4560834"/>
                  <a:pt x="4111443" y="4578308"/>
                  <a:pt x="4105934" y="4594836"/>
                </a:cubicBezTo>
                <a:cubicBezTo>
                  <a:pt x="4089406" y="4765628"/>
                  <a:pt x="4088455" y="4938652"/>
                  <a:pt x="4056349" y="5107211"/>
                </a:cubicBezTo>
                <a:cubicBezTo>
                  <a:pt x="3977486" y="5521246"/>
                  <a:pt x="4018802" y="5340041"/>
                  <a:pt x="3940652" y="5652640"/>
                </a:cubicBezTo>
                <a:cubicBezTo>
                  <a:pt x="3953343" y="5716091"/>
                  <a:pt x="3952223" y="5748173"/>
                  <a:pt x="3990236" y="5801394"/>
                </a:cubicBezTo>
                <a:cubicBezTo>
                  <a:pt x="4003823" y="5820415"/>
                  <a:pt x="4023293" y="5834450"/>
                  <a:pt x="4039821" y="5850978"/>
                </a:cubicBezTo>
                <a:cubicBezTo>
                  <a:pt x="4045330" y="5895054"/>
                  <a:pt x="4049595" y="5939302"/>
                  <a:pt x="4056349" y="5983204"/>
                </a:cubicBezTo>
                <a:cubicBezTo>
                  <a:pt x="4083195" y="6157701"/>
                  <a:pt x="4065194" y="5963627"/>
                  <a:pt x="4089406" y="6181542"/>
                </a:cubicBezTo>
                <a:cubicBezTo>
                  <a:pt x="4096126" y="6242024"/>
                  <a:pt x="4100424" y="6302749"/>
                  <a:pt x="4105934" y="6363352"/>
                </a:cubicBezTo>
                <a:lnTo>
                  <a:pt x="5048041" y="6346824"/>
                </a:lnTo>
                <a:cubicBezTo>
                  <a:pt x="5070745" y="6346079"/>
                  <a:pt x="5092806" y="6322533"/>
                  <a:pt x="5114153" y="6330296"/>
                </a:cubicBezTo>
                <a:cubicBezTo>
                  <a:pt x="5158694" y="6346492"/>
                  <a:pt x="5191285" y="6385390"/>
                  <a:pt x="5229851" y="6412937"/>
                </a:cubicBezTo>
                <a:cubicBezTo>
                  <a:pt x="5196794" y="6423955"/>
                  <a:pt x="5162403" y="6431574"/>
                  <a:pt x="5130682" y="6445993"/>
                </a:cubicBezTo>
                <a:cubicBezTo>
                  <a:pt x="5108748" y="6455964"/>
                  <a:pt x="5057433" y="6470095"/>
                  <a:pt x="5044994" y="6483118"/>
                </a:cubicBezTo>
                <a:lnTo>
                  <a:pt x="5047369" y="6492829"/>
                </a:lnTo>
                <a:lnTo>
                  <a:pt x="164689" y="6878738"/>
                </a:lnTo>
                <a:lnTo>
                  <a:pt x="0" y="4795021"/>
                </a:lnTo>
                <a:lnTo>
                  <a:pt x="601959" y="4809702"/>
                </a:lnTo>
                <a:cubicBezTo>
                  <a:pt x="805953" y="4817548"/>
                  <a:pt x="1213501" y="4842759"/>
                  <a:pt x="1213501" y="4842759"/>
                </a:cubicBezTo>
                <a:cubicBezTo>
                  <a:pt x="1230029" y="4815213"/>
                  <a:pt x="1250039" y="4789475"/>
                  <a:pt x="1263086" y="4760118"/>
                </a:cubicBezTo>
                <a:cubicBezTo>
                  <a:pt x="1272312" y="4739360"/>
                  <a:pt x="1272430" y="4715556"/>
                  <a:pt x="1279613" y="4694005"/>
                </a:cubicBezTo>
                <a:cubicBezTo>
                  <a:pt x="1288996" y="4665858"/>
                  <a:pt x="1301652" y="4638911"/>
                  <a:pt x="1312671" y="4611365"/>
                </a:cubicBezTo>
                <a:cubicBezTo>
                  <a:pt x="1340547" y="4444103"/>
                  <a:pt x="1314302" y="4569778"/>
                  <a:pt x="1378783" y="4363442"/>
                </a:cubicBezTo>
                <a:cubicBezTo>
                  <a:pt x="1390747" y="4325158"/>
                  <a:pt x="1399157" y="4285795"/>
                  <a:pt x="1411840" y="4247745"/>
                </a:cubicBezTo>
                <a:cubicBezTo>
                  <a:pt x="1432947" y="4184426"/>
                  <a:pt x="1449149" y="4156596"/>
                  <a:pt x="1477952" y="4098991"/>
                </a:cubicBezTo>
                <a:cubicBezTo>
                  <a:pt x="1519871" y="3889393"/>
                  <a:pt x="1463697" y="4115723"/>
                  <a:pt x="1527537" y="3966765"/>
                </a:cubicBezTo>
                <a:cubicBezTo>
                  <a:pt x="1591576" y="3817343"/>
                  <a:pt x="1494131" y="3975554"/>
                  <a:pt x="1577122" y="3851068"/>
                </a:cubicBezTo>
                <a:cubicBezTo>
                  <a:pt x="1550900" y="3811735"/>
                  <a:pt x="1514414" y="3758711"/>
                  <a:pt x="1494480" y="3718843"/>
                </a:cubicBezTo>
                <a:cubicBezTo>
                  <a:pt x="1481212" y="3692307"/>
                  <a:pt x="1473474" y="3663314"/>
                  <a:pt x="1461424" y="3636201"/>
                </a:cubicBezTo>
                <a:cubicBezTo>
                  <a:pt x="1451418" y="3613686"/>
                  <a:pt x="1439386" y="3592126"/>
                  <a:pt x="1428368" y="3570089"/>
                </a:cubicBezTo>
                <a:cubicBezTo>
                  <a:pt x="1422858" y="3537032"/>
                  <a:pt x="1411840" y="3504431"/>
                  <a:pt x="1411840" y="3470920"/>
                </a:cubicBezTo>
                <a:cubicBezTo>
                  <a:pt x="1411840" y="3261743"/>
                  <a:pt x="1537960" y="3096314"/>
                  <a:pt x="1626705" y="2908962"/>
                </a:cubicBezTo>
                <a:cubicBezTo>
                  <a:pt x="1785700" y="2573305"/>
                  <a:pt x="1680889" y="2852737"/>
                  <a:pt x="1775460" y="2512285"/>
                </a:cubicBezTo>
                <a:cubicBezTo>
                  <a:pt x="1839183" y="2282881"/>
                  <a:pt x="1776758" y="2519843"/>
                  <a:pt x="1841572" y="2347003"/>
                </a:cubicBezTo>
                <a:cubicBezTo>
                  <a:pt x="1849548" y="2325733"/>
                  <a:pt x="1852591" y="2302928"/>
                  <a:pt x="1858100" y="2280891"/>
                </a:cubicBezTo>
                <a:cubicBezTo>
                  <a:pt x="1819584" y="2146082"/>
                  <a:pt x="1795735" y="2074410"/>
                  <a:pt x="1775460" y="1917270"/>
                </a:cubicBezTo>
                <a:cubicBezTo>
                  <a:pt x="1764158" y="1829673"/>
                  <a:pt x="1764441" y="1740969"/>
                  <a:pt x="1758932" y="1652819"/>
                </a:cubicBezTo>
                <a:cubicBezTo>
                  <a:pt x="1786478" y="1504065"/>
                  <a:pt x="1794614" y="1350369"/>
                  <a:pt x="1841572" y="1206558"/>
                </a:cubicBezTo>
                <a:cubicBezTo>
                  <a:pt x="1883636" y="1077739"/>
                  <a:pt x="1965120" y="965288"/>
                  <a:pt x="2023382" y="842938"/>
                </a:cubicBezTo>
                <a:cubicBezTo>
                  <a:pt x="2075331" y="733844"/>
                  <a:pt x="2119345" y="621062"/>
                  <a:pt x="2172136" y="512374"/>
                </a:cubicBezTo>
                <a:cubicBezTo>
                  <a:pt x="2189550" y="476524"/>
                  <a:pt x="2411260" y="41397"/>
                  <a:pt x="2469643" y="33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7" name="PPT世界-5"/>
          <p:cNvSpPr/>
          <p:nvPr/>
        </p:nvSpPr>
        <p:spPr>
          <a:xfrm>
            <a:off x="1" y="500410"/>
            <a:ext cx="5467999" cy="6357590"/>
          </a:xfrm>
          <a:custGeom>
            <a:avLst/>
            <a:gdLst>
              <a:gd name="connsiteX0" fmla="*/ 2439571 w 5467999"/>
              <a:gd name="connsiteY0" fmla="*/ 0 h 6357590"/>
              <a:gd name="connsiteX1" fmla="*/ 3012206 w 5467999"/>
              <a:gd name="connsiteY1" fmla="*/ 15478 h 6357590"/>
              <a:gd name="connsiteX2" fmla="*/ 3290784 w 5467999"/>
              <a:gd name="connsiteY2" fmla="*/ 46430 h 6357590"/>
              <a:gd name="connsiteX3" fmla="*/ 3491979 w 5467999"/>
              <a:gd name="connsiteY3" fmla="*/ 61906 h 6357590"/>
              <a:gd name="connsiteX4" fmla="*/ 3662222 w 5467999"/>
              <a:gd name="connsiteY4" fmla="*/ 464298 h 6357590"/>
              <a:gd name="connsiteX5" fmla="*/ 3770559 w 5467999"/>
              <a:gd name="connsiteY5" fmla="*/ 619064 h 6357590"/>
              <a:gd name="connsiteX6" fmla="*/ 3878895 w 5467999"/>
              <a:gd name="connsiteY6" fmla="*/ 835737 h 6357590"/>
              <a:gd name="connsiteX7" fmla="*/ 4002707 w 5467999"/>
              <a:gd name="connsiteY7" fmla="*/ 1005979 h 6357590"/>
              <a:gd name="connsiteX8" fmla="*/ 4002707 w 5467999"/>
              <a:gd name="connsiteY8" fmla="*/ 1315511 h 6357590"/>
              <a:gd name="connsiteX9" fmla="*/ 3987231 w 5467999"/>
              <a:gd name="connsiteY9" fmla="*/ 1439324 h 6357590"/>
              <a:gd name="connsiteX10" fmla="*/ 3971753 w 5467999"/>
              <a:gd name="connsiteY10" fmla="*/ 1485753 h 6357590"/>
              <a:gd name="connsiteX11" fmla="*/ 3956277 w 5467999"/>
              <a:gd name="connsiteY11" fmla="*/ 1547660 h 6357590"/>
              <a:gd name="connsiteX12" fmla="*/ 3925324 w 5467999"/>
              <a:gd name="connsiteY12" fmla="*/ 1748856 h 6357590"/>
              <a:gd name="connsiteX13" fmla="*/ 3878895 w 5467999"/>
              <a:gd name="connsiteY13" fmla="*/ 2135770 h 6357590"/>
              <a:gd name="connsiteX14" fmla="*/ 3801511 w 5467999"/>
              <a:gd name="connsiteY14" fmla="*/ 2460779 h 6357590"/>
              <a:gd name="connsiteX15" fmla="*/ 3863417 w 5467999"/>
              <a:gd name="connsiteY15" fmla="*/ 3389374 h 6357590"/>
              <a:gd name="connsiteX16" fmla="*/ 3816987 w 5467999"/>
              <a:gd name="connsiteY16" fmla="*/ 4070343 h 6357590"/>
              <a:gd name="connsiteX17" fmla="*/ 3801511 w 5467999"/>
              <a:gd name="connsiteY17" fmla="*/ 4209633 h 6357590"/>
              <a:gd name="connsiteX18" fmla="*/ 3770559 w 5467999"/>
              <a:gd name="connsiteY18" fmla="*/ 4256063 h 6357590"/>
              <a:gd name="connsiteX19" fmla="*/ 3755081 w 5467999"/>
              <a:gd name="connsiteY19" fmla="*/ 4302493 h 6357590"/>
              <a:gd name="connsiteX20" fmla="*/ 3708651 w 5467999"/>
              <a:gd name="connsiteY20" fmla="*/ 4782268 h 6357590"/>
              <a:gd name="connsiteX21" fmla="*/ 3600315 w 5467999"/>
              <a:gd name="connsiteY21" fmla="*/ 5292995 h 6357590"/>
              <a:gd name="connsiteX22" fmla="*/ 3646745 w 5467999"/>
              <a:gd name="connsiteY22" fmla="*/ 5432284 h 6357590"/>
              <a:gd name="connsiteX23" fmla="*/ 3693175 w 5467999"/>
              <a:gd name="connsiteY23" fmla="*/ 5478713 h 6357590"/>
              <a:gd name="connsiteX24" fmla="*/ 3708651 w 5467999"/>
              <a:gd name="connsiteY24" fmla="*/ 5602527 h 6357590"/>
              <a:gd name="connsiteX25" fmla="*/ 3739605 w 5467999"/>
              <a:gd name="connsiteY25" fmla="*/ 5788245 h 6357590"/>
              <a:gd name="connsiteX26" fmla="*/ 3755081 w 5467999"/>
              <a:gd name="connsiteY26" fmla="*/ 5958488 h 6357590"/>
              <a:gd name="connsiteX27" fmla="*/ 4637248 w 5467999"/>
              <a:gd name="connsiteY27" fmla="*/ 5943011 h 6357590"/>
              <a:gd name="connsiteX28" fmla="*/ 4699154 w 5467999"/>
              <a:gd name="connsiteY28" fmla="*/ 5927535 h 6357590"/>
              <a:gd name="connsiteX29" fmla="*/ 4807490 w 5467999"/>
              <a:gd name="connsiteY29" fmla="*/ 6004918 h 6357590"/>
              <a:gd name="connsiteX30" fmla="*/ 4714631 w 5467999"/>
              <a:gd name="connsiteY30" fmla="*/ 6035871 h 6357590"/>
              <a:gd name="connsiteX31" fmla="*/ 4637248 w 5467999"/>
              <a:gd name="connsiteY31" fmla="*/ 6082301 h 6357590"/>
              <a:gd name="connsiteX32" fmla="*/ 4853920 w 5467999"/>
              <a:gd name="connsiteY32" fmla="*/ 6113254 h 6357590"/>
              <a:gd name="connsiteX33" fmla="*/ 5225357 w 5467999"/>
              <a:gd name="connsiteY33" fmla="*/ 6144207 h 6357590"/>
              <a:gd name="connsiteX34" fmla="*/ 5380124 w 5467999"/>
              <a:gd name="connsiteY34" fmla="*/ 6159684 h 6357590"/>
              <a:gd name="connsiteX35" fmla="*/ 5436286 w 5467999"/>
              <a:gd name="connsiteY35" fmla="*/ 6327249 h 6357590"/>
              <a:gd name="connsiteX36" fmla="*/ 5432597 w 5467999"/>
              <a:gd name="connsiteY36" fmla="*/ 6357590 h 6357590"/>
              <a:gd name="connsiteX37" fmla="*/ 0 w 5467999"/>
              <a:gd name="connsiteY37" fmla="*/ 6357590 h 6357590"/>
              <a:gd name="connsiteX38" fmla="*/ 0 w 5467999"/>
              <a:gd name="connsiteY38" fmla="*/ 4492126 h 6357590"/>
              <a:gd name="connsiteX39" fmla="*/ 474044 w 5467999"/>
              <a:gd name="connsiteY39" fmla="*/ 4503688 h 6357590"/>
              <a:gd name="connsiteX40" fmla="*/ 1046678 w 5467999"/>
              <a:gd name="connsiteY40" fmla="*/ 4534642 h 6357590"/>
              <a:gd name="connsiteX41" fmla="*/ 1093107 w 5467999"/>
              <a:gd name="connsiteY41" fmla="*/ 4457259 h 6357590"/>
              <a:gd name="connsiteX42" fmla="*/ 1108584 w 5467999"/>
              <a:gd name="connsiteY42" fmla="*/ 4395352 h 6357590"/>
              <a:gd name="connsiteX43" fmla="*/ 1139537 w 5467999"/>
              <a:gd name="connsiteY43" fmla="*/ 4317969 h 6357590"/>
              <a:gd name="connsiteX44" fmla="*/ 1201444 w 5467999"/>
              <a:gd name="connsiteY44" fmla="*/ 4085821 h 6357590"/>
              <a:gd name="connsiteX45" fmla="*/ 1232397 w 5467999"/>
              <a:gd name="connsiteY45" fmla="*/ 3977485 h 6357590"/>
              <a:gd name="connsiteX46" fmla="*/ 1294303 w 5467999"/>
              <a:gd name="connsiteY46" fmla="*/ 3838195 h 6357590"/>
              <a:gd name="connsiteX47" fmla="*/ 1340733 w 5467999"/>
              <a:gd name="connsiteY47" fmla="*/ 3714382 h 6357590"/>
              <a:gd name="connsiteX48" fmla="*/ 1387163 w 5467999"/>
              <a:gd name="connsiteY48" fmla="*/ 3606046 h 6357590"/>
              <a:gd name="connsiteX49" fmla="*/ 1309780 w 5467999"/>
              <a:gd name="connsiteY49" fmla="*/ 3482234 h 6357590"/>
              <a:gd name="connsiteX50" fmla="*/ 1278827 w 5467999"/>
              <a:gd name="connsiteY50" fmla="*/ 3404850 h 6357590"/>
              <a:gd name="connsiteX51" fmla="*/ 1247874 w 5467999"/>
              <a:gd name="connsiteY51" fmla="*/ 3342944 h 6357590"/>
              <a:gd name="connsiteX52" fmla="*/ 1232397 w 5467999"/>
              <a:gd name="connsiteY52" fmla="*/ 3250084 h 6357590"/>
              <a:gd name="connsiteX53" fmla="*/ 1433592 w 5467999"/>
              <a:gd name="connsiteY53" fmla="*/ 2723881 h 6357590"/>
              <a:gd name="connsiteX54" fmla="*/ 1572882 w 5467999"/>
              <a:gd name="connsiteY54" fmla="*/ 2352443 h 6357590"/>
              <a:gd name="connsiteX55" fmla="*/ 1634788 w 5467999"/>
              <a:gd name="connsiteY55" fmla="*/ 2197677 h 6357590"/>
              <a:gd name="connsiteX56" fmla="*/ 1650265 w 5467999"/>
              <a:gd name="connsiteY56" fmla="*/ 2135770 h 6357590"/>
              <a:gd name="connsiteX57" fmla="*/ 1572882 w 5467999"/>
              <a:gd name="connsiteY57" fmla="*/ 1795285 h 6357590"/>
              <a:gd name="connsiteX58" fmla="*/ 1557406 w 5467999"/>
              <a:gd name="connsiteY58" fmla="*/ 1547660 h 6357590"/>
              <a:gd name="connsiteX59" fmla="*/ 1634788 w 5467999"/>
              <a:gd name="connsiteY59" fmla="*/ 1129791 h 6357590"/>
              <a:gd name="connsiteX60" fmla="*/ 1805030 w 5467999"/>
              <a:gd name="connsiteY60" fmla="*/ 789307 h 6357590"/>
              <a:gd name="connsiteX61" fmla="*/ 1944321 w 5467999"/>
              <a:gd name="connsiteY61" fmla="*/ 479775 h 6357590"/>
              <a:gd name="connsiteX62" fmla="*/ 2222899 w 5467999"/>
              <a:gd name="connsiteY62" fmla="*/ 30954 h 635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67999" h="6357590">
                <a:moveTo>
                  <a:pt x="2439571" y="0"/>
                </a:moveTo>
                <a:cubicBezTo>
                  <a:pt x="2630450" y="5159"/>
                  <a:pt x="2821542" y="5078"/>
                  <a:pt x="3012206" y="15478"/>
                </a:cubicBezTo>
                <a:cubicBezTo>
                  <a:pt x="3105498" y="20566"/>
                  <a:pt x="3197788" y="37431"/>
                  <a:pt x="3290784" y="46430"/>
                </a:cubicBezTo>
                <a:cubicBezTo>
                  <a:pt x="3357734" y="52909"/>
                  <a:pt x="3424914" y="56748"/>
                  <a:pt x="3491979" y="61906"/>
                </a:cubicBezTo>
                <a:cubicBezTo>
                  <a:pt x="3548726" y="196037"/>
                  <a:pt x="3578702" y="344985"/>
                  <a:pt x="3662222" y="464298"/>
                </a:cubicBezTo>
                <a:cubicBezTo>
                  <a:pt x="3698335" y="515887"/>
                  <a:pt x="3738829" y="564670"/>
                  <a:pt x="3770559" y="619064"/>
                </a:cubicBezTo>
                <a:cubicBezTo>
                  <a:pt x="3811245" y="688813"/>
                  <a:pt x="3830445" y="771137"/>
                  <a:pt x="3878895" y="835737"/>
                </a:cubicBezTo>
                <a:cubicBezTo>
                  <a:pt x="3982913" y="974429"/>
                  <a:pt x="3943137" y="916625"/>
                  <a:pt x="4002707" y="1005979"/>
                </a:cubicBezTo>
                <a:cubicBezTo>
                  <a:pt x="4057243" y="1169592"/>
                  <a:pt x="4037126" y="1063098"/>
                  <a:pt x="4002707" y="1315511"/>
                </a:cubicBezTo>
                <a:cubicBezTo>
                  <a:pt x="3997088" y="1356722"/>
                  <a:pt x="3994671" y="1398402"/>
                  <a:pt x="3987231" y="1439324"/>
                </a:cubicBezTo>
                <a:cubicBezTo>
                  <a:pt x="3984312" y="1455375"/>
                  <a:pt x="3976235" y="1470067"/>
                  <a:pt x="3971753" y="1485753"/>
                </a:cubicBezTo>
                <a:cubicBezTo>
                  <a:pt x="3965910" y="1506205"/>
                  <a:pt x="3959974" y="1526713"/>
                  <a:pt x="3956277" y="1547660"/>
                </a:cubicBezTo>
                <a:cubicBezTo>
                  <a:pt x="3944485" y="1614482"/>
                  <a:pt x="3934175" y="1681581"/>
                  <a:pt x="3925324" y="1748856"/>
                </a:cubicBezTo>
                <a:cubicBezTo>
                  <a:pt x="3908378" y="1877642"/>
                  <a:pt x="3901152" y="2007794"/>
                  <a:pt x="3878895" y="2135770"/>
                </a:cubicBezTo>
                <a:cubicBezTo>
                  <a:pt x="3859813" y="2245488"/>
                  <a:pt x="3801511" y="2460779"/>
                  <a:pt x="3801511" y="2460779"/>
                </a:cubicBezTo>
                <a:cubicBezTo>
                  <a:pt x="3820985" y="2694464"/>
                  <a:pt x="3865886" y="3191910"/>
                  <a:pt x="3863417" y="3389374"/>
                </a:cubicBezTo>
                <a:cubicBezTo>
                  <a:pt x="3860574" y="3616874"/>
                  <a:pt x="3834110" y="3843472"/>
                  <a:pt x="3816987" y="4070343"/>
                </a:cubicBezTo>
                <a:cubicBezTo>
                  <a:pt x="3813472" y="4116927"/>
                  <a:pt x="3812841" y="4164312"/>
                  <a:pt x="3801511" y="4209633"/>
                </a:cubicBezTo>
                <a:cubicBezTo>
                  <a:pt x="3797000" y="4227678"/>
                  <a:pt x="3778877" y="4239427"/>
                  <a:pt x="3770559" y="4256063"/>
                </a:cubicBezTo>
                <a:cubicBezTo>
                  <a:pt x="3763263" y="4270654"/>
                  <a:pt x="3760240" y="4287017"/>
                  <a:pt x="3755081" y="4302493"/>
                </a:cubicBezTo>
                <a:cubicBezTo>
                  <a:pt x="3739605" y="4462418"/>
                  <a:pt x="3738715" y="4624434"/>
                  <a:pt x="3708651" y="4782268"/>
                </a:cubicBezTo>
                <a:cubicBezTo>
                  <a:pt x="3634806" y="5169961"/>
                  <a:pt x="3673493" y="5000284"/>
                  <a:pt x="3600315" y="5292995"/>
                </a:cubicBezTo>
                <a:cubicBezTo>
                  <a:pt x="3612199" y="5352409"/>
                  <a:pt x="3611150" y="5382450"/>
                  <a:pt x="3646745" y="5432284"/>
                </a:cubicBezTo>
                <a:cubicBezTo>
                  <a:pt x="3659467" y="5450095"/>
                  <a:pt x="3677699" y="5463237"/>
                  <a:pt x="3693175" y="5478713"/>
                </a:cubicBezTo>
                <a:cubicBezTo>
                  <a:pt x="3698334" y="5519984"/>
                  <a:pt x="3702327" y="5561418"/>
                  <a:pt x="3708651" y="5602527"/>
                </a:cubicBezTo>
                <a:cubicBezTo>
                  <a:pt x="3733789" y="5765921"/>
                  <a:pt x="3716933" y="5584195"/>
                  <a:pt x="3739605" y="5788245"/>
                </a:cubicBezTo>
                <a:cubicBezTo>
                  <a:pt x="3745897" y="5844879"/>
                  <a:pt x="3749922" y="5901740"/>
                  <a:pt x="3755081" y="5958488"/>
                </a:cubicBezTo>
                <a:lnTo>
                  <a:pt x="4637248" y="5943011"/>
                </a:lnTo>
                <a:cubicBezTo>
                  <a:pt x="4658507" y="5942314"/>
                  <a:pt x="4679164" y="5920266"/>
                  <a:pt x="4699154" y="5927535"/>
                </a:cubicBezTo>
                <a:cubicBezTo>
                  <a:pt x="4740860" y="5942701"/>
                  <a:pt x="4771378" y="5979124"/>
                  <a:pt x="4807490" y="6004918"/>
                </a:cubicBezTo>
                <a:cubicBezTo>
                  <a:pt x="4776536" y="6015235"/>
                  <a:pt x="4744333" y="6022370"/>
                  <a:pt x="4714631" y="6035871"/>
                </a:cubicBezTo>
                <a:cubicBezTo>
                  <a:pt x="4687245" y="6048319"/>
                  <a:pt x="4610952" y="6067693"/>
                  <a:pt x="4637248" y="6082301"/>
                </a:cubicBezTo>
                <a:cubicBezTo>
                  <a:pt x="4701024" y="6117732"/>
                  <a:pt x="4781364" y="6105616"/>
                  <a:pt x="4853920" y="6113254"/>
                </a:cubicBezTo>
                <a:cubicBezTo>
                  <a:pt x="4977479" y="6126259"/>
                  <a:pt x="5101597" y="6133287"/>
                  <a:pt x="5225357" y="6144207"/>
                </a:cubicBezTo>
                <a:cubicBezTo>
                  <a:pt x="5277002" y="6148765"/>
                  <a:pt x="5328535" y="6154525"/>
                  <a:pt x="5380124" y="6159684"/>
                </a:cubicBezTo>
                <a:cubicBezTo>
                  <a:pt x="5512310" y="6212558"/>
                  <a:pt x="5463467" y="6170761"/>
                  <a:pt x="5436286" y="6327249"/>
                </a:cubicBezTo>
                <a:lnTo>
                  <a:pt x="5432597" y="6357590"/>
                </a:lnTo>
                <a:lnTo>
                  <a:pt x="0" y="6357590"/>
                </a:lnTo>
                <a:lnTo>
                  <a:pt x="0" y="4492126"/>
                </a:lnTo>
                <a:lnTo>
                  <a:pt x="474044" y="4503688"/>
                </a:lnTo>
                <a:cubicBezTo>
                  <a:pt x="665059" y="4511035"/>
                  <a:pt x="1046678" y="4534642"/>
                  <a:pt x="1046678" y="4534642"/>
                </a:cubicBezTo>
                <a:cubicBezTo>
                  <a:pt x="1062154" y="4508848"/>
                  <a:pt x="1080891" y="4484747"/>
                  <a:pt x="1093107" y="4457259"/>
                </a:cubicBezTo>
                <a:cubicBezTo>
                  <a:pt x="1101747" y="4437822"/>
                  <a:pt x="1101858" y="4415532"/>
                  <a:pt x="1108584" y="4395352"/>
                </a:cubicBezTo>
                <a:cubicBezTo>
                  <a:pt x="1117369" y="4368996"/>
                  <a:pt x="1129220" y="4343763"/>
                  <a:pt x="1139537" y="4317969"/>
                </a:cubicBezTo>
                <a:cubicBezTo>
                  <a:pt x="1165640" y="4161350"/>
                  <a:pt x="1141066" y="4279029"/>
                  <a:pt x="1201444" y="4085821"/>
                </a:cubicBezTo>
                <a:cubicBezTo>
                  <a:pt x="1212646" y="4049973"/>
                  <a:pt x="1220521" y="4013114"/>
                  <a:pt x="1232397" y="3977485"/>
                </a:cubicBezTo>
                <a:cubicBezTo>
                  <a:pt x="1252161" y="3918194"/>
                  <a:pt x="1267333" y="3892135"/>
                  <a:pt x="1294303" y="3838195"/>
                </a:cubicBezTo>
                <a:cubicBezTo>
                  <a:pt x="1333555" y="3641933"/>
                  <a:pt x="1280955" y="3853863"/>
                  <a:pt x="1340733" y="3714382"/>
                </a:cubicBezTo>
                <a:cubicBezTo>
                  <a:pt x="1400698" y="3574467"/>
                  <a:pt x="1309452" y="3722612"/>
                  <a:pt x="1387163" y="3606046"/>
                </a:cubicBezTo>
                <a:cubicBezTo>
                  <a:pt x="1362610" y="3569216"/>
                  <a:pt x="1328446" y="3519565"/>
                  <a:pt x="1309780" y="3482234"/>
                </a:cubicBezTo>
                <a:cubicBezTo>
                  <a:pt x="1297355" y="3457386"/>
                  <a:pt x="1290110" y="3430238"/>
                  <a:pt x="1278827" y="3404850"/>
                </a:cubicBezTo>
                <a:cubicBezTo>
                  <a:pt x="1269458" y="3383767"/>
                  <a:pt x="1258191" y="3363579"/>
                  <a:pt x="1247874" y="3342944"/>
                </a:cubicBezTo>
                <a:cubicBezTo>
                  <a:pt x="1242715" y="3311990"/>
                  <a:pt x="1232397" y="3281464"/>
                  <a:pt x="1232397" y="3250084"/>
                </a:cubicBezTo>
                <a:cubicBezTo>
                  <a:pt x="1232397" y="3054217"/>
                  <a:pt x="1350493" y="2899313"/>
                  <a:pt x="1433592" y="2723881"/>
                </a:cubicBezTo>
                <a:cubicBezTo>
                  <a:pt x="1582471" y="2409580"/>
                  <a:pt x="1484328" y="2671234"/>
                  <a:pt x="1572882" y="2352443"/>
                </a:cubicBezTo>
                <a:cubicBezTo>
                  <a:pt x="1632551" y="2137634"/>
                  <a:pt x="1574098" y="2359520"/>
                  <a:pt x="1634788" y="2197677"/>
                </a:cubicBezTo>
                <a:cubicBezTo>
                  <a:pt x="1642257" y="2177760"/>
                  <a:pt x="1645106" y="2156406"/>
                  <a:pt x="1650265" y="2135770"/>
                </a:cubicBezTo>
                <a:cubicBezTo>
                  <a:pt x="1614199" y="2009538"/>
                  <a:pt x="1591868" y="1942427"/>
                  <a:pt x="1572882" y="1795285"/>
                </a:cubicBezTo>
                <a:cubicBezTo>
                  <a:pt x="1562299" y="1713262"/>
                  <a:pt x="1562565" y="1630201"/>
                  <a:pt x="1557406" y="1547660"/>
                </a:cubicBezTo>
                <a:cubicBezTo>
                  <a:pt x="1583200" y="1408370"/>
                  <a:pt x="1590817" y="1264452"/>
                  <a:pt x="1634788" y="1129791"/>
                </a:cubicBezTo>
                <a:cubicBezTo>
                  <a:pt x="1674175" y="1009168"/>
                  <a:pt x="1750475" y="903872"/>
                  <a:pt x="1805030" y="789307"/>
                </a:cubicBezTo>
                <a:cubicBezTo>
                  <a:pt x="1853674" y="687154"/>
                  <a:pt x="1894888" y="581548"/>
                  <a:pt x="1944321" y="479775"/>
                </a:cubicBezTo>
                <a:cubicBezTo>
                  <a:pt x="1960626" y="446205"/>
                  <a:pt x="2168230" y="38763"/>
                  <a:pt x="2222899" y="3095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5" name="PPT世界-7" descr="白色的建筑&#10;&#10;描述已自动生成"/>
          <p:cNvPicPr>
            <a:picLocks noChangeAspect="1"/>
          </p:cNvPicPr>
          <p:nvPr/>
        </p:nvPicPr>
        <p:blipFill>
          <a:blip r:embed="rId3" cstate="screen"/>
          <a:srcRect/>
          <a:stretch>
            <a:fillRect/>
          </a:stretch>
        </p:blipFill>
        <p:spPr>
          <a:xfrm flipH="1">
            <a:off x="1" y="861055"/>
            <a:ext cx="5021943" cy="5996945"/>
          </a:xfrm>
          <a:custGeom>
            <a:avLst/>
            <a:gdLst>
              <a:gd name="connsiteX0" fmla="*/ 5021943 w 5021943"/>
              <a:gd name="connsiteY0" fmla="*/ 0 h 5996945"/>
              <a:gd name="connsiteX1" fmla="*/ 0 w 5021943"/>
              <a:gd name="connsiteY1" fmla="*/ 0 h 5996945"/>
              <a:gd name="connsiteX2" fmla="*/ 0 w 5021943"/>
              <a:gd name="connsiteY2" fmla="*/ 5996945 h 5996945"/>
              <a:gd name="connsiteX3" fmla="*/ 5021943 w 5021943"/>
              <a:gd name="connsiteY3" fmla="*/ 5996945 h 5996945"/>
            </a:gdLst>
            <a:ahLst/>
            <a:cxnLst>
              <a:cxn ang="0">
                <a:pos x="connsiteX0" y="connsiteY0"/>
              </a:cxn>
              <a:cxn ang="0">
                <a:pos x="connsiteX1" y="connsiteY1"/>
              </a:cxn>
              <a:cxn ang="0">
                <a:pos x="connsiteX2" y="connsiteY2"/>
              </a:cxn>
              <a:cxn ang="0">
                <a:pos x="connsiteX3" y="connsiteY3"/>
              </a:cxn>
            </a:cxnLst>
            <a:rect l="l" t="t" r="r" b="b"/>
            <a:pathLst>
              <a:path w="5021943" h="5996945">
                <a:moveTo>
                  <a:pt x="5021943" y="0"/>
                </a:moveTo>
                <a:lnTo>
                  <a:pt x="0" y="0"/>
                </a:lnTo>
                <a:lnTo>
                  <a:pt x="0" y="5996945"/>
                </a:lnTo>
                <a:lnTo>
                  <a:pt x="5021943" y="5996945"/>
                </a:lnTo>
                <a:close/>
              </a:path>
            </a:pathLst>
          </a:custGeom>
        </p:spPr>
      </p:pic>
      <p:grpSp>
        <p:nvGrpSpPr>
          <p:cNvPr id="2" name="PPT世界-10">
            <a:extLst>
              <a:ext uri="{FF2B5EF4-FFF2-40B4-BE49-F238E27FC236}">
                <a16:creationId xmlns:a16="http://schemas.microsoft.com/office/drawing/2014/main" id="{644B8537-F925-4B38-9D63-EA84E0F3679E}"/>
              </a:ext>
            </a:extLst>
          </p:cNvPr>
          <p:cNvGrpSpPr/>
          <p:nvPr/>
        </p:nvGrpSpPr>
        <p:grpSpPr>
          <a:xfrm>
            <a:off x="5220672" y="1533170"/>
            <a:ext cx="3681110" cy="1314987"/>
            <a:chOff x="5220672" y="1533170"/>
            <a:chExt cx="3681110" cy="1314987"/>
          </a:xfrm>
        </p:grpSpPr>
        <p:sp>
          <p:nvSpPr>
            <p:cNvPr id="14" name="PPT世界-10-1"/>
            <p:cNvSpPr/>
            <p:nvPr/>
          </p:nvSpPr>
          <p:spPr>
            <a:xfrm rot="60000">
              <a:off x="5220672" y="1539078"/>
              <a:ext cx="3507125" cy="1309079"/>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5" name="PPT世界-10-2"/>
            <p:cNvSpPr/>
            <p:nvPr/>
          </p:nvSpPr>
          <p:spPr>
            <a:xfrm rot="60000">
              <a:off x="5302485" y="1533170"/>
              <a:ext cx="3312978" cy="123661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6" name="PPT世界-10-3"/>
            <p:cNvSpPr txBox="1"/>
            <p:nvPr/>
          </p:nvSpPr>
          <p:spPr>
            <a:xfrm rot="21380139">
              <a:off x="5321836" y="1796761"/>
              <a:ext cx="3294853" cy="830997"/>
            </a:xfrm>
            <a:prstGeom prst="rect">
              <a:avLst/>
            </a:prstGeom>
            <a:noFill/>
          </p:spPr>
          <p:txBody>
            <a:bodyPr wrap="square" rtlCol="0">
              <a:noAutofit/>
            </a:bodyPr>
            <a:lstStyle/>
            <a:p>
              <a:pPr algn="ctr"/>
              <a:r>
                <a:rPr lang="en-US" altLang="zh-CN" sz="48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en-US" altLang="zh-CN" sz="4800" dirty="0">
                  <a:ln w="9525">
                    <a:solidFill>
                      <a:schemeClr val="bg1">
                        <a:alpha val="50000"/>
                      </a:schemeClr>
                    </a:solidFill>
                  </a:ln>
                  <a:solidFill>
                    <a:srgbClr val="4A351E"/>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10-4"/>
            <p:cNvSpPr/>
            <p:nvPr/>
          </p:nvSpPr>
          <p:spPr>
            <a:xfrm rot="3764666">
              <a:off x="8373785" y="1620993"/>
              <a:ext cx="504435" cy="55155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grpSp>
      <p:sp>
        <p:nvSpPr>
          <p:cNvPr id="19" name="PPT世界-11"/>
          <p:cNvSpPr txBox="1"/>
          <p:nvPr/>
        </p:nvSpPr>
        <p:spPr>
          <a:xfrm>
            <a:off x="7653659" y="4546389"/>
            <a:ext cx="3585603" cy="967765"/>
          </a:xfrm>
          <a:prstGeom prst="rect">
            <a:avLst/>
          </a:prstGeom>
          <a:noFill/>
        </p:spPr>
        <p:txBody>
          <a:bodyPr wrap="square" rtlCol="0">
            <a:noAutofit/>
          </a:bodyPr>
          <a:lstStyle/>
          <a:p>
            <a:pPr lvl="0" algn="r">
              <a:lnSpc>
                <a:spcPct val="150000"/>
              </a:lnSpc>
              <a:defRPr/>
            </a:pPr>
            <a:r>
              <a:rPr lang="en-US" altLang="zh-CN" sz="2000" i="1" spc="300" dirty="0">
                <a:solidFill>
                  <a:srgbClr val="4A351E">
                    <a:alpha val="40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CHINESE HISTORIOGRAPHY</a:t>
            </a:r>
            <a:endParaRPr kumimoji="0" lang="zh-CN" altLang="en-US" sz="2000" b="0" i="1" u="none" strike="noStrike" kern="1200" cap="none" spc="300" normalizeH="0" baseline="0" noProof="0" dirty="0">
              <a:ln>
                <a:noFill/>
              </a:ln>
              <a:solidFill>
                <a:srgbClr val="4A351E">
                  <a:alpha val="40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nvGrpSpPr>
          <p:cNvPr id="3" name="PPT世界-12">
            <a:extLst>
              <a:ext uri="{FF2B5EF4-FFF2-40B4-BE49-F238E27FC236}">
                <a16:creationId xmlns:a16="http://schemas.microsoft.com/office/drawing/2014/main" id="{04BC5668-E320-4BB6-A34E-CC6C5A38108F}"/>
              </a:ext>
            </a:extLst>
          </p:cNvPr>
          <p:cNvGrpSpPr/>
          <p:nvPr/>
        </p:nvGrpSpPr>
        <p:grpSpPr>
          <a:xfrm>
            <a:off x="6155559" y="2871004"/>
            <a:ext cx="5414505" cy="1366441"/>
            <a:chOff x="6155559" y="2871004"/>
            <a:chExt cx="5414505" cy="1366441"/>
          </a:xfrm>
        </p:grpSpPr>
        <p:sp>
          <p:nvSpPr>
            <p:cNvPr id="22" name="PPT世界-12-1"/>
            <p:cNvSpPr/>
            <p:nvPr/>
          </p:nvSpPr>
          <p:spPr>
            <a:xfrm>
              <a:off x="6468643"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3" name="PPT世界-12-2"/>
            <p:cNvSpPr/>
            <p:nvPr/>
          </p:nvSpPr>
          <p:spPr>
            <a:xfrm rot="21399609">
              <a:off x="6428991"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0" name="PPT世界-12-3"/>
            <p:cNvSpPr txBox="1"/>
            <p:nvPr/>
          </p:nvSpPr>
          <p:spPr>
            <a:xfrm>
              <a:off x="6233980" y="2974031"/>
              <a:ext cx="5336084" cy="1200329"/>
            </a:xfrm>
            <a:prstGeom prst="rect">
              <a:avLst/>
            </a:prstGeom>
            <a:noFill/>
          </p:spPr>
          <p:txBody>
            <a:bodyPr wrap="square" rtlCol="0">
              <a:noAutofit/>
            </a:bodyPr>
            <a:lstStyle>
              <a:defPPr>
                <a:defRPr lang="zh-CN"/>
              </a:defPPr>
              <a:lvl1pPr algn="ctr">
                <a:defRPr sz="72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zh-CN" altLang="en-US" dirty="0">
                  <a:solidFill>
                    <a:schemeClr val="accent1"/>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中国</a:t>
              </a:r>
              <a:r>
                <a:rPr lang="zh-CN" altLang="en-US"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史学史</a:t>
              </a:r>
              <a:endParaRPr lang="zh-CN" altLang="en-US" sz="6000"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endParaRPr>
            </a:p>
          </p:txBody>
        </p:sp>
        <p:sp>
          <p:nvSpPr>
            <p:cNvPr id="18" name="PPT世界-12-4"/>
            <p:cNvSpPr/>
            <p:nvPr/>
          </p:nvSpPr>
          <p:spPr>
            <a:xfrm rot="17835334" flipH="1">
              <a:off x="6179074" y="3254779"/>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pic>
        <p:nvPicPr>
          <p:cNvPr id="25" name="图片 24">
            <a:hlinkClick r:id="rId4"/>
            <a:extLst>
              <a:ext uri="{FF2B5EF4-FFF2-40B4-BE49-F238E27FC236}">
                <a16:creationId xmlns:a16="http://schemas.microsoft.com/office/drawing/2014/main" id="{732A3A70-7401-4F02-9CDA-ECB252D43A0A}"/>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PT世界-1">
            <a:extLst>
              <a:ext uri="{FF2B5EF4-FFF2-40B4-BE49-F238E27FC236}">
                <a16:creationId xmlns:a16="http://schemas.microsoft.com/office/drawing/2014/main" id="{98217A67-F000-4D49-8F41-53DAAFB48F59}"/>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9" name="PPT世界-2">
            <a:extLst>
              <a:ext uri="{FF2B5EF4-FFF2-40B4-BE49-F238E27FC236}">
                <a16:creationId xmlns:a16="http://schemas.microsoft.com/office/drawing/2014/main" id="{EA620ADD-E870-43FC-83FB-924646D70021}"/>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32" name="PPT世界-3">
            <a:extLst>
              <a:ext uri="{FF2B5EF4-FFF2-40B4-BE49-F238E27FC236}">
                <a16:creationId xmlns:a16="http://schemas.microsoft.com/office/drawing/2014/main" id="{7C5550D5-E25A-4FA6-BAE7-C7F994BB059B}"/>
              </a:ext>
            </a:extLst>
          </p:cNvPr>
          <p:cNvGrpSpPr/>
          <p:nvPr/>
        </p:nvGrpSpPr>
        <p:grpSpPr>
          <a:xfrm>
            <a:off x="319341" y="299953"/>
            <a:ext cx="3569558" cy="600930"/>
            <a:chOff x="1393398" y="2636753"/>
            <a:chExt cx="3569558" cy="600930"/>
          </a:xfrm>
        </p:grpSpPr>
        <p:sp>
          <p:nvSpPr>
            <p:cNvPr id="33" name="PPT世界-3-1">
              <a:extLst>
                <a:ext uri="{FF2B5EF4-FFF2-40B4-BE49-F238E27FC236}">
                  <a16:creationId xmlns:a16="http://schemas.microsoft.com/office/drawing/2014/main" id="{1D6803E9-F557-4175-A13E-2F53FEF07945}"/>
                </a:ext>
              </a:extLst>
            </p:cNvPr>
            <p:cNvSpPr/>
            <p:nvPr/>
          </p:nvSpPr>
          <p:spPr>
            <a:xfrm rot="11647782">
              <a:off x="1435500" y="2642633"/>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3-2">
              <a:extLst>
                <a:ext uri="{FF2B5EF4-FFF2-40B4-BE49-F238E27FC236}">
                  <a16:creationId xmlns:a16="http://schemas.microsoft.com/office/drawing/2014/main" id="{69E5D4A3-C004-424E-B839-0518A23D57AD}"/>
                </a:ext>
              </a:extLst>
            </p:cNvPr>
            <p:cNvSpPr/>
            <p:nvPr/>
          </p:nvSpPr>
          <p:spPr>
            <a:xfrm rot="15561976">
              <a:off x="1406746" y="2653379"/>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5" name="PPT世界-3-3">
              <a:extLst>
                <a:ext uri="{FF2B5EF4-FFF2-40B4-BE49-F238E27FC236}">
                  <a16:creationId xmlns:a16="http://schemas.microsoft.com/office/drawing/2014/main" id="{58677779-8F0E-47E9-AFA6-4C5A7ABDE439}"/>
                </a:ext>
              </a:extLst>
            </p:cNvPr>
            <p:cNvSpPr txBox="1"/>
            <p:nvPr/>
          </p:nvSpPr>
          <p:spPr>
            <a:xfrm>
              <a:off x="1393398" y="2729850"/>
              <a:ext cx="617633" cy="400110"/>
            </a:xfrm>
            <a:prstGeom prst="rect">
              <a:avLst/>
            </a:prstGeom>
            <a:noFill/>
          </p:spPr>
          <p:txBody>
            <a:bodyPr wrap="square" rtlCol="0">
              <a:noAutofit/>
            </a:bodyPr>
            <a:lstStyle>
              <a:defPPr>
                <a:defRPr lang="zh-CN"/>
              </a:defPPr>
              <a:lvl1pPr>
                <a:defRPr sz="48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pPr algn="ctr"/>
              <a:r>
                <a:rPr lang="en-US" altLang="zh-CN"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rPr>
                <a:t>01</a:t>
              </a:r>
              <a:endParaRPr lang="zh-CN" altLang="en-US"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36" name="PPT世界-3-4">
              <a:extLst>
                <a:ext uri="{FF2B5EF4-FFF2-40B4-BE49-F238E27FC236}">
                  <a16:creationId xmlns:a16="http://schemas.microsoft.com/office/drawing/2014/main" id="{11BAD2D8-F3E6-4F8D-9129-F19853E5D7C1}"/>
                </a:ext>
              </a:extLst>
            </p:cNvPr>
            <p:cNvSpPr txBox="1"/>
            <p:nvPr/>
          </p:nvSpPr>
          <p:spPr>
            <a:xfrm>
              <a:off x="3138853" y="2681749"/>
              <a:ext cx="1824103"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CHINESE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7" name="PPT世界-3-5">
              <a:extLst>
                <a:ext uri="{FF2B5EF4-FFF2-40B4-BE49-F238E27FC236}">
                  <a16:creationId xmlns:a16="http://schemas.microsoft.com/office/drawing/2014/main" id="{F14CE502-86C0-41DB-AC5D-DDE819903011}"/>
                </a:ext>
              </a:extLst>
            </p:cNvPr>
            <p:cNvSpPr txBox="1"/>
            <p:nvPr/>
          </p:nvSpPr>
          <p:spPr>
            <a:xfrm>
              <a:off x="2433823" y="2718849"/>
              <a:ext cx="2071548"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
        <p:nvSpPr>
          <p:cNvPr id="14" name="PPT世界-5"/>
          <p:cNvSpPr/>
          <p:nvPr/>
        </p:nvSpPr>
        <p:spPr>
          <a:xfrm>
            <a:off x="0" y="4854301"/>
            <a:ext cx="12192000" cy="1378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47" name="PPT世界-6">
            <a:extLst>
              <a:ext uri="{FF2B5EF4-FFF2-40B4-BE49-F238E27FC236}">
                <a16:creationId xmlns:a16="http://schemas.microsoft.com/office/drawing/2014/main" id="{833E8FAC-0B0C-46FC-BBD7-BD228B057FE4}"/>
              </a:ext>
            </a:extLst>
          </p:cNvPr>
          <p:cNvGrpSpPr/>
          <p:nvPr/>
        </p:nvGrpSpPr>
        <p:grpSpPr>
          <a:xfrm>
            <a:off x="874382" y="1517230"/>
            <a:ext cx="6374945" cy="2883781"/>
            <a:chOff x="874382" y="1517230"/>
            <a:chExt cx="6374945" cy="2883781"/>
          </a:xfrm>
        </p:grpSpPr>
        <p:sp>
          <p:nvSpPr>
            <p:cNvPr id="16" name="PPT世界-6-1"/>
            <p:cNvSpPr/>
            <p:nvPr/>
          </p:nvSpPr>
          <p:spPr>
            <a:xfrm flipH="1">
              <a:off x="988680" y="2238958"/>
              <a:ext cx="904883" cy="107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a:cs typeface="思源黑体 CN Bold" panose="020B0800000000000000" pitchFamily="34" charset="-122"/>
              </a:endParaRPr>
            </a:p>
          </p:txBody>
        </p:sp>
        <p:sp>
          <p:nvSpPr>
            <p:cNvPr id="17" name="PPT世界-6-2"/>
            <p:cNvSpPr txBox="1"/>
            <p:nvPr/>
          </p:nvSpPr>
          <p:spPr>
            <a:xfrm flipH="1">
              <a:off x="887082" y="1517230"/>
              <a:ext cx="6362245" cy="584775"/>
            </a:xfrm>
            <a:prstGeom prst="rect">
              <a:avLst/>
            </a:prstGeom>
            <a:noFill/>
          </p:spPr>
          <p:txBody>
            <a:bodyPr wrap="square" rtlCol="0">
              <a:noAutofit/>
            </a:bodyPr>
            <a:lstStyle/>
            <a:p>
              <a:pPr lvl="0"/>
              <a:r>
                <a:rPr lang="zh-CN" altLang="en-US" sz="3200" dirty="0">
                  <a:solidFill>
                    <a:schemeClr val="accent1"/>
                  </a:solidFill>
                  <a:ea typeface="思源黑体 CN Bold"/>
                  <a:cs typeface="思源黑体 CN Light" panose="020B0300000000000000" pitchFamily="34" charset="-122"/>
                </a:rPr>
                <a:t>标题文字添加</a:t>
              </a:r>
            </a:p>
          </p:txBody>
        </p:sp>
        <p:sp>
          <p:nvSpPr>
            <p:cNvPr id="18" name="PPT世界-6-3"/>
            <p:cNvSpPr txBox="1"/>
            <p:nvPr/>
          </p:nvSpPr>
          <p:spPr>
            <a:xfrm flipH="1">
              <a:off x="887080" y="3049551"/>
              <a:ext cx="5742027" cy="1351460"/>
            </a:xfrm>
            <a:prstGeom prst="rect">
              <a:avLst/>
            </a:prstGeom>
            <a:noFill/>
          </p:spPr>
          <p:txBody>
            <a:bodyPr wrap="square" rtlCol="0">
              <a:noAutofit/>
            </a:bodyPr>
            <a:lstStyle/>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文本单击单击此处键入文本单击单击此处键入文本单击单击此处</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19" name="PPT世界-6-4"/>
            <p:cNvSpPr txBox="1"/>
            <p:nvPr/>
          </p:nvSpPr>
          <p:spPr>
            <a:xfrm flipH="1">
              <a:off x="874382" y="2573825"/>
              <a:ext cx="3894817" cy="461665"/>
            </a:xfrm>
            <a:prstGeom prst="rect">
              <a:avLst/>
            </a:prstGeom>
            <a:noFill/>
          </p:spPr>
          <p:txBody>
            <a:bodyPr wrap="square" rtlCol="0">
              <a:noAutofit/>
            </a:bodyPr>
            <a:lstStyle/>
            <a:p>
              <a:pPr lvl="0"/>
              <a:r>
                <a:rPr lang="zh-CN" altLang="en-US" sz="2400" dirty="0">
                  <a:solidFill>
                    <a:schemeClr val="accent1"/>
                  </a:solidFill>
                  <a:ea typeface="思源黑体 CN Bold"/>
                  <a:cs typeface="思源黑体 CN Light" panose="020B0300000000000000" pitchFamily="34" charset="-122"/>
                </a:rPr>
                <a:t>标题文字添加</a:t>
              </a:r>
            </a:p>
          </p:txBody>
        </p:sp>
      </p:grpSp>
      <p:grpSp>
        <p:nvGrpSpPr>
          <p:cNvPr id="48" name="PPT世界-7">
            <a:extLst>
              <a:ext uri="{FF2B5EF4-FFF2-40B4-BE49-F238E27FC236}">
                <a16:creationId xmlns:a16="http://schemas.microsoft.com/office/drawing/2014/main" id="{B9B961E5-FEE5-46DC-8586-D69BDA7DE9B9}"/>
              </a:ext>
            </a:extLst>
          </p:cNvPr>
          <p:cNvGrpSpPr/>
          <p:nvPr/>
        </p:nvGrpSpPr>
        <p:grpSpPr>
          <a:xfrm>
            <a:off x="844781" y="5148438"/>
            <a:ext cx="6149295" cy="778709"/>
            <a:chOff x="844781" y="5148438"/>
            <a:chExt cx="6149295" cy="778709"/>
          </a:xfrm>
        </p:grpSpPr>
        <p:sp>
          <p:nvSpPr>
            <p:cNvPr id="23" name="PPT世界-7-1"/>
            <p:cNvSpPr txBox="1"/>
            <p:nvPr/>
          </p:nvSpPr>
          <p:spPr>
            <a:xfrm flipH="1">
              <a:off x="5223332" y="5619370"/>
              <a:ext cx="1770744" cy="307777"/>
            </a:xfrm>
            <a:prstGeom prst="rect">
              <a:avLst/>
            </a:prstGeom>
            <a:noFill/>
          </p:spPr>
          <p:txBody>
            <a:bodyPr wrap="square" rtlCol="0">
              <a:noAutofit/>
            </a:bodyPr>
            <a:lstStyle/>
            <a:p>
              <a:pPr algn="ctr"/>
              <a:r>
                <a:rPr lang="zh-CN" altLang="en-US" sz="1400" dirty="0">
                  <a:solidFill>
                    <a:schemeClr val="bg1"/>
                  </a:solidFill>
                  <a:cs typeface="思源黑体 CN Bold" panose="020B0800000000000000" pitchFamily="34" charset="-122"/>
                </a:rPr>
                <a:t>单击此处键入文本</a:t>
              </a:r>
            </a:p>
          </p:txBody>
        </p:sp>
        <p:sp>
          <p:nvSpPr>
            <p:cNvPr id="24" name="PPT世界-7-2"/>
            <p:cNvSpPr txBox="1"/>
            <p:nvPr/>
          </p:nvSpPr>
          <p:spPr>
            <a:xfrm flipH="1">
              <a:off x="5433345" y="5148438"/>
              <a:ext cx="1350718" cy="400110"/>
            </a:xfrm>
            <a:prstGeom prst="rect">
              <a:avLst/>
            </a:prstGeom>
            <a:noFill/>
          </p:spPr>
          <p:txBody>
            <a:bodyPr wrap="square" rtlCol="0">
              <a:noAutofit/>
            </a:bodyPr>
            <a:lstStyle/>
            <a:p>
              <a:pPr algn="ctr"/>
              <a:r>
                <a:rPr lang="zh-CN" altLang="en-US" sz="2000" b="1" dirty="0">
                  <a:solidFill>
                    <a:schemeClr val="bg1"/>
                  </a:solidFill>
                  <a:latin typeface="+mj-ea"/>
                  <a:ea typeface="+mj-ea"/>
                  <a:cs typeface="思源黑体 CN Bold" panose="020B0800000000000000" pitchFamily="34" charset="-122"/>
                </a:rPr>
                <a:t>标题文字</a:t>
              </a:r>
            </a:p>
          </p:txBody>
        </p:sp>
        <p:sp>
          <p:nvSpPr>
            <p:cNvPr id="26" name="PPT世界-7-3"/>
            <p:cNvSpPr txBox="1"/>
            <p:nvPr/>
          </p:nvSpPr>
          <p:spPr>
            <a:xfrm flipH="1">
              <a:off x="3034057" y="5619370"/>
              <a:ext cx="1770744" cy="307777"/>
            </a:xfrm>
            <a:prstGeom prst="rect">
              <a:avLst/>
            </a:prstGeom>
            <a:noFill/>
          </p:spPr>
          <p:txBody>
            <a:bodyPr wrap="square" rtlCol="0">
              <a:noAutofit/>
            </a:bodyPr>
            <a:lstStyle/>
            <a:p>
              <a:pPr algn="ctr"/>
              <a:r>
                <a:rPr lang="zh-CN" altLang="en-US" sz="1400" dirty="0">
                  <a:solidFill>
                    <a:schemeClr val="bg1"/>
                  </a:solidFill>
                  <a:cs typeface="思源黑体 CN Bold" panose="020B0800000000000000" pitchFamily="34" charset="-122"/>
                </a:rPr>
                <a:t>单击此处键入文本</a:t>
              </a:r>
            </a:p>
          </p:txBody>
        </p:sp>
        <p:sp>
          <p:nvSpPr>
            <p:cNvPr id="27" name="PPT世界-7-4"/>
            <p:cNvSpPr txBox="1"/>
            <p:nvPr/>
          </p:nvSpPr>
          <p:spPr>
            <a:xfrm flipH="1">
              <a:off x="3244070" y="5148438"/>
              <a:ext cx="1350718" cy="400110"/>
            </a:xfrm>
            <a:prstGeom prst="rect">
              <a:avLst/>
            </a:prstGeom>
            <a:noFill/>
          </p:spPr>
          <p:txBody>
            <a:bodyPr wrap="square" rtlCol="0">
              <a:noAutofit/>
            </a:bodyPr>
            <a:lstStyle/>
            <a:p>
              <a:pPr algn="ctr"/>
              <a:r>
                <a:rPr lang="zh-CN" altLang="en-US" sz="2000" b="1" dirty="0">
                  <a:solidFill>
                    <a:schemeClr val="bg1"/>
                  </a:solidFill>
                  <a:latin typeface="+mj-ea"/>
                  <a:ea typeface="+mj-ea"/>
                  <a:cs typeface="思源黑体 CN Bold" panose="020B0800000000000000" pitchFamily="34" charset="-122"/>
                </a:rPr>
                <a:t>标题文字</a:t>
              </a:r>
            </a:p>
          </p:txBody>
        </p:sp>
        <p:sp>
          <p:nvSpPr>
            <p:cNvPr id="29" name="PPT世界-7-5"/>
            <p:cNvSpPr txBox="1"/>
            <p:nvPr/>
          </p:nvSpPr>
          <p:spPr>
            <a:xfrm flipH="1">
              <a:off x="844781" y="5619370"/>
              <a:ext cx="1770744" cy="307777"/>
            </a:xfrm>
            <a:prstGeom prst="rect">
              <a:avLst/>
            </a:prstGeom>
            <a:noFill/>
          </p:spPr>
          <p:txBody>
            <a:bodyPr wrap="square" rtlCol="0">
              <a:noAutofit/>
            </a:bodyPr>
            <a:lstStyle/>
            <a:p>
              <a:pPr algn="ctr"/>
              <a:r>
                <a:rPr lang="zh-CN" altLang="en-US" sz="1400" dirty="0">
                  <a:solidFill>
                    <a:schemeClr val="bg1"/>
                  </a:solidFill>
                  <a:cs typeface="思源黑体 CN Bold" panose="020B0800000000000000" pitchFamily="34" charset="-122"/>
                </a:rPr>
                <a:t>单击此处键入文本</a:t>
              </a:r>
            </a:p>
          </p:txBody>
        </p:sp>
        <p:sp>
          <p:nvSpPr>
            <p:cNvPr id="30" name="PPT世界-7-6"/>
            <p:cNvSpPr txBox="1"/>
            <p:nvPr/>
          </p:nvSpPr>
          <p:spPr>
            <a:xfrm flipH="1">
              <a:off x="980261" y="5148438"/>
              <a:ext cx="1499784" cy="400110"/>
            </a:xfrm>
            <a:prstGeom prst="rect">
              <a:avLst/>
            </a:prstGeom>
            <a:noFill/>
          </p:spPr>
          <p:txBody>
            <a:bodyPr wrap="square" rtlCol="0">
              <a:noAutofit/>
            </a:bodyPr>
            <a:lstStyle/>
            <a:p>
              <a:pPr algn="ctr"/>
              <a:r>
                <a:rPr lang="zh-CN" altLang="en-US" sz="2000" b="1" dirty="0">
                  <a:solidFill>
                    <a:schemeClr val="bg1"/>
                  </a:solidFill>
                  <a:latin typeface="+mj-ea"/>
                  <a:ea typeface="+mj-ea"/>
                  <a:cs typeface="思源黑体 CN Bold" panose="020B0800000000000000" pitchFamily="34" charset="-122"/>
                </a:rPr>
                <a:t>标题文字</a:t>
              </a:r>
            </a:p>
          </p:txBody>
        </p:sp>
      </p:grpSp>
      <p:grpSp>
        <p:nvGrpSpPr>
          <p:cNvPr id="49" name="PPT世界-8">
            <a:extLst>
              <a:ext uri="{FF2B5EF4-FFF2-40B4-BE49-F238E27FC236}">
                <a16:creationId xmlns:a16="http://schemas.microsoft.com/office/drawing/2014/main" id="{5D8C42EE-ED09-40C6-A14C-AC030267E448}"/>
              </a:ext>
            </a:extLst>
          </p:cNvPr>
          <p:cNvGrpSpPr/>
          <p:nvPr/>
        </p:nvGrpSpPr>
        <p:grpSpPr>
          <a:xfrm>
            <a:off x="7238350" y="1587720"/>
            <a:ext cx="5308058" cy="5243719"/>
            <a:chOff x="7238350" y="1587720"/>
            <a:chExt cx="5308058" cy="5243719"/>
          </a:xfrm>
        </p:grpSpPr>
        <p:sp>
          <p:nvSpPr>
            <p:cNvPr id="42" name="PPT世界-8-1">
              <a:extLst>
                <a:ext uri="{FF2B5EF4-FFF2-40B4-BE49-F238E27FC236}">
                  <a16:creationId xmlns:a16="http://schemas.microsoft.com/office/drawing/2014/main" id="{9FFBF2F4-2D52-4682-9E5F-4FFAAAD96998}"/>
                </a:ext>
              </a:extLst>
            </p:cNvPr>
            <p:cNvSpPr/>
            <p:nvPr/>
          </p:nvSpPr>
          <p:spPr>
            <a:xfrm rot="724734" flipH="1">
              <a:off x="7238350" y="1587720"/>
              <a:ext cx="5308058" cy="5243719"/>
            </a:xfrm>
            <a:custGeom>
              <a:avLst/>
              <a:gdLst>
                <a:gd name="connsiteX0" fmla="*/ 5128379 w 7220337"/>
                <a:gd name="connsiteY0" fmla="*/ 18042 h 7132819"/>
                <a:gd name="connsiteX1" fmla="*/ 5798714 w 7220337"/>
                <a:gd name="connsiteY1" fmla="*/ 360090 h 7132819"/>
                <a:gd name="connsiteX2" fmla="*/ 6223354 w 7220337"/>
                <a:gd name="connsiteY2" fmla="*/ 890747 h 7132819"/>
                <a:gd name="connsiteX3" fmla="*/ 6315667 w 7220337"/>
                <a:gd name="connsiteY3" fmla="*/ 1137124 h 7132819"/>
                <a:gd name="connsiteX4" fmla="*/ 6389517 w 7220337"/>
                <a:gd name="connsiteY4" fmla="*/ 1269788 h 7132819"/>
                <a:gd name="connsiteX5" fmla="*/ 6426443 w 7220337"/>
                <a:gd name="connsiteY5" fmla="*/ 1459307 h 7132819"/>
                <a:gd name="connsiteX6" fmla="*/ 6481830 w 7220337"/>
                <a:gd name="connsiteY6" fmla="*/ 1610925 h 7132819"/>
                <a:gd name="connsiteX7" fmla="*/ 6574145 w 7220337"/>
                <a:gd name="connsiteY7" fmla="*/ 1895205 h 7132819"/>
                <a:gd name="connsiteX8" fmla="*/ 6758771 w 7220337"/>
                <a:gd name="connsiteY8" fmla="*/ 2350054 h 7132819"/>
                <a:gd name="connsiteX9" fmla="*/ 6888010 w 7220337"/>
                <a:gd name="connsiteY9" fmla="*/ 2748047 h 7132819"/>
                <a:gd name="connsiteX10" fmla="*/ 6998785 w 7220337"/>
                <a:gd name="connsiteY10" fmla="*/ 3183943 h 7132819"/>
                <a:gd name="connsiteX11" fmla="*/ 7054173 w 7220337"/>
                <a:gd name="connsiteY11" fmla="*/ 3411369 h 7132819"/>
                <a:gd name="connsiteX12" fmla="*/ 7091098 w 7220337"/>
                <a:gd name="connsiteY12" fmla="*/ 3525081 h 7132819"/>
                <a:gd name="connsiteX13" fmla="*/ 6537219 w 7220337"/>
                <a:gd name="connsiteY13" fmla="*/ 4188402 h 7132819"/>
                <a:gd name="connsiteX14" fmla="*/ 6278741 w 7220337"/>
                <a:gd name="connsiteY14" fmla="*/ 4472682 h 7132819"/>
                <a:gd name="connsiteX15" fmla="*/ 6204891 w 7220337"/>
                <a:gd name="connsiteY15" fmla="*/ 4548491 h 7132819"/>
                <a:gd name="connsiteX16" fmla="*/ 6038728 w 7220337"/>
                <a:gd name="connsiteY16" fmla="*/ 4586396 h 7132819"/>
                <a:gd name="connsiteX17" fmla="*/ 6001802 w 7220337"/>
                <a:gd name="connsiteY17" fmla="*/ 4643250 h 7132819"/>
                <a:gd name="connsiteX18" fmla="*/ 5927952 w 7220337"/>
                <a:gd name="connsiteY18" fmla="*/ 4719059 h 7132819"/>
                <a:gd name="connsiteX19" fmla="*/ 5891026 w 7220337"/>
                <a:gd name="connsiteY19" fmla="*/ 4832771 h 7132819"/>
                <a:gd name="connsiteX20" fmla="*/ 5854101 w 7220337"/>
                <a:gd name="connsiteY20" fmla="*/ 5211812 h 7132819"/>
                <a:gd name="connsiteX21" fmla="*/ 5835637 w 7220337"/>
                <a:gd name="connsiteY21" fmla="*/ 5439236 h 7132819"/>
                <a:gd name="connsiteX22" fmla="*/ 5964876 w 7220337"/>
                <a:gd name="connsiteY22" fmla="*/ 5647709 h 7132819"/>
                <a:gd name="connsiteX23" fmla="*/ 6537219 w 7220337"/>
                <a:gd name="connsiteY23" fmla="*/ 6159414 h 7132819"/>
                <a:gd name="connsiteX24" fmla="*/ 6611069 w 7220337"/>
                <a:gd name="connsiteY24" fmla="*/ 6197319 h 7132819"/>
                <a:gd name="connsiteX25" fmla="*/ 6684920 w 7220337"/>
                <a:gd name="connsiteY25" fmla="*/ 6273127 h 7132819"/>
                <a:gd name="connsiteX26" fmla="*/ 6814159 w 7220337"/>
                <a:gd name="connsiteY26" fmla="*/ 6367886 h 7132819"/>
                <a:gd name="connsiteX27" fmla="*/ 7220337 w 7220337"/>
                <a:gd name="connsiteY27" fmla="*/ 6993304 h 7132819"/>
                <a:gd name="connsiteX28" fmla="*/ 7201875 w 7220337"/>
                <a:gd name="connsiteY28" fmla="*/ 7107017 h 7132819"/>
                <a:gd name="connsiteX29" fmla="*/ 7199530 w 7220337"/>
                <a:gd name="connsiteY29" fmla="*/ 7132819 h 7132819"/>
                <a:gd name="connsiteX30" fmla="*/ 0 w 7220337"/>
                <a:gd name="connsiteY30" fmla="*/ 5592146 h 7132819"/>
                <a:gd name="connsiteX31" fmla="*/ 682489 w 7220337"/>
                <a:gd name="connsiteY31" fmla="*/ 2402891 h 7132819"/>
                <a:gd name="connsiteX32" fmla="*/ 694661 w 7220337"/>
                <a:gd name="connsiteY32" fmla="*/ 2382845 h 7132819"/>
                <a:gd name="connsiteX33" fmla="*/ 850723 w 7220337"/>
                <a:gd name="connsiteY33" fmla="*/ 2027869 h 7132819"/>
                <a:gd name="connsiteX34" fmla="*/ 1090738 w 7220337"/>
                <a:gd name="connsiteY34" fmla="*/ 1667781 h 7132819"/>
                <a:gd name="connsiteX35" fmla="*/ 1275365 w 7220337"/>
                <a:gd name="connsiteY35" fmla="*/ 1345596 h 7132819"/>
                <a:gd name="connsiteX36" fmla="*/ 1441528 w 7220337"/>
                <a:gd name="connsiteY36" fmla="*/ 1156076 h 7132819"/>
                <a:gd name="connsiteX37" fmla="*/ 1496916 w 7220337"/>
                <a:gd name="connsiteY37" fmla="*/ 1004460 h 7132819"/>
                <a:gd name="connsiteX38" fmla="*/ 1810781 w 7220337"/>
                <a:gd name="connsiteY38" fmla="*/ 644370 h 7132819"/>
                <a:gd name="connsiteX39" fmla="*/ 1976945 w 7220337"/>
                <a:gd name="connsiteY39" fmla="*/ 492754 h 7132819"/>
                <a:gd name="connsiteX40" fmla="*/ 2050796 w 7220337"/>
                <a:gd name="connsiteY40" fmla="*/ 416946 h 7132819"/>
                <a:gd name="connsiteX41" fmla="*/ 2216959 w 7220337"/>
                <a:gd name="connsiteY41" fmla="*/ 303233 h 7132819"/>
                <a:gd name="connsiteX42" fmla="*/ 2290811 w 7220337"/>
                <a:gd name="connsiteY42" fmla="*/ 265329 h 7132819"/>
                <a:gd name="connsiteX43" fmla="*/ 2438511 w 7220337"/>
                <a:gd name="connsiteY43" fmla="*/ 227425 h 7132819"/>
                <a:gd name="connsiteX44" fmla="*/ 3047778 w 7220337"/>
                <a:gd name="connsiteY44" fmla="*/ 170569 h 7132819"/>
                <a:gd name="connsiteX45" fmla="*/ 3361644 w 7220337"/>
                <a:gd name="connsiteY45" fmla="*/ 132665 h 7132819"/>
                <a:gd name="connsiteX46" fmla="*/ 3712435 w 7220337"/>
                <a:gd name="connsiteY46" fmla="*/ 94761 h 7132819"/>
                <a:gd name="connsiteX47" fmla="*/ 3952448 w 7220337"/>
                <a:gd name="connsiteY47" fmla="*/ 56856 h 7132819"/>
                <a:gd name="connsiteX48" fmla="*/ 4377090 w 7220337"/>
                <a:gd name="connsiteY48" fmla="*/ 0 h 7132819"/>
                <a:gd name="connsiteX49" fmla="*/ 5128379 w 7220337"/>
                <a:gd name="connsiteY49" fmla="*/ 18042 h 713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220337" h="7132819">
                  <a:moveTo>
                    <a:pt x="5128379" y="18042"/>
                  </a:moveTo>
                  <a:cubicBezTo>
                    <a:pt x="5330116" y="49878"/>
                    <a:pt x="5518360" y="135715"/>
                    <a:pt x="5798714" y="360090"/>
                  </a:cubicBezTo>
                  <a:cubicBezTo>
                    <a:pt x="5974578" y="500839"/>
                    <a:pt x="6223354" y="890747"/>
                    <a:pt x="6223354" y="890747"/>
                  </a:cubicBezTo>
                  <a:cubicBezTo>
                    <a:pt x="6254125" y="972872"/>
                    <a:pt x="6280492" y="1056883"/>
                    <a:pt x="6315667" y="1137124"/>
                  </a:cubicBezTo>
                  <a:cubicBezTo>
                    <a:pt x="6336029" y="1183569"/>
                    <a:pt x="6368986" y="1223421"/>
                    <a:pt x="6389517" y="1269788"/>
                  </a:cubicBezTo>
                  <a:cubicBezTo>
                    <a:pt x="6408425" y="1312487"/>
                    <a:pt x="6416546" y="1423745"/>
                    <a:pt x="6426443" y="1459307"/>
                  </a:cubicBezTo>
                  <a:cubicBezTo>
                    <a:pt x="6440888" y="1511206"/>
                    <a:pt x="6464556" y="1559944"/>
                    <a:pt x="6481830" y="1610925"/>
                  </a:cubicBezTo>
                  <a:cubicBezTo>
                    <a:pt x="6513798" y="1705266"/>
                    <a:pt x="6539213" y="1801977"/>
                    <a:pt x="6574145" y="1895205"/>
                  </a:cubicBezTo>
                  <a:cubicBezTo>
                    <a:pt x="6631584" y="2048508"/>
                    <a:pt x="6702224" y="2196401"/>
                    <a:pt x="6758771" y="2350054"/>
                  </a:cubicBezTo>
                  <a:cubicBezTo>
                    <a:pt x="6806915" y="2480871"/>
                    <a:pt x="6888010" y="2748047"/>
                    <a:pt x="6888010" y="2748047"/>
                  </a:cubicBezTo>
                  <a:cubicBezTo>
                    <a:pt x="6921310" y="3089890"/>
                    <a:pt x="6875525" y="2788545"/>
                    <a:pt x="6998785" y="3183943"/>
                  </a:cubicBezTo>
                  <a:cubicBezTo>
                    <a:pt x="7021985" y="3258367"/>
                    <a:pt x="7033798" y="3336078"/>
                    <a:pt x="7054173" y="3411369"/>
                  </a:cubicBezTo>
                  <a:cubicBezTo>
                    <a:pt x="7064591" y="3449866"/>
                    <a:pt x="7078790" y="3487176"/>
                    <a:pt x="7091098" y="3525081"/>
                  </a:cubicBezTo>
                  <a:cubicBezTo>
                    <a:pt x="6960377" y="3860540"/>
                    <a:pt x="7076786" y="3594971"/>
                    <a:pt x="6537219" y="4188402"/>
                  </a:cubicBezTo>
                  <a:lnTo>
                    <a:pt x="6278741" y="4472682"/>
                  </a:lnTo>
                  <a:cubicBezTo>
                    <a:pt x="6254799" y="4498626"/>
                    <a:pt x="6238876" y="4540739"/>
                    <a:pt x="6204891" y="4548491"/>
                  </a:cubicBezTo>
                  <a:lnTo>
                    <a:pt x="6038728" y="4586396"/>
                  </a:lnTo>
                  <a:cubicBezTo>
                    <a:pt x="6026419" y="4605347"/>
                    <a:pt x="6016242" y="4625957"/>
                    <a:pt x="6001802" y="4643250"/>
                  </a:cubicBezTo>
                  <a:cubicBezTo>
                    <a:pt x="5979146" y="4670384"/>
                    <a:pt x="5945863" y="4688417"/>
                    <a:pt x="5927952" y="4719059"/>
                  </a:cubicBezTo>
                  <a:cubicBezTo>
                    <a:pt x="5907926" y="4753320"/>
                    <a:pt x="5903334" y="4794867"/>
                    <a:pt x="5891026" y="4832771"/>
                  </a:cubicBezTo>
                  <a:cubicBezTo>
                    <a:pt x="5878717" y="4959118"/>
                    <a:pt x="5865648" y="5085390"/>
                    <a:pt x="5854101" y="5211812"/>
                  </a:cubicBezTo>
                  <a:cubicBezTo>
                    <a:pt x="5847184" y="5287551"/>
                    <a:pt x="5816931" y="5365629"/>
                    <a:pt x="5835637" y="5439236"/>
                  </a:cubicBezTo>
                  <a:cubicBezTo>
                    <a:pt x="5855892" y="5518938"/>
                    <a:pt x="5908137" y="5589467"/>
                    <a:pt x="5964876" y="5647709"/>
                  </a:cubicBezTo>
                  <a:cubicBezTo>
                    <a:pt x="6143773" y="5831348"/>
                    <a:pt x="6310931" y="6043270"/>
                    <a:pt x="6537219" y="6159414"/>
                  </a:cubicBezTo>
                  <a:cubicBezTo>
                    <a:pt x="6561835" y="6172049"/>
                    <a:pt x="6589052" y="6180368"/>
                    <a:pt x="6611069" y="6197319"/>
                  </a:cubicBezTo>
                  <a:cubicBezTo>
                    <a:pt x="6638920" y="6218760"/>
                    <a:pt x="6657977" y="6250496"/>
                    <a:pt x="6684920" y="6273127"/>
                  </a:cubicBezTo>
                  <a:cubicBezTo>
                    <a:pt x="6725894" y="6307539"/>
                    <a:pt x="6780635" y="6325826"/>
                    <a:pt x="6814159" y="6367886"/>
                  </a:cubicBezTo>
                  <a:cubicBezTo>
                    <a:pt x="7148619" y="6787506"/>
                    <a:pt x="7113224" y="6718425"/>
                    <a:pt x="7220337" y="6993304"/>
                  </a:cubicBezTo>
                  <a:cubicBezTo>
                    <a:pt x="7214183" y="7031209"/>
                    <a:pt x="7205794" y="7068802"/>
                    <a:pt x="7201875" y="7107017"/>
                  </a:cubicBezTo>
                  <a:lnTo>
                    <a:pt x="7199530" y="7132819"/>
                  </a:lnTo>
                  <a:lnTo>
                    <a:pt x="0" y="5592146"/>
                  </a:lnTo>
                  <a:lnTo>
                    <a:pt x="682489" y="2402891"/>
                  </a:lnTo>
                  <a:lnTo>
                    <a:pt x="694661" y="2382845"/>
                  </a:lnTo>
                  <a:cubicBezTo>
                    <a:pt x="764036" y="2262117"/>
                    <a:pt x="713195" y="2265636"/>
                    <a:pt x="850723" y="2027869"/>
                  </a:cubicBezTo>
                  <a:cubicBezTo>
                    <a:pt x="923056" y="1902815"/>
                    <a:pt x="1027377" y="1797864"/>
                    <a:pt x="1090738" y="1667781"/>
                  </a:cubicBezTo>
                  <a:cubicBezTo>
                    <a:pt x="1160874" y="1523791"/>
                    <a:pt x="1178338" y="1463303"/>
                    <a:pt x="1275365" y="1345596"/>
                  </a:cubicBezTo>
                  <a:cubicBezTo>
                    <a:pt x="1566908" y="991914"/>
                    <a:pt x="1261114" y="1403009"/>
                    <a:pt x="1441528" y="1156076"/>
                  </a:cubicBezTo>
                  <a:cubicBezTo>
                    <a:pt x="1455654" y="1112575"/>
                    <a:pt x="1477997" y="1040063"/>
                    <a:pt x="1496916" y="1004460"/>
                  </a:cubicBezTo>
                  <a:cubicBezTo>
                    <a:pt x="1572788" y="861673"/>
                    <a:pt x="1694241" y="750706"/>
                    <a:pt x="1810781" y="644370"/>
                  </a:cubicBezTo>
                  <a:cubicBezTo>
                    <a:pt x="1866169" y="593831"/>
                    <a:pt x="1922491" y="544351"/>
                    <a:pt x="1976945" y="492754"/>
                  </a:cubicBezTo>
                  <a:cubicBezTo>
                    <a:pt x="2002526" y="468515"/>
                    <a:pt x="2024596" y="440478"/>
                    <a:pt x="2050796" y="416946"/>
                  </a:cubicBezTo>
                  <a:cubicBezTo>
                    <a:pt x="2099061" y="373594"/>
                    <a:pt x="2161576" y="334817"/>
                    <a:pt x="2216959" y="303233"/>
                  </a:cubicBezTo>
                  <a:cubicBezTo>
                    <a:pt x="2241018" y="289513"/>
                    <a:pt x="2264700" y="274263"/>
                    <a:pt x="2290811" y="265329"/>
                  </a:cubicBezTo>
                  <a:cubicBezTo>
                    <a:pt x="2338956" y="248855"/>
                    <a:pt x="2388513" y="236352"/>
                    <a:pt x="2438511" y="227425"/>
                  </a:cubicBezTo>
                  <a:cubicBezTo>
                    <a:pt x="2692777" y="182034"/>
                    <a:pt x="2780487" y="185812"/>
                    <a:pt x="3047778" y="170569"/>
                  </a:cubicBezTo>
                  <a:lnTo>
                    <a:pt x="3361644" y="132665"/>
                  </a:lnTo>
                  <a:lnTo>
                    <a:pt x="3712435" y="94761"/>
                  </a:lnTo>
                  <a:cubicBezTo>
                    <a:pt x="3792756" y="84455"/>
                    <a:pt x="3872168" y="67489"/>
                    <a:pt x="3952448" y="56856"/>
                  </a:cubicBezTo>
                  <a:cubicBezTo>
                    <a:pt x="4407761" y="-3451"/>
                    <a:pt x="4149637" y="46698"/>
                    <a:pt x="4377090" y="0"/>
                  </a:cubicBezTo>
                  <a:cubicBezTo>
                    <a:pt x="4711413" y="8371"/>
                    <a:pt x="4926643" y="-13794"/>
                    <a:pt x="5128379" y="18042"/>
                  </a:cubicBezTo>
                  <a:close/>
                </a:path>
              </a:pathLst>
            </a:custGeom>
            <a:solidFill>
              <a:schemeClr val="accent1"/>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3" name="PPT世界-8-2">
              <a:extLst>
                <a:ext uri="{FF2B5EF4-FFF2-40B4-BE49-F238E27FC236}">
                  <a16:creationId xmlns:a16="http://schemas.microsoft.com/office/drawing/2014/main" id="{C8EDC4AC-3414-4167-8980-012FAD48F4E2}"/>
                </a:ext>
              </a:extLst>
            </p:cNvPr>
            <p:cNvSpPr/>
            <p:nvPr/>
          </p:nvSpPr>
          <p:spPr>
            <a:xfrm flipH="1">
              <a:off x="7807787" y="1958723"/>
              <a:ext cx="4368229" cy="4262491"/>
            </a:xfrm>
            <a:custGeom>
              <a:avLst/>
              <a:gdLst>
                <a:gd name="connsiteX0" fmla="*/ 3753961 w 5941926"/>
                <a:gd name="connsiteY0" fmla="*/ 0 h 5798094"/>
                <a:gd name="connsiteX1" fmla="*/ 4847944 w 5941926"/>
                <a:gd name="connsiteY1" fmla="*/ 280765 h 5798094"/>
                <a:gd name="connsiteX2" fmla="*/ 5174717 w 5941926"/>
                <a:gd name="connsiteY2" fmla="*/ 694523 h 5798094"/>
                <a:gd name="connsiteX3" fmla="*/ 5245756 w 5941926"/>
                <a:gd name="connsiteY3" fmla="*/ 886626 h 5798094"/>
                <a:gd name="connsiteX4" fmla="*/ 5302586 w 5941926"/>
                <a:gd name="connsiteY4" fmla="*/ 990065 h 5798094"/>
                <a:gd name="connsiteX5" fmla="*/ 5331001 w 5941926"/>
                <a:gd name="connsiteY5" fmla="*/ 1137835 h 5798094"/>
                <a:gd name="connsiteX6" fmla="*/ 5373624 w 5941926"/>
                <a:gd name="connsiteY6" fmla="*/ 1256052 h 5798094"/>
                <a:gd name="connsiteX7" fmla="*/ 5444662 w 5941926"/>
                <a:gd name="connsiteY7" fmla="*/ 1477708 h 5798094"/>
                <a:gd name="connsiteX8" fmla="*/ 5586737 w 5941926"/>
                <a:gd name="connsiteY8" fmla="*/ 1832358 h 5798094"/>
                <a:gd name="connsiteX9" fmla="*/ 5686190 w 5941926"/>
                <a:gd name="connsiteY9" fmla="*/ 2142677 h 5798094"/>
                <a:gd name="connsiteX10" fmla="*/ 5771435 w 5941926"/>
                <a:gd name="connsiteY10" fmla="*/ 2482549 h 5798094"/>
                <a:gd name="connsiteX11" fmla="*/ 5814058 w 5941926"/>
                <a:gd name="connsiteY11" fmla="*/ 2659875 h 5798094"/>
                <a:gd name="connsiteX12" fmla="*/ 5842473 w 5941926"/>
                <a:gd name="connsiteY12" fmla="*/ 2748537 h 5798094"/>
                <a:gd name="connsiteX13" fmla="*/ 5416246 w 5941926"/>
                <a:gd name="connsiteY13" fmla="*/ 3265735 h 5798094"/>
                <a:gd name="connsiteX14" fmla="*/ 5217340 w 5941926"/>
                <a:gd name="connsiteY14" fmla="*/ 3487391 h 5798094"/>
                <a:gd name="connsiteX15" fmla="*/ 5160510 w 5941926"/>
                <a:gd name="connsiteY15" fmla="*/ 3546499 h 5798094"/>
                <a:gd name="connsiteX16" fmla="*/ 5032642 w 5941926"/>
                <a:gd name="connsiteY16" fmla="*/ 3576054 h 5798094"/>
                <a:gd name="connsiteX17" fmla="*/ 5004227 w 5941926"/>
                <a:gd name="connsiteY17" fmla="*/ 3620384 h 5798094"/>
                <a:gd name="connsiteX18" fmla="*/ 4947397 w 5941926"/>
                <a:gd name="connsiteY18" fmla="*/ 3679493 h 5798094"/>
                <a:gd name="connsiteX19" fmla="*/ 4918982 w 5941926"/>
                <a:gd name="connsiteY19" fmla="*/ 3768155 h 5798094"/>
                <a:gd name="connsiteX20" fmla="*/ 4890567 w 5941926"/>
                <a:gd name="connsiteY20" fmla="*/ 4063697 h 5798094"/>
                <a:gd name="connsiteX21" fmla="*/ 4876359 w 5941926"/>
                <a:gd name="connsiteY21" fmla="*/ 4241021 h 5798094"/>
                <a:gd name="connsiteX22" fmla="*/ 4975811 w 5941926"/>
                <a:gd name="connsiteY22" fmla="*/ 4403570 h 5798094"/>
                <a:gd name="connsiteX23" fmla="*/ 5416246 w 5941926"/>
                <a:gd name="connsiteY23" fmla="*/ 4802551 h 5798094"/>
                <a:gd name="connsiteX24" fmla="*/ 5473076 w 5941926"/>
                <a:gd name="connsiteY24" fmla="*/ 4832105 h 5798094"/>
                <a:gd name="connsiteX25" fmla="*/ 5529907 w 5941926"/>
                <a:gd name="connsiteY25" fmla="*/ 4891213 h 5798094"/>
                <a:gd name="connsiteX26" fmla="*/ 5629360 w 5941926"/>
                <a:gd name="connsiteY26" fmla="*/ 4965098 h 5798094"/>
                <a:gd name="connsiteX27" fmla="*/ 5941926 w 5941926"/>
                <a:gd name="connsiteY27" fmla="*/ 5452742 h 5798094"/>
                <a:gd name="connsiteX28" fmla="*/ 5927719 w 5941926"/>
                <a:gd name="connsiteY28" fmla="*/ 5541405 h 5798094"/>
                <a:gd name="connsiteX29" fmla="*/ 5911944 w 5941926"/>
                <a:gd name="connsiteY29" fmla="*/ 5758988 h 5798094"/>
                <a:gd name="connsiteX30" fmla="*/ 5909628 w 5941926"/>
                <a:gd name="connsiteY30" fmla="*/ 5798094 h 5798094"/>
                <a:gd name="connsiteX31" fmla="*/ 0 w 5941926"/>
                <a:gd name="connsiteY31" fmla="*/ 5798094 h 5798094"/>
                <a:gd name="connsiteX32" fmla="*/ 0 w 5941926"/>
                <a:gd name="connsiteY32" fmla="*/ 1416224 h 5798094"/>
                <a:gd name="connsiteX33" fmla="*/ 28041 w 5941926"/>
                <a:gd name="connsiteY33" fmla="*/ 1436408 h 5798094"/>
                <a:gd name="connsiteX34" fmla="*/ 74202 w 5941926"/>
                <a:gd name="connsiteY34" fmla="*/ 1477708 h 5798094"/>
                <a:gd name="connsiteX35" fmla="*/ 372561 w 5941926"/>
                <a:gd name="connsiteY35" fmla="*/ 1847135 h 5798094"/>
                <a:gd name="connsiteX36" fmla="*/ 585674 w 5941926"/>
                <a:gd name="connsiteY36" fmla="*/ 2024461 h 5798094"/>
                <a:gd name="connsiteX37" fmla="*/ 713543 w 5941926"/>
                <a:gd name="connsiteY37" fmla="*/ 2098346 h 5798094"/>
                <a:gd name="connsiteX38" fmla="*/ 827203 w 5941926"/>
                <a:gd name="connsiteY38" fmla="*/ 1994906 h 5798094"/>
                <a:gd name="connsiteX39" fmla="*/ 1040316 w 5941926"/>
                <a:gd name="connsiteY39" fmla="*/ 1581148 h 5798094"/>
                <a:gd name="connsiteX40" fmla="*/ 1225015 w 5941926"/>
                <a:gd name="connsiteY40" fmla="*/ 1300384 h 5798094"/>
                <a:gd name="connsiteX41" fmla="*/ 1367090 w 5941926"/>
                <a:gd name="connsiteY41" fmla="*/ 1049173 h 5798094"/>
                <a:gd name="connsiteX42" fmla="*/ 1494958 w 5941926"/>
                <a:gd name="connsiteY42" fmla="*/ 901402 h 5798094"/>
                <a:gd name="connsiteX43" fmla="*/ 1537581 w 5941926"/>
                <a:gd name="connsiteY43" fmla="*/ 783186 h 5798094"/>
                <a:gd name="connsiteX44" fmla="*/ 1779109 w 5941926"/>
                <a:gd name="connsiteY44" fmla="*/ 502421 h 5798094"/>
                <a:gd name="connsiteX45" fmla="*/ 1906978 w 5941926"/>
                <a:gd name="connsiteY45" fmla="*/ 384205 h 5798094"/>
                <a:gd name="connsiteX46" fmla="*/ 1963808 w 5941926"/>
                <a:gd name="connsiteY46" fmla="*/ 325097 h 5798094"/>
                <a:gd name="connsiteX47" fmla="*/ 2091676 w 5941926"/>
                <a:gd name="connsiteY47" fmla="*/ 236434 h 5798094"/>
                <a:gd name="connsiteX48" fmla="*/ 2148507 w 5941926"/>
                <a:gd name="connsiteY48" fmla="*/ 206879 h 5798094"/>
                <a:gd name="connsiteX49" fmla="*/ 2262167 w 5941926"/>
                <a:gd name="connsiteY49" fmla="*/ 177326 h 5798094"/>
                <a:gd name="connsiteX50" fmla="*/ 2731016 w 5941926"/>
                <a:gd name="connsiteY50" fmla="*/ 132994 h 5798094"/>
                <a:gd name="connsiteX51" fmla="*/ 2972545 w 5941926"/>
                <a:gd name="connsiteY51" fmla="*/ 103440 h 5798094"/>
                <a:gd name="connsiteX52" fmla="*/ 3242489 w 5941926"/>
                <a:gd name="connsiteY52" fmla="*/ 73886 h 5798094"/>
                <a:gd name="connsiteX53" fmla="*/ 3427187 w 5941926"/>
                <a:gd name="connsiteY53" fmla="*/ 44332 h 5798094"/>
                <a:gd name="connsiteX54" fmla="*/ 3753961 w 5941926"/>
                <a:gd name="connsiteY54" fmla="*/ 0 h 57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941926" h="5798094">
                  <a:moveTo>
                    <a:pt x="3753961" y="0"/>
                  </a:moveTo>
                  <a:cubicBezTo>
                    <a:pt x="4268506" y="13053"/>
                    <a:pt x="4416463" y="-69129"/>
                    <a:pt x="4847944" y="280765"/>
                  </a:cubicBezTo>
                  <a:cubicBezTo>
                    <a:pt x="4983277" y="390509"/>
                    <a:pt x="5174717" y="694523"/>
                    <a:pt x="5174717" y="694523"/>
                  </a:cubicBezTo>
                  <a:cubicBezTo>
                    <a:pt x="5198397" y="758557"/>
                    <a:pt x="5218687" y="824061"/>
                    <a:pt x="5245756" y="886626"/>
                  </a:cubicBezTo>
                  <a:cubicBezTo>
                    <a:pt x="5261424" y="922840"/>
                    <a:pt x="5286786" y="953912"/>
                    <a:pt x="5302586" y="990065"/>
                  </a:cubicBezTo>
                  <a:cubicBezTo>
                    <a:pt x="5317136" y="1023358"/>
                    <a:pt x="5323385" y="1110107"/>
                    <a:pt x="5331001" y="1137835"/>
                  </a:cubicBezTo>
                  <a:cubicBezTo>
                    <a:pt x="5342118" y="1178301"/>
                    <a:pt x="5360330" y="1216303"/>
                    <a:pt x="5373624" y="1256052"/>
                  </a:cubicBezTo>
                  <a:cubicBezTo>
                    <a:pt x="5398224" y="1329612"/>
                    <a:pt x="5417781" y="1405018"/>
                    <a:pt x="5444662" y="1477708"/>
                  </a:cubicBezTo>
                  <a:cubicBezTo>
                    <a:pt x="5488863" y="1597240"/>
                    <a:pt x="5543223" y="1712554"/>
                    <a:pt x="5586737" y="1832358"/>
                  </a:cubicBezTo>
                  <a:cubicBezTo>
                    <a:pt x="5623785" y="1934357"/>
                    <a:pt x="5686190" y="2142677"/>
                    <a:pt x="5686190" y="2142677"/>
                  </a:cubicBezTo>
                  <a:cubicBezTo>
                    <a:pt x="5711816" y="2409215"/>
                    <a:pt x="5676583" y="2174253"/>
                    <a:pt x="5771435" y="2482549"/>
                  </a:cubicBezTo>
                  <a:cubicBezTo>
                    <a:pt x="5789288" y="2540578"/>
                    <a:pt x="5798379" y="2601170"/>
                    <a:pt x="5814058" y="2659875"/>
                  </a:cubicBezTo>
                  <a:cubicBezTo>
                    <a:pt x="5822075" y="2689891"/>
                    <a:pt x="5833002" y="2718983"/>
                    <a:pt x="5842473" y="2748537"/>
                  </a:cubicBezTo>
                  <a:cubicBezTo>
                    <a:pt x="5741879" y="3010098"/>
                    <a:pt x="5831459" y="2803031"/>
                    <a:pt x="5416246" y="3265735"/>
                  </a:cubicBezTo>
                  <a:lnTo>
                    <a:pt x="5217340" y="3487391"/>
                  </a:lnTo>
                  <a:cubicBezTo>
                    <a:pt x="5198916" y="3507619"/>
                    <a:pt x="5186662" y="3540455"/>
                    <a:pt x="5160510" y="3546499"/>
                  </a:cubicBezTo>
                  <a:lnTo>
                    <a:pt x="5032642" y="3576054"/>
                  </a:lnTo>
                  <a:cubicBezTo>
                    <a:pt x="5023171" y="3590830"/>
                    <a:pt x="5015339" y="3606900"/>
                    <a:pt x="5004227" y="3620384"/>
                  </a:cubicBezTo>
                  <a:cubicBezTo>
                    <a:pt x="4986792" y="3641540"/>
                    <a:pt x="4961180" y="3655600"/>
                    <a:pt x="4947397" y="3679493"/>
                  </a:cubicBezTo>
                  <a:cubicBezTo>
                    <a:pt x="4931986" y="3706206"/>
                    <a:pt x="4928453" y="3738601"/>
                    <a:pt x="4918982" y="3768155"/>
                  </a:cubicBezTo>
                  <a:cubicBezTo>
                    <a:pt x="4909510" y="3866669"/>
                    <a:pt x="4899452" y="3965124"/>
                    <a:pt x="4890567" y="4063697"/>
                  </a:cubicBezTo>
                  <a:cubicBezTo>
                    <a:pt x="4885244" y="4122751"/>
                    <a:pt x="4861963" y="4183629"/>
                    <a:pt x="4876359" y="4241021"/>
                  </a:cubicBezTo>
                  <a:cubicBezTo>
                    <a:pt x="4891945" y="4303166"/>
                    <a:pt x="4932149" y="4358158"/>
                    <a:pt x="4975811" y="4403570"/>
                  </a:cubicBezTo>
                  <a:cubicBezTo>
                    <a:pt x="5113478" y="4546755"/>
                    <a:pt x="5242112" y="4711992"/>
                    <a:pt x="5416246" y="4802551"/>
                  </a:cubicBezTo>
                  <a:cubicBezTo>
                    <a:pt x="5435189" y="4812402"/>
                    <a:pt x="5456133" y="4818888"/>
                    <a:pt x="5473076" y="4832105"/>
                  </a:cubicBezTo>
                  <a:cubicBezTo>
                    <a:pt x="5494508" y="4848823"/>
                    <a:pt x="5509173" y="4873568"/>
                    <a:pt x="5529907" y="4891213"/>
                  </a:cubicBezTo>
                  <a:cubicBezTo>
                    <a:pt x="5561438" y="4918044"/>
                    <a:pt x="5603562" y="4932304"/>
                    <a:pt x="5629360" y="4965098"/>
                  </a:cubicBezTo>
                  <a:cubicBezTo>
                    <a:pt x="5886737" y="5292280"/>
                    <a:pt x="5859500" y="5238417"/>
                    <a:pt x="5941926" y="5452742"/>
                  </a:cubicBezTo>
                  <a:cubicBezTo>
                    <a:pt x="5937190" y="5482297"/>
                    <a:pt x="5930735" y="5511608"/>
                    <a:pt x="5927719" y="5541405"/>
                  </a:cubicBezTo>
                  <a:cubicBezTo>
                    <a:pt x="5922509" y="5592877"/>
                    <a:pt x="5916965" y="5676485"/>
                    <a:pt x="5911944" y="5758988"/>
                  </a:cubicBezTo>
                  <a:lnTo>
                    <a:pt x="5909628" y="5798094"/>
                  </a:lnTo>
                  <a:lnTo>
                    <a:pt x="0" y="5798094"/>
                  </a:lnTo>
                  <a:lnTo>
                    <a:pt x="0" y="1416224"/>
                  </a:lnTo>
                  <a:lnTo>
                    <a:pt x="28041" y="1436408"/>
                  </a:lnTo>
                  <a:cubicBezTo>
                    <a:pt x="44265" y="1449143"/>
                    <a:pt x="59798" y="1462727"/>
                    <a:pt x="74202" y="1477708"/>
                  </a:cubicBezTo>
                  <a:cubicBezTo>
                    <a:pt x="183537" y="1591427"/>
                    <a:pt x="253775" y="1744179"/>
                    <a:pt x="372561" y="1847135"/>
                  </a:cubicBezTo>
                  <a:cubicBezTo>
                    <a:pt x="417312" y="1885923"/>
                    <a:pt x="548280" y="2001126"/>
                    <a:pt x="585674" y="2024461"/>
                  </a:cubicBezTo>
                  <a:cubicBezTo>
                    <a:pt x="674873" y="2080125"/>
                    <a:pt x="632014" y="2055947"/>
                    <a:pt x="713543" y="2098346"/>
                  </a:cubicBezTo>
                  <a:cubicBezTo>
                    <a:pt x="751430" y="2063866"/>
                    <a:pt x="796420" y="2036338"/>
                    <a:pt x="827203" y="1994906"/>
                  </a:cubicBezTo>
                  <a:cubicBezTo>
                    <a:pt x="1015796" y="1741061"/>
                    <a:pt x="899206" y="1828333"/>
                    <a:pt x="1040316" y="1581148"/>
                  </a:cubicBezTo>
                  <a:cubicBezTo>
                    <a:pt x="1095978" y="1483642"/>
                    <a:pt x="1176256" y="1401811"/>
                    <a:pt x="1225015" y="1300384"/>
                  </a:cubicBezTo>
                  <a:cubicBezTo>
                    <a:pt x="1278986" y="1188113"/>
                    <a:pt x="1292425" y="1140951"/>
                    <a:pt x="1367090" y="1049173"/>
                  </a:cubicBezTo>
                  <a:cubicBezTo>
                    <a:pt x="1591442" y="773404"/>
                    <a:pt x="1356124" y="1093939"/>
                    <a:pt x="1494958" y="901402"/>
                  </a:cubicBezTo>
                  <a:cubicBezTo>
                    <a:pt x="1505828" y="867485"/>
                    <a:pt x="1523022" y="810947"/>
                    <a:pt x="1537581" y="783186"/>
                  </a:cubicBezTo>
                  <a:cubicBezTo>
                    <a:pt x="1595966" y="671854"/>
                    <a:pt x="1689428" y="585333"/>
                    <a:pt x="1779109" y="502421"/>
                  </a:cubicBezTo>
                  <a:cubicBezTo>
                    <a:pt x="1821732" y="463015"/>
                    <a:pt x="1865074" y="424435"/>
                    <a:pt x="1906978" y="384205"/>
                  </a:cubicBezTo>
                  <a:cubicBezTo>
                    <a:pt x="1926663" y="365306"/>
                    <a:pt x="1943647" y="343445"/>
                    <a:pt x="1963808" y="325097"/>
                  </a:cubicBezTo>
                  <a:cubicBezTo>
                    <a:pt x="2000949" y="291294"/>
                    <a:pt x="2049057" y="261060"/>
                    <a:pt x="2091676" y="236434"/>
                  </a:cubicBezTo>
                  <a:cubicBezTo>
                    <a:pt x="2110190" y="225736"/>
                    <a:pt x="2128414" y="213845"/>
                    <a:pt x="2148507" y="206879"/>
                  </a:cubicBezTo>
                  <a:cubicBezTo>
                    <a:pt x="2185556" y="194035"/>
                    <a:pt x="2223692" y="184285"/>
                    <a:pt x="2262167" y="177326"/>
                  </a:cubicBezTo>
                  <a:cubicBezTo>
                    <a:pt x="2457832" y="141933"/>
                    <a:pt x="2525328" y="144880"/>
                    <a:pt x="2731016" y="132994"/>
                  </a:cubicBezTo>
                  <a:lnTo>
                    <a:pt x="2972545" y="103440"/>
                  </a:lnTo>
                  <a:lnTo>
                    <a:pt x="3242489" y="73886"/>
                  </a:lnTo>
                  <a:cubicBezTo>
                    <a:pt x="3304299" y="65850"/>
                    <a:pt x="3365409" y="52622"/>
                    <a:pt x="3427187" y="44332"/>
                  </a:cubicBezTo>
                  <a:cubicBezTo>
                    <a:pt x="3777564" y="-2691"/>
                    <a:pt x="3578930" y="36411"/>
                    <a:pt x="3753961" y="0"/>
                  </a:cubicBezTo>
                  <a:close/>
                </a:path>
              </a:pathLst>
            </a:custGeom>
            <a:solidFill>
              <a:schemeClr val="bg1"/>
            </a:solidFill>
            <a:ln>
              <a:solidFill>
                <a:schemeClr val="accent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44" name="PPT世界-8-3" descr="图片包含 建筑, 前, 食物, 站&#10;&#10;描述已自动生成">
              <a:extLst>
                <a:ext uri="{FF2B5EF4-FFF2-40B4-BE49-F238E27FC236}">
                  <a16:creationId xmlns:a16="http://schemas.microsoft.com/office/drawing/2014/main" id="{9DF0614B-C2E6-4097-983F-DB5840D01C5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8000" contrast="-12000"/>
                      </a14:imgEffect>
                    </a14:imgLayer>
                  </a14:imgProps>
                </a:ext>
                <a:ext uri="{28A0092B-C50C-407E-A947-70E740481C1C}">
                  <a14:useLocalDpi xmlns:a14="http://schemas.microsoft.com/office/drawing/2010/main"/>
                </a:ext>
              </a:extLst>
            </a:blip>
            <a:srcRect/>
            <a:stretch>
              <a:fillRect/>
            </a:stretch>
          </p:blipFill>
          <p:spPr>
            <a:xfrm flipH="1">
              <a:off x="7951444" y="2199146"/>
              <a:ext cx="4224572" cy="4022068"/>
            </a:xfrm>
            <a:custGeom>
              <a:avLst/>
              <a:gdLst>
                <a:gd name="connsiteX0" fmla="*/ 0 w 5746515"/>
                <a:gd name="connsiteY0" fmla="*/ 0 h 5471056"/>
                <a:gd name="connsiteX1" fmla="*/ 5746515 w 5746515"/>
                <a:gd name="connsiteY1" fmla="*/ 0 h 5471056"/>
                <a:gd name="connsiteX2" fmla="*/ 5746515 w 5746515"/>
                <a:gd name="connsiteY2" fmla="*/ 5471056 h 5471056"/>
                <a:gd name="connsiteX3" fmla="*/ 0 w 5746515"/>
                <a:gd name="connsiteY3" fmla="*/ 5471056 h 5471056"/>
              </a:gdLst>
              <a:ahLst/>
              <a:cxnLst>
                <a:cxn ang="0">
                  <a:pos x="connsiteX0" y="connsiteY0"/>
                </a:cxn>
                <a:cxn ang="0">
                  <a:pos x="connsiteX1" y="connsiteY1"/>
                </a:cxn>
                <a:cxn ang="0">
                  <a:pos x="connsiteX2" y="connsiteY2"/>
                </a:cxn>
                <a:cxn ang="0">
                  <a:pos x="connsiteX3" y="connsiteY3"/>
                </a:cxn>
              </a:cxnLst>
              <a:rect l="l" t="t" r="r" b="b"/>
              <a:pathLst>
                <a:path w="5746515" h="5471056">
                  <a:moveTo>
                    <a:pt x="0" y="0"/>
                  </a:moveTo>
                  <a:lnTo>
                    <a:pt x="5746515" y="0"/>
                  </a:lnTo>
                  <a:lnTo>
                    <a:pt x="5746515" y="5471056"/>
                  </a:lnTo>
                  <a:lnTo>
                    <a:pt x="0" y="5471056"/>
                  </a:lnTo>
                  <a:close/>
                </a:path>
              </a:pathLst>
            </a:custGeom>
            <a:effectLst>
              <a:outerShdw blurRad="127000" sx="101000" sy="101000" algn="ctr" rotWithShape="0">
                <a:prstClr val="black">
                  <a:alpha val="20000"/>
                </a:prstClr>
              </a:outerShdw>
            </a:effectLst>
          </p:spPr>
        </p:pic>
        <p:sp>
          <p:nvSpPr>
            <p:cNvPr id="45" name="PPT世界-8-4">
              <a:extLst>
                <a:ext uri="{FF2B5EF4-FFF2-40B4-BE49-F238E27FC236}">
                  <a16:creationId xmlns:a16="http://schemas.microsoft.com/office/drawing/2014/main" id="{B912FFBA-1B12-4312-B8DE-4497DFCF5D38}"/>
                </a:ext>
              </a:extLst>
            </p:cNvPr>
            <p:cNvSpPr/>
            <p:nvPr/>
          </p:nvSpPr>
          <p:spPr>
            <a:xfrm rot="11160904" flipH="1">
              <a:off x="11050879" y="2875574"/>
              <a:ext cx="559039" cy="611263"/>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8-5">
              <a:extLst>
                <a:ext uri="{FF2B5EF4-FFF2-40B4-BE49-F238E27FC236}">
                  <a16:creationId xmlns:a16="http://schemas.microsoft.com/office/drawing/2014/main" id="{9BA0A702-2928-4C79-8028-559C4ED31542}"/>
                </a:ext>
              </a:extLst>
            </p:cNvPr>
            <p:cNvSpPr/>
            <p:nvPr/>
          </p:nvSpPr>
          <p:spPr>
            <a:xfrm rot="645466" flipH="1">
              <a:off x="8380512" y="4988971"/>
              <a:ext cx="473335" cy="517553"/>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anim calcmode="lin" valueType="num">
                                      <p:cBhvr>
                                        <p:cTn id="14" dur="500" fill="hold"/>
                                        <p:tgtEl>
                                          <p:spTgt spid="47"/>
                                        </p:tgtEl>
                                        <p:attrNameLst>
                                          <p:attrName>ppt_x</p:attrName>
                                        </p:attrNameLst>
                                      </p:cBhvr>
                                      <p:tavLst>
                                        <p:tav tm="0">
                                          <p:val>
                                            <p:strVal val="#ppt_x"/>
                                          </p:val>
                                        </p:tav>
                                        <p:tav tm="100000">
                                          <p:val>
                                            <p:strVal val="#ppt_x"/>
                                          </p:val>
                                        </p:tav>
                                      </p:tavLst>
                                    </p:anim>
                                    <p:anim calcmode="lin" valueType="num">
                                      <p:cBhvr>
                                        <p:cTn id="15" dur="5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PT世界-1">
            <a:extLst>
              <a:ext uri="{FF2B5EF4-FFF2-40B4-BE49-F238E27FC236}">
                <a16:creationId xmlns:a16="http://schemas.microsoft.com/office/drawing/2014/main" id="{6DA6F03D-78E0-4766-B0AF-84A0B057AD40}"/>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9" name="PPT世界-2">
            <a:extLst>
              <a:ext uri="{FF2B5EF4-FFF2-40B4-BE49-F238E27FC236}">
                <a16:creationId xmlns:a16="http://schemas.microsoft.com/office/drawing/2014/main" id="{F26843B5-E103-41BE-99E5-E3D03B027935}"/>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0" name="PPT世界-3">
            <a:extLst>
              <a:ext uri="{FF2B5EF4-FFF2-40B4-BE49-F238E27FC236}">
                <a16:creationId xmlns:a16="http://schemas.microsoft.com/office/drawing/2014/main" id="{1DF07BB5-388C-417B-9C60-EB8174301A52}"/>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9" name="PPT世界-5"/>
          <p:cNvSpPr/>
          <p:nvPr/>
        </p:nvSpPr>
        <p:spPr>
          <a:xfrm>
            <a:off x="0" y="3614446"/>
            <a:ext cx="12197647" cy="3243554"/>
          </a:xfrm>
          <a:custGeom>
            <a:avLst/>
            <a:gdLst>
              <a:gd name="connsiteX0" fmla="*/ 0 w 12197647"/>
              <a:gd name="connsiteY0" fmla="*/ 0 h 3243554"/>
              <a:gd name="connsiteX1" fmla="*/ 11175951 w 12197647"/>
              <a:gd name="connsiteY1" fmla="*/ 0 h 3243554"/>
              <a:gd name="connsiteX2" fmla="*/ 11175951 w 12197647"/>
              <a:gd name="connsiteY2" fmla="*/ 766 h 3243554"/>
              <a:gd name="connsiteX3" fmla="*/ 11193401 w 12197647"/>
              <a:gd name="connsiteY3" fmla="*/ 0 h 3243554"/>
              <a:gd name="connsiteX4" fmla="*/ 12168348 w 12197647"/>
              <a:gd name="connsiteY4" fmla="*/ 711921 h 3243554"/>
              <a:gd name="connsiteX5" fmla="*/ 12192000 w 12197647"/>
              <a:gd name="connsiteY5" fmla="*/ 803221 h 3243554"/>
              <a:gd name="connsiteX6" fmla="*/ 12192000 w 12197647"/>
              <a:gd name="connsiteY6" fmla="*/ 1925294 h 3243554"/>
              <a:gd name="connsiteX7" fmla="*/ 12197647 w 12197647"/>
              <a:gd name="connsiteY7" fmla="*/ 1925294 h 3243554"/>
              <a:gd name="connsiteX8" fmla="*/ 12197647 w 12197647"/>
              <a:gd name="connsiteY8" fmla="*/ 3243554 h 3243554"/>
              <a:gd name="connsiteX9" fmla="*/ 11175951 w 12197647"/>
              <a:gd name="connsiteY9" fmla="*/ 3243554 h 3243554"/>
              <a:gd name="connsiteX10" fmla="*/ 1412892 w 12197647"/>
              <a:gd name="connsiteY10" fmla="*/ 3243554 h 3243554"/>
              <a:gd name="connsiteX11" fmla="*/ 0 w 12197647"/>
              <a:gd name="connsiteY11" fmla="*/ 3243554 h 3243554"/>
              <a:gd name="connsiteX12" fmla="*/ 0 w 12197647"/>
              <a:gd name="connsiteY12" fmla="*/ 0 h 324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7647" h="3243554">
                <a:moveTo>
                  <a:pt x="0" y="0"/>
                </a:moveTo>
                <a:lnTo>
                  <a:pt x="11175951" y="0"/>
                </a:lnTo>
                <a:lnTo>
                  <a:pt x="11175951" y="766"/>
                </a:lnTo>
                <a:lnTo>
                  <a:pt x="11193401" y="0"/>
                </a:lnTo>
                <a:cubicBezTo>
                  <a:pt x="11651484" y="0"/>
                  <a:pt x="12039098" y="299470"/>
                  <a:pt x="12168348" y="711921"/>
                </a:cubicBezTo>
                <a:lnTo>
                  <a:pt x="12192000" y="803221"/>
                </a:lnTo>
                <a:lnTo>
                  <a:pt x="12192000" y="1925294"/>
                </a:lnTo>
                <a:lnTo>
                  <a:pt x="12197647" y="1925294"/>
                </a:lnTo>
                <a:lnTo>
                  <a:pt x="12197647" y="3243554"/>
                </a:lnTo>
                <a:lnTo>
                  <a:pt x="11175951" y="3243554"/>
                </a:lnTo>
                <a:lnTo>
                  <a:pt x="1412892" y="3243554"/>
                </a:lnTo>
                <a:lnTo>
                  <a:pt x="0" y="3243554"/>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4" name="PPT世界-6">
            <a:extLst>
              <a:ext uri="{FF2B5EF4-FFF2-40B4-BE49-F238E27FC236}">
                <a16:creationId xmlns:a16="http://schemas.microsoft.com/office/drawing/2014/main" id="{95351F1F-DC12-4B78-ADB7-E8FEE91612C2}"/>
              </a:ext>
            </a:extLst>
          </p:cNvPr>
          <p:cNvGrpSpPr/>
          <p:nvPr/>
        </p:nvGrpSpPr>
        <p:grpSpPr>
          <a:xfrm>
            <a:off x="5211548" y="1630817"/>
            <a:ext cx="3086051" cy="4227349"/>
            <a:chOff x="4392612" y="1630817"/>
            <a:chExt cx="3086051" cy="4227349"/>
          </a:xfrm>
        </p:grpSpPr>
        <p:sp>
          <p:nvSpPr>
            <p:cNvPr id="20" name="PPT世界-6-1"/>
            <p:cNvSpPr/>
            <p:nvPr/>
          </p:nvSpPr>
          <p:spPr>
            <a:xfrm>
              <a:off x="4392612" y="1630817"/>
              <a:ext cx="3001961" cy="4227349"/>
            </a:xfrm>
            <a:prstGeom prst="roundRect">
              <a:avLst>
                <a:gd name="adj" fmla="val 0"/>
              </a:avLst>
            </a:prstGeom>
            <a:solidFill>
              <a:schemeClr val="bg1"/>
            </a:solidFill>
            <a:ln>
              <a:solidFill>
                <a:schemeClr val="accent1"/>
              </a:solid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思源黑体 CN Bold" panose="020B0800000000000000" pitchFamily="34" charset="-122"/>
              </a:endParaRPr>
            </a:p>
          </p:txBody>
        </p:sp>
        <p:sp>
          <p:nvSpPr>
            <p:cNvPr id="26" name="PPT世界-6-2"/>
            <p:cNvSpPr txBox="1"/>
            <p:nvPr/>
          </p:nvSpPr>
          <p:spPr>
            <a:xfrm>
              <a:off x="4713334" y="3207967"/>
              <a:ext cx="2765329" cy="369332"/>
            </a:xfrm>
            <a:prstGeom prst="rect">
              <a:avLst/>
            </a:prstGeom>
            <a:noFill/>
          </p:spPr>
          <p:txBody>
            <a:bodyPr wrap="square" lIns="0" tIns="0" rIns="0" bIns="0">
              <a:noAutofit/>
            </a:bodyPr>
            <a:lstStyle/>
            <a:p>
              <a:pPr lvl="0"/>
              <a:r>
                <a:rPr lang="zh-CN" altLang="en-US" sz="2400" dirty="0">
                  <a:solidFill>
                    <a:schemeClr val="accent1"/>
                  </a:solidFill>
                  <a:ea typeface="思源黑体 CN Bold"/>
                  <a:cs typeface="思源黑体 CN Light" panose="020B0300000000000000" pitchFamily="34" charset="-122"/>
                </a:rPr>
                <a:t>标题文字添加</a:t>
              </a:r>
            </a:p>
          </p:txBody>
        </p:sp>
        <p:sp>
          <p:nvSpPr>
            <p:cNvPr id="27" name="PPT世界-6-3"/>
            <p:cNvSpPr txBox="1"/>
            <p:nvPr/>
          </p:nvSpPr>
          <p:spPr>
            <a:xfrm>
              <a:off x="4626251" y="3924790"/>
              <a:ext cx="2572836" cy="1711174"/>
            </a:xfrm>
            <a:prstGeom prst="rect">
              <a:avLst/>
            </a:prstGeom>
            <a:noFill/>
          </p:spPr>
          <p:txBody>
            <a:bodyPr wrap="square">
              <a:noAutofit/>
            </a:bodyPr>
            <a:lstStyle/>
            <a:p>
              <a:pPr>
                <a:lnSpc>
                  <a:spcPct val="150000"/>
                </a:lnSpc>
              </a:pPr>
              <a:r>
                <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3" name="PPT世界-6-4" descr="工作流 RTL"/>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11736" y="1942008"/>
              <a:ext cx="1178876" cy="1178875"/>
            </a:xfrm>
            <a:prstGeom prst="rect">
              <a:avLst/>
            </a:prstGeom>
          </p:spPr>
        </p:pic>
      </p:grpSp>
      <p:grpSp>
        <p:nvGrpSpPr>
          <p:cNvPr id="3" name="PPT世界-7">
            <a:extLst>
              <a:ext uri="{FF2B5EF4-FFF2-40B4-BE49-F238E27FC236}">
                <a16:creationId xmlns:a16="http://schemas.microsoft.com/office/drawing/2014/main" id="{189EEB6C-7F4D-4522-B2FE-77A2132B4561}"/>
              </a:ext>
            </a:extLst>
          </p:cNvPr>
          <p:cNvGrpSpPr/>
          <p:nvPr/>
        </p:nvGrpSpPr>
        <p:grpSpPr>
          <a:xfrm>
            <a:off x="8522842" y="1630817"/>
            <a:ext cx="3086051" cy="4227349"/>
            <a:chOff x="8089900" y="1630817"/>
            <a:chExt cx="3086051" cy="4227349"/>
          </a:xfrm>
        </p:grpSpPr>
        <p:sp>
          <p:nvSpPr>
            <p:cNvPr id="21" name="PPT世界-7-1"/>
            <p:cNvSpPr/>
            <p:nvPr/>
          </p:nvSpPr>
          <p:spPr>
            <a:xfrm>
              <a:off x="8089900" y="1630817"/>
              <a:ext cx="3001961" cy="4227349"/>
            </a:xfrm>
            <a:prstGeom prst="roundRect">
              <a:avLst>
                <a:gd name="adj" fmla="val 0"/>
              </a:avLst>
            </a:prstGeom>
            <a:solidFill>
              <a:schemeClr val="bg1"/>
            </a:solidFill>
            <a:ln>
              <a:solidFill>
                <a:schemeClr val="accent1"/>
              </a:solidFill>
            </a:ln>
            <a:effectLst>
              <a:outerShdw blurRad="381000" dist="762000" dir="5400000" sx="84000" sy="8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j-lt"/>
                <a:ea typeface="+mj-ea"/>
                <a:cs typeface="思源黑体 CN Bold" panose="020B0800000000000000" pitchFamily="34" charset="-122"/>
              </a:endParaRPr>
            </a:p>
          </p:txBody>
        </p:sp>
        <p:sp>
          <p:nvSpPr>
            <p:cNvPr id="29" name="PPT世界-7-2"/>
            <p:cNvSpPr txBox="1"/>
            <p:nvPr/>
          </p:nvSpPr>
          <p:spPr>
            <a:xfrm>
              <a:off x="8410622" y="3207967"/>
              <a:ext cx="2765329" cy="369332"/>
            </a:xfrm>
            <a:prstGeom prst="rect">
              <a:avLst/>
            </a:prstGeom>
            <a:noFill/>
          </p:spPr>
          <p:txBody>
            <a:bodyPr wrap="square" lIns="0" tIns="0" rIns="0" bIns="0">
              <a:noAutofit/>
            </a:bodyPr>
            <a:lstStyle/>
            <a:p>
              <a:pPr lvl="0"/>
              <a:r>
                <a:rPr lang="zh-CN" altLang="en-US" sz="2400" dirty="0">
                  <a:solidFill>
                    <a:schemeClr val="accent1"/>
                  </a:solidFill>
                  <a:ea typeface="思源黑体 CN Bold"/>
                  <a:cs typeface="思源黑体 CN Light" panose="020B0300000000000000" pitchFamily="34" charset="-122"/>
                </a:rPr>
                <a:t>标题文字添加</a:t>
              </a:r>
            </a:p>
          </p:txBody>
        </p:sp>
        <p:sp>
          <p:nvSpPr>
            <p:cNvPr id="30" name="PPT世界-7-3"/>
            <p:cNvSpPr txBox="1"/>
            <p:nvPr/>
          </p:nvSpPr>
          <p:spPr>
            <a:xfrm>
              <a:off x="8323539" y="3924790"/>
              <a:ext cx="2649264" cy="1711174"/>
            </a:xfrm>
            <a:prstGeom prst="rect">
              <a:avLst/>
            </a:prstGeom>
            <a:noFill/>
          </p:spPr>
          <p:txBody>
            <a:bodyPr wrap="square">
              <a:noAutofit/>
            </a:bodyPr>
            <a:lstStyle/>
            <a:p>
              <a:pPr>
                <a:lnSpc>
                  <a:spcPct val="150000"/>
                </a:lnSpc>
              </a:pPr>
              <a:r>
                <a:rPr lang="zh-CN" altLang="en-US"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lang="en-US" altLang="zh-CN" sz="18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4" name="PPT世界-7-4" descr="聊天气泡"/>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250967" y="1942008"/>
              <a:ext cx="1178876" cy="1178875"/>
            </a:xfrm>
            <a:prstGeom prst="rect">
              <a:avLst/>
            </a:prstGeom>
          </p:spPr>
        </p:pic>
      </p:grpSp>
      <p:grpSp>
        <p:nvGrpSpPr>
          <p:cNvPr id="54" name="PPT世界-8">
            <a:extLst>
              <a:ext uri="{FF2B5EF4-FFF2-40B4-BE49-F238E27FC236}">
                <a16:creationId xmlns:a16="http://schemas.microsoft.com/office/drawing/2014/main" id="{AD0C219A-835D-4030-90F5-E37602722769}"/>
              </a:ext>
            </a:extLst>
          </p:cNvPr>
          <p:cNvGrpSpPr/>
          <p:nvPr/>
        </p:nvGrpSpPr>
        <p:grpSpPr>
          <a:xfrm flipH="1">
            <a:off x="-3" y="1382589"/>
            <a:ext cx="5611239" cy="5475412"/>
            <a:chOff x="7807787" y="1958723"/>
            <a:chExt cx="4368229" cy="4262491"/>
          </a:xfrm>
        </p:grpSpPr>
        <p:sp>
          <p:nvSpPr>
            <p:cNvPr id="55" name="PPT世界-8-1">
              <a:extLst>
                <a:ext uri="{FF2B5EF4-FFF2-40B4-BE49-F238E27FC236}">
                  <a16:creationId xmlns:a16="http://schemas.microsoft.com/office/drawing/2014/main" id="{7CA091EE-1715-4A06-AA81-A7D843D74396}"/>
                </a:ext>
              </a:extLst>
            </p:cNvPr>
            <p:cNvSpPr/>
            <p:nvPr/>
          </p:nvSpPr>
          <p:spPr>
            <a:xfrm flipH="1">
              <a:off x="7807787" y="1958723"/>
              <a:ext cx="4368229" cy="4262491"/>
            </a:xfrm>
            <a:custGeom>
              <a:avLst/>
              <a:gdLst>
                <a:gd name="connsiteX0" fmla="*/ 3753961 w 5941926"/>
                <a:gd name="connsiteY0" fmla="*/ 0 h 5798094"/>
                <a:gd name="connsiteX1" fmla="*/ 4847944 w 5941926"/>
                <a:gd name="connsiteY1" fmla="*/ 280765 h 5798094"/>
                <a:gd name="connsiteX2" fmla="*/ 5174717 w 5941926"/>
                <a:gd name="connsiteY2" fmla="*/ 694523 h 5798094"/>
                <a:gd name="connsiteX3" fmla="*/ 5245756 w 5941926"/>
                <a:gd name="connsiteY3" fmla="*/ 886626 h 5798094"/>
                <a:gd name="connsiteX4" fmla="*/ 5302586 w 5941926"/>
                <a:gd name="connsiteY4" fmla="*/ 990065 h 5798094"/>
                <a:gd name="connsiteX5" fmla="*/ 5331001 w 5941926"/>
                <a:gd name="connsiteY5" fmla="*/ 1137835 h 5798094"/>
                <a:gd name="connsiteX6" fmla="*/ 5373624 w 5941926"/>
                <a:gd name="connsiteY6" fmla="*/ 1256052 h 5798094"/>
                <a:gd name="connsiteX7" fmla="*/ 5444662 w 5941926"/>
                <a:gd name="connsiteY7" fmla="*/ 1477708 h 5798094"/>
                <a:gd name="connsiteX8" fmla="*/ 5586737 w 5941926"/>
                <a:gd name="connsiteY8" fmla="*/ 1832358 h 5798094"/>
                <a:gd name="connsiteX9" fmla="*/ 5686190 w 5941926"/>
                <a:gd name="connsiteY9" fmla="*/ 2142677 h 5798094"/>
                <a:gd name="connsiteX10" fmla="*/ 5771435 w 5941926"/>
                <a:gd name="connsiteY10" fmla="*/ 2482549 h 5798094"/>
                <a:gd name="connsiteX11" fmla="*/ 5814058 w 5941926"/>
                <a:gd name="connsiteY11" fmla="*/ 2659875 h 5798094"/>
                <a:gd name="connsiteX12" fmla="*/ 5842473 w 5941926"/>
                <a:gd name="connsiteY12" fmla="*/ 2748537 h 5798094"/>
                <a:gd name="connsiteX13" fmla="*/ 5416246 w 5941926"/>
                <a:gd name="connsiteY13" fmla="*/ 3265735 h 5798094"/>
                <a:gd name="connsiteX14" fmla="*/ 5217340 w 5941926"/>
                <a:gd name="connsiteY14" fmla="*/ 3487391 h 5798094"/>
                <a:gd name="connsiteX15" fmla="*/ 5160510 w 5941926"/>
                <a:gd name="connsiteY15" fmla="*/ 3546499 h 5798094"/>
                <a:gd name="connsiteX16" fmla="*/ 5032642 w 5941926"/>
                <a:gd name="connsiteY16" fmla="*/ 3576054 h 5798094"/>
                <a:gd name="connsiteX17" fmla="*/ 5004227 w 5941926"/>
                <a:gd name="connsiteY17" fmla="*/ 3620384 h 5798094"/>
                <a:gd name="connsiteX18" fmla="*/ 4947397 w 5941926"/>
                <a:gd name="connsiteY18" fmla="*/ 3679493 h 5798094"/>
                <a:gd name="connsiteX19" fmla="*/ 4918982 w 5941926"/>
                <a:gd name="connsiteY19" fmla="*/ 3768155 h 5798094"/>
                <a:gd name="connsiteX20" fmla="*/ 4890567 w 5941926"/>
                <a:gd name="connsiteY20" fmla="*/ 4063697 h 5798094"/>
                <a:gd name="connsiteX21" fmla="*/ 4876359 w 5941926"/>
                <a:gd name="connsiteY21" fmla="*/ 4241021 h 5798094"/>
                <a:gd name="connsiteX22" fmla="*/ 4975811 w 5941926"/>
                <a:gd name="connsiteY22" fmla="*/ 4403570 h 5798094"/>
                <a:gd name="connsiteX23" fmla="*/ 5416246 w 5941926"/>
                <a:gd name="connsiteY23" fmla="*/ 4802551 h 5798094"/>
                <a:gd name="connsiteX24" fmla="*/ 5473076 w 5941926"/>
                <a:gd name="connsiteY24" fmla="*/ 4832105 h 5798094"/>
                <a:gd name="connsiteX25" fmla="*/ 5529907 w 5941926"/>
                <a:gd name="connsiteY25" fmla="*/ 4891213 h 5798094"/>
                <a:gd name="connsiteX26" fmla="*/ 5629360 w 5941926"/>
                <a:gd name="connsiteY26" fmla="*/ 4965098 h 5798094"/>
                <a:gd name="connsiteX27" fmla="*/ 5941926 w 5941926"/>
                <a:gd name="connsiteY27" fmla="*/ 5452742 h 5798094"/>
                <a:gd name="connsiteX28" fmla="*/ 5927719 w 5941926"/>
                <a:gd name="connsiteY28" fmla="*/ 5541405 h 5798094"/>
                <a:gd name="connsiteX29" fmla="*/ 5911944 w 5941926"/>
                <a:gd name="connsiteY29" fmla="*/ 5758988 h 5798094"/>
                <a:gd name="connsiteX30" fmla="*/ 5909628 w 5941926"/>
                <a:gd name="connsiteY30" fmla="*/ 5798094 h 5798094"/>
                <a:gd name="connsiteX31" fmla="*/ 0 w 5941926"/>
                <a:gd name="connsiteY31" fmla="*/ 5798094 h 5798094"/>
                <a:gd name="connsiteX32" fmla="*/ 0 w 5941926"/>
                <a:gd name="connsiteY32" fmla="*/ 1416224 h 5798094"/>
                <a:gd name="connsiteX33" fmla="*/ 28041 w 5941926"/>
                <a:gd name="connsiteY33" fmla="*/ 1436408 h 5798094"/>
                <a:gd name="connsiteX34" fmla="*/ 74202 w 5941926"/>
                <a:gd name="connsiteY34" fmla="*/ 1477708 h 5798094"/>
                <a:gd name="connsiteX35" fmla="*/ 372561 w 5941926"/>
                <a:gd name="connsiteY35" fmla="*/ 1847135 h 5798094"/>
                <a:gd name="connsiteX36" fmla="*/ 585674 w 5941926"/>
                <a:gd name="connsiteY36" fmla="*/ 2024461 h 5798094"/>
                <a:gd name="connsiteX37" fmla="*/ 713543 w 5941926"/>
                <a:gd name="connsiteY37" fmla="*/ 2098346 h 5798094"/>
                <a:gd name="connsiteX38" fmla="*/ 827203 w 5941926"/>
                <a:gd name="connsiteY38" fmla="*/ 1994906 h 5798094"/>
                <a:gd name="connsiteX39" fmla="*/ 1040316 w 5941926"/>
                <a:gd name="connsiteY39" fmla="*/ 1581148 h 5798094"/>
                <a:gd name="connsiteX40" fmla="*/ 1225015 w 5941926"/>
                <a:gd name="connsiteY40" fmla="*/ 1300384 h 5798094"/>
                <a:gd name="connsiteX41" fmla="*/ 1367090 w 5941926"/>
                <a:gd name="connsiteY41" fmla="*/ 1049173 h 5798094"/>
                <a:gd name="connsiteX42" fmla="*/ 1494958 w 5941926"/>
                <a:gd name="connsiteY42" fmla="*/ 901402 h 5798094"/>
                <a:gd name="connsiteX43" fmla="*/ 1537581 w 5941926"/>
                <a:gd name="connsiteY43" fmla="*/ 783186 h 5798094"/>
                <a:gd name="connsiteX44" fmla="*/ 1779109 w 5941926"/>
                <a:gd name="connsiteY44" fmla="*/ 502421 h 5798094"/>
                <a:gd name="connsiteX45" fmla="*/ 1906978 w 5941926"/>
                <a:gd name="connsiteY45" fmla="*/ 384205 h 5798094"/>
                <a:gd name="connsiteX46" fmla="*/ 1963808 w 5941926"/>
                <a:gd name="connsiteY46" fmla="*/ 325097 h 5798094"/>
                <a:gd name="connsiteX47" fmla="*/ 2091676 w 5941926"/>
                <a:gd name="connsiteY47" fmla="*/ 236434 h 5798094"/>
                <a:gd name="connsiteX48" fmla="*/ 2148507 w 5941926"/>
                <a:gd name="connsiteY48" fmla="*/ 206879 h 5798094"/>
                <a:gd name="connsiteX49" fmla="*/ 2262167 w 5941926"/>
                <a:gd name="connsiteY49" fmla="*/ 177326 h 5798094"/>
                <a:gd name="connsiteX50" fmla="*/ 2731016 w 5941926"/>
                <a:gd name="connsiteY50" fmla="*/ 132994 h 5798094"/>
                <a:gd name="connsiteX51" fmla="*/ 2972545 w 5941926"/>
                <a:gd name="connsiteY51" fmla="*/ 103440 h 5798094"/>
                <a:gd name="connsiteX52" fmla="*/ 3242489 w 5941926"/>
                <a:gd name="connsiteY52" fmla="*/ 73886 h 5798094"/>
                <a:gd name="connsiteX53" fmla="*/ 3427187 w 5941926"/>
                <a:gd name="connsiteY53" fmla="*/ 44332 h 5798094"/>
                <a:gd name="connsiteX54" fmla="*/ 3753961 w 5941926"/>
                <a:gd name="connsiteY54" fmla="*/ 0 h 579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941926" h="5798094">
                  <a:moveTo>
                    <a:pt x="3753961" y="0"/>
                  </a:moveTo>
                  <a:cubicBezTo>
                    <a:pt x="4268506" y="13053"/>
                    <a:pt x="4416463" y="-69129"/>
                    <a:pt x="4847944" y="280765"/>
                  </a:cubicBezTo>
                  <a:cubicBezTo>
                    <a:pt x="4983277" y="390509"/>
                    <a:pt x="5174717" y="694523"/>
                    <a:pt x="5174717" y="694523"/>
                  </a:cubicBezTo>
                  <a:cubicBezTo>
                    <a:pt x="5198397" y="758557"/>
                    <a:pt x="5218687" y="824061"/>
                    <a:pt x="5245756" y="886626"/>
                  </a:cubicBezTo>
                  <a:cubicBezTo>
                    <a:pt x="5261424" y="922840"/>
                    <a:pt x="5286786" y="953912"/>
                    <a:pt x="5302586" y="990065"/>
                  </a:cubicBezTo>
                  <a:cubicBezTo>
                    <a:pt x="5317136" y="1023358"/>
                    <a:pt x="5323385" y="1110107"/>
                    <a:pt x="5331001" y="1137835"/>
                  </a:cubicBezTo>
                  <a:cubicBezTo>
                    <a:pt x="5342118" y="1178301"/>
                    <a:pt x="5360330" y="1216303"/>
                    <a:pt x="5373624" y="1256052"/>
                  </a:cubicBezTo>
                  <a:cubicBezTo>
                    <a:pt x="5398224" y="1329612"/>
                    <a:pt x="5417781" y="1405018"/>
                    <a:pt x="5444662" y="1477708"/>
                  </a:cubicBezTo>
                  <a:cubicBezTo>
                    <a:pt x="5488863" y="1597240"/>
                    <a:pt x="5543223" y="1712554"/>
                    <a:pt x="5586737" y="1832358"/>
                  </a:cubicBezTo>
                  <a:cubicBezTo>
                    <a:pt x="5623785" y="1934357"/>
                    <a:pt x="5686190" y="2142677"/>
                    <a:pt x="5686190" y="2142677"/>
                  </a:cubicBezTo>
                  <a:cubicBezTo>
                    <a:pt x="5711816" y="2409215"/>
                    <a:pt x="5676583" y="2174253"/>
                    <a:pt x="5771435" y="2482549"/>
                  </a:cubicBezTo>
                  <a:cubicBezTo>
                    <a:pt x="5789288" y="2540578"/>
                    <a:pt x="5798379" y="2601170"/>
                    <a:pt x="5814058" y="2659875"/>
                  </a:cubicBezTo>
                  <a:cubicBezTo>
                    <a:pt x="5822075" y="2689891"/>
                    <a:pt x="5833002" y="2718983"/>
                    <a:pt x="5842473" y="2748537"/>
                  </a:cubicBezTo>
                  <a:cubicBezTo>
                    <a:pt x="5741879" y="3010098"/>
                    <a:pt x="5831459" y="2803031"/>
                    <a:pt x="5416246" y="3265735"/>
                  </a:cubicBezTo>
                  <a:lnTo>
                    <a:pt x="5217340" y="3487391"/>
                  </a:lnTo>
                  <a:cubicBezTo>
                    <a:pt x="5198916" y="3507619"/>
                    <a:pt x="5186662" y="3540455"/>
                    <a:pt x="5160510" y="3546499"/>
                  </a:cubicBezTo>
                  <a:lnTo>
                    <a:pt x="5032642" y="3576054"/>
                  </a:lnTo>
                  <a:cubicBezTo>
                    <a:pt x="5023171" y="3590830"/>
                    <a:pt x="5015339" y="3606900"/>
                    <a:pt x="5004227" y="3620384"/>
                  </a:cubicBezTo>
                  <a:cubicBezTo>
                    <a:pt x="4986792" y="3641540"/>
                    <a:pt x="4961180" y="3655600"/>
                    <a:pt x="4947397" y="3679493"/>
                  </a:cubicBezTo>
                  <a:cubicBezTo>
                    <a:pt x="4931986" y="3706206"/>
                    <a:pt x="4928453" y="3738601"/>
                    <a:pt x="4918982" y="3768155"/>
                  </a:cubicBezTo>
                  <a:cubicBezTo>
                    <a:pt x="4909510" y="3866669"/>
                    <a:pt x="4899452" y="3965124"/>
                    <a:pt x="4890567" y="4063697"/>
                  </a:cubicBezTo>
                  <a:cubicBezTo>
                    <a:pt x="4885244" y="4122751"/>
                    <a:pt x="4861963" y="4183629"/>
                    <a:pt x="4876359" y="4241021"/>
                  </a:cubicBezTo>
                  <a:cubicBezTo>
                    <a:pt x="4891945" y="4303166"/>
                    <a:pt x="4932149" y="4358158"/>
                    <a:pt x="4975811" y="4403570"/>
                  </a:cubicBezTo>
                  <a:cubicBezTo>
                    <a:pt x="5113478" y="4546755"/>
                    <a:pt x="5242112" y="4711992"/>
                    <a:pt x="5416246" y="4802551"/>
                  </a:cubicBezTo>
                  <a:cubicBezTo>
                    <a:pt x="5435189" y="4812402"/>
                    <a:pt x="5456133" y="4818888"/>
                    <a:pt x="5473076" y="4832105"/>
                  </a:cubicBezTo>
                  <a:cubicBezTo>
                    <a:pt x="5494508" y="4848823"/>
                    <a:pt x="5509173" y="4873568"/>
                    <a:pt x="5529907" y="4891213"/>
                  </a:cubicBezTo>
                  <a:cubicBezTo>
                    <a:pt x="5561438" y="4918044"/>
                    <a:pt x="5603562" y="4932304"/>
                    <a:pt x="5629360" y="4965098"/>
                  </a:cubicBezTo>
                  <a:cubicBezTo>
                    <a:pt x="5886737" y="5292280"/>
                    <a:pt x="5859500" y="5238417"/>
                    <a:pt x="5941926" y="5452742"/>
                  </a:cubicBezTo>
                  <a:cubicBezTo>
                    <a:pt x="5937190" y="5482297"/>
                    <a:pt x="5930735" y="5511608"/>
                    <a:pt x="5927719" y="5541405"/>
                  </a:cubicBezTo>
                  <a:cubicBezTo>
                    <a:pt x="5922509" y="5592877"/>
                    <a:pt x="5916965" y="5676485"/>
                    <a:pt x="5911944" y="5758988"/>
                  </a:cubicBezTo>
                  <a:lnTo>
                    <a:pt x="5909628" y="5798094"/>
                  </a:lnTo>
                  <a:lnTo>
                    <a:pt x="0" y="5798094"/>
                  </a:lnTo>
                  <a:lnTo>
                    <a:pt x="0" y="1416224"/>
                  </a:lnTo>
                  <a:lnTo>
                    <a:pt x="28041" y="1436408"/>
                  </a:lnTo>
                  <a:cubicBezTo>
                    <a:pt x="44265" y="1449143"/>
                    <a:pt x="59798" y="1462727"/>
                    <a:pt x="74202" y="1477708"/>
                  </a:cubicBezTo>
                  <a:cubicBezTo>
                    <a:pt x="183537" y="1591427"/>
                    <a:pt x="253775" y="1744179"/>
                    <a:pt x="372561" y="1847135"/>
                  </a:cubicBezTo>
                  <a:cubicBezTo>
                    <a:pt x="417312" y="1885923"/>
                    <a:pt x="548280" y="2001126"/>
                    <a:pt x="585674" y="2024461"/>
                  </a:cubicBezTo>
                  <a:cubicBezTo>
                    <a:pt x="674873" y="2080125"/>
                    <a:pt x="632014" y="2055947"/>
                    <a:pt x="713543" y="2098346"/>
                  </a:cubicBezTo>
                  <a:cubicBezTo>
                    <a:pt x="751430" y="2063866"/>
                    <a:pt x="796420" y="2036338"/>
                    <a:pt x="827203" y="1994906"/>
                  </a:cubicBezTo>
                  <a:cubicBezTo>
                    <a:pt x="1015796" y="1741061"/>
                    <a:pt x="899206" y="1828333"/>
                    <a:pt x="1040316" y="1581148"/>
                  </a:cubicBezTo>
                  <a:cubicBezTo>
                    <a:pt x="1095978" y="1483642"/>
                    <a:pt x="1176256" y="1401811"/>
                    <a:pt x="1225015" y="1300384"/>
                  </a:cubicBezTo>
                  <a:cubicBezTo>
                    <a:pt x="1278986" y="1188113"/>
                    <a:pt x="1292425" y="1140951"/>
                    <a:pt x="1367090" y="1049173"/>
                  </a:cubicBezTo>
                  <a:cubicBezTo>
                    <a:pt x="1591442" y="773404"/>
                    <a:pt x="1356124" y="1093939"/>
                    <a:pt x="1494958" y="901402"/>
                  </a:cubicBezTo>
                  <a:cubicBezTo>
                    <a:pt x="1505828" y="867485"/>
                    <a:pt x="1523022" y="810947"/>
                    <a:pt x="1537581" y="783186"/>
                  </a:cubicBezTo>
                  <a:cubicBezTo>
                    <a:pt x="1595966" y="671854"/>
                    <a:pt x="1689428" y="585333"/>
                    <a:pt x="1779109" y="502421"/>
                  </a:cubicBezTo>
                  <a:cubicBezTo>
                    <a:pt x="1821732" y="463015"/>
                    <a:pt x="1865074" y="424435"/>
                    <a:pt x="1906978" y="384205"/>
                  </a:cubicBezTo>
                  <a:cubicBezTo>
                    <a:pt x="1926663" y="365306"/>
                    <a:pt x="1943647" y="343445"/>
                    <a:pt x="1963808" y="325097"/>
                  </a:cubicBezTo>
                  <a:cubicBezTo>
                    <a:pt x="2000949" y="291294"/>
                    <a:pt x="2049057" y="261060"/>
                    <a:pt x="2091676" y="236434"/>
                  </a:cubicBezTo>
                  <a:cubicBezTo>
                    <a:pt x="2110190" y="225736"/>
                    <a:pt x="2128414" y="213845"/>
                    <a:pt x="2148507" y="206879"/>
                  </a:cubicBezTo>
                  <a:cubicBezTo>
                    <a:pt x="2185556" y="194035"/>
                    <a:pt x="2223692" y="184285"/>
                    <a:pt x="2262167" y="177326"/>
                  </a:cubicBezTo>
                  <a:cubicBezTo>
                    <a:pt x="2457832" y="141933"/>
                    <a:pt x="2525328" y="144880"/>
                    <a:pt x="2731016" y="132994"/>
                  </a:cubicBezTo>
                  <a:lnTo>
                    <a:pt x="2972545" y="103440"/>
                  </a:lnTo>
                  <a:lnTo>
                    <a:pt x="3242489" y="73886"/>
                  </a:lnTo>
                  <a:cubicBezTo>
                    <a:pt x="3304299" y="65850"/>
                    <a:pt x="3365409" y="52622"/>
                    <a:pt x="3427187" y="44332"/>
                  </a:cubicBezTo>
                  <a:cubicBezTo>
                    <a:pt x="3777564" y="-2691"/>
                    <a:pt x="3578930" y="36411"/>
                    <a:pt x="3753961" y="0"/>
                  </a:cubicBezTo>
                  <a:close/>
                </a:path>
              </a:pathLst>
            </a:custGeom>
            <a:solidFill>
              <a:schemeClr val="bg1"/>
            </a:solidFill>
            <a:ln>
              <a:solidFill>
                <a:schemeClr val="accent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56" name="PPT世界-8-2" descr="图片包含 建筑, 前, 食物, 站&#10;&#10;描述已自动生成">
              <a:extLst>
                <a:ext uri="{FF2B5EF4-FFF2-40B4-BE49-F238E27FC236}">
                  <a16:creationId xmlns:a16="http://schemas.microsoft.com/office/drawing/2014/main" id="{1393C47E-6FA0-4C12-ADDE-07FBAD7E7903}"/>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8000" contrast="-12000"/>
                      </a14:imgEffect>
                    </a14:imgLayer>
                  </a14:imgProps>
                </a:ext>
                <a:ext uri="{28A0092B-C50C-407E-A947-70E740481C1C}">
                  <a14:useLocalDpi xmlns:a14="http://schemas.microsoft.com/office/drawing/2010/main"/>
                </a:ext>
              </a:extLst>
            </a:blip>
            <a:srcRect/>
            <a:stretch>
              <a:fillRect/>
            </a:stretch>
          </p:blipFill>
          <p:spPr>
            <a:xfrm flipH="1">
              <a:off x="7951444" y="2199146"/>
              <a:ext cx="4224572" cy="4022068"/>
            </a:xfrm>
            <a:custGeom>
              <a:avLst/>
              <a:gdLst>
                <a:gd name="connsiteX0" fmla="*/ 0 w 5746515"/>
                <a:gd name="connsiteY0" fmla="*/ 0 h 5471056"/>
                <a:gd name="connsiteX1" fmla="*/ 5746515 w 5746515"/>
                <a:gd name="connsiteY1" fmla="*/ 0 h 5471056"/>
                <a:gd name="connsiteX2" fmla="*/ 5746515 w 5746515"/>
                <a:gd name="connsiteY2" fmla="*/ 5471056 h 5471056"/>
                <a:gd name="connsiteX3" fmla="*/ 0 w 5746515"/>
                <a:gd name="connsiteY3" fmla="*/ 5471056 h 5471056"/>
              </a:gdLst>
              <a:ahLst/>
              <a:cxnLst>
                <a:cxn ang="0">
                  <a:pos x="connsiteX0" y="connsiteY0"/>
                </a:cxn>
                <a:cxn ang="0">
                  <a:pos x="connsiteX1" y="connsiteY1"/>
                </a:cxn>
                <a:cxn ang="0">
                  <a:pos x="connsiteX2" y="connsiteY2"/>
                </a:cxn>
                <a:cxn ang="0">
                  <a:pos x="connsiteX3" y="connsiteY3"/>
                </a:cxn>
              </a:cxnLst>
              <a:rect l="l" t="t" r="r" b="b"/>
              <a:pathLst>
                <a:path w="5746515" h="5471056">
                  <a:moveTo>
                    <a:pt x="0" y="0"/>
                  </a:moveTo>
                  <a:lnTo>
                    <a:pt x="5746515" y="0"/>
                  </a:lnTo>
                  <a:lnTo>
                    <a:pt x="5746515" y="5471056"/>
                  </a:lnTo>
                  <a:lnTo>
                    <a:pt x="0" y="5471056"/>
                  </a:lnTo>
                  <a:close/>
                </a:path>
              </a:pathLst>
            </a:custGeom>
            <a:effectLst>
              <a:outerShdw blurRad="127000" sx="101000" sy="101000" algn="ctr" rotWithShape="0">
                <a:prstClr val="black">
                  <a:alpha val="20000"/>
                </a:prstClr>
              </a:outerShdw>
            </a:effectLst>
          </p:spPr>
        </p:pic>
        <p:sp>
          <p:nvSpPr>
            <p:cNvPr id="57" name="PPT世界-8-3">
              <a:extLst>
                <a:ext uri="{FF2B5EF4-FFF2-40B4-BE49-F238E27FC236}">
                  <a16:creationId xmlns:a16="http://schemas.microsoft.com/office/drawing/2014/main" id="{E0FBDBA1-FAD2-45D1-99FE-8DEEEFEF6EBA}"/>
                </a:ext>
              </a:extLst>
            </p:cNvPr>
            <p:cNvSpPr/>
            <p:nvPr/>
          </p:nvSpPr>
          <p:spPr>
            <a:xfrm rot="11160904" flipH="1">
              <a:off x="11050879" y="2875574"/>
              <a:ext cx="559039" cy="611263"/>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8" name="PPT世界-8-4">
              <a:extLst>
                <a:ext uri="{FF2B5EF4-FFF2-40B4-BE49-F238E27FC236}">
                  <a16:creationId xmlns:a16="http://schemas.microsoft.com/office/drawing/2014/main" id="{865B098D-FC09-4E67-A4D2-01BDE4F805DF}"/>
                </a:ext>
              </a:extLst>
            </p:cNvPr>
            <p:cNvSpPr/>
            <p:nvPr/>
          </p:nvSpPr>
          <p:spPr>
            <a:xfrm rot="645466" flipH="1">
              <a:off x="8380512" y="4988971"/>
              <a:ext cx="473335" cy="517553"/>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59" name="PPT世界-9">
            <a:extLst>
              <a:ext uri="{FF2B5EF4-FFF2-40B4-BE49-F238E27FC236}">
                <a16:creationId xmlns:a16="http://schemas.microsoft.com/office/drawing/2014/main" id="{8E771F92-597B-48B1-8164-B70C2EF94624}"/>
              </a:ext>
            </a:extLst>
          </p:cNvPr>
          <p:cNvGrpSpPr/>
          <p:nvPr/>
        </p:nvGrpSpPr>
        <p:grpSpPr>
          <a:xfrm>
            <a:off x="319341" y="299953"/>
            <a:ext cx="3569558" cy="600930"/>
            <a:chOff x="1393398" y="2636753"/>
            <a:chExt cx="3569558" cy="600930"/>
          </a:xfrm>
        </p:grpSpPr>
        <p:sp>
          <p:nvSpPr>
            <p:cNvPr id="60" name="PPT世界-9-1">
              <a:extLst>
                <a:ext uri="{FF2B5EF4-FFF2-40B4-BE49-F238E27FC236}">
                  <a16:creationId xmlns:a16="http://schemas.microsoft.com/office/drawing/2014/main" id="{8DD726EC-05A6-499F-AB6E-CA659FC1CF22}"/>
                </a:ext>
              </a:extLst>
            </p:cNvPr>
            <p:cNvSpPr/>
            <p:nvPr/>
          </p:nvSpPr>
          <p:spPr>
            <a:xfrm rot="11647782">
              <a:off x="1435500" y="2642633"/>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9-2">
              <a:extLst>
                <a:ext uri="{FF2B5EF4-FFF2-40B4-BE49-F238E27FC236}">
                  <a16:creationId xmlns:a16="http://schemas.microsoft.com/office/drawing/2014/main" id="{450D0AB1-A802-4FF8-A070-6478EB23C51D}"/>
                </a:ext>
              </a:extLst>
            </p:cNvPr>
            <p:cNvSpPr/>
            <p:nvPr/>
          </p:nvSpPr>
          <p:spPr>
            <a:xfrm rot="15561976">
              <a:off x="1406746" y="2653379"/>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2" name="PPT世界-9-3">
              <a:extLst>
                <a:ext uri="{FF2B5EF4-FFF2-40B4-BE49-F238E27FC236}">
                  <a16:creationId xmlns:a16="http://schemas.microsoft.com/office/drawing/2014/main" id="{B4C7EDC1-FF13-475C-8FC8-65E652F37A17}"/>
                </a:ext>
              </a:extLst>
            </p:cNvPr>
            <p:cNvSpPr txBox="1"/>
            <p:nvPr/>
          </p:nvSpPr>
          <p:spPr>
            <a:xfrm>
              <a:off x="1393398" y="2729850"/>
              <a:ext cx="617633" cy="400110"/>
            </a:xfrm>
            <a:prstGeom prst="rect">
              <a:avLst/>
            </a:prstGeom>
            <a:noFill/>
          </p:spPr>
          <p:txBody>
            <a:bodyPr wrap="square" rtlCol="0">
              <a:noAutofit/>
            </a:bodyPr>
            <a:lstStyle>
              <a:defPPr>
                <a:defRPr lang="zh-CN"/>
              </a:defPPr>
              <a:lvl1pPr>
                <a:defRPr sz="48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pPr algn="ctr"/>
              <a:r>
                <a:rPr lang="en-US" altLang="zh-CN"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rPr>
                <a:t>01</a:t>
              </a:r>
              <a:endParaRPr lang="zh-CN" altLang="en-US"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63" name="PPT世界-9-4">
              <a:extLst>
                <a:ext uri="{FF2B5EF4-FFF2-40B4-BE49-F238E27FC236}">
                  <a16:creationId xmlns:a16="http://schemas.microsoft.com/office/drawing/2014/main" id="{596580A6-0561-4B86-9FCE-3D350C22FAE8}"/>
                </a:ext>
              </a:extLst>
            </p:cNvPr>
            <p:cNvSpPr txBox="1"/>
            <p:nvPr/>
          </p:nvSpPr>
          <p:spPr>
            <a:xfrm>
              <a:off x="3138853" y="2681749"/>
              <a:ext cx="1824103"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CHINESE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64" name="PPT世界-9-5">
              <a:extLst>
                <a:ext uri="{FF2B5EF4-FFF2-40B4-BE49-F238E27FC236}">
                  <a16:creationId xmlns:a16="http://schemas.microsoft.com/office/drawing/2014/main" id="{BA4775D3-AE64-47C8-90DD-3CB5CBC5AD45}"/>
                </a:ext>
              </a:extLst>
            </p:cNvPr>
            <p:cNvSpPr txBox="1"/>
            <p:nvPr/>
          </p:nvSpPr>
          <p:spPr>
            <a:xfrm>
              <a:off x="2433823" y="2718849"/>
              <a:ext cx="2071548"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PPT世界-1">
            <a:extLst>
              <a:ext uri="{FF2B5EF4-FFF2-40B4-BE49-F238E27FC236}">
                <a16:creationId xmlns:a16="http://schemas.microsoft.com/office/drawing/2014/main" id="{7F893FE0-89A2-4C52-9140-FA6E2B8DFA34}"/>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6" name="PPT世界-2">
            <a:extLst>
              <a:ext uri="{FF2B5EF4-FFF2-40B4-BE49-F238E27FC236}">
                <a16:creationId xmlns:a16="http://schemas.microsoft.com/office/drawing/2014/main" id="{1C934133-3716-435C-B705-E24FAAFA7D86}"/>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25" name="PPT世界-4">
            <a:extLst>
              <a:ext uri="{FF2B5EF4-FFF2-40B4-BE49-F238E27FC236}">
                <a16:creationId xmlns:a16="http://schemas.microsoft.com/office/drawing/2014/main" id="{6AC8BF14-3B53-4EA8-9698-CD57EA0C7914}"/>
              </a:ext>
            </a:extLst>
          </p:cNvPr>
          <p:cNvGrpSpPr/>
          <p:nvPr/>
        </p:nvGrpSpPr>
        <p:grpSpPr>
          <a:xfrm>
            <a:off x="6564272" y="1739246"/>
            <a:ext cx="4782553" cy="4005673"/>
            <a:chOff x="6564272" y="1739246"/>
            <a:chExt cx="4782553" cy="4005673"/>
          </a:xfrm>
        </p:grpSpPr>
        <p:grpSp>
          <p:nvGrpSpPr>
            <p:cNvPr id="6" name="组合 5">
              <a:extLst>
                <a:ext uri="{FF2B5EF4-FFF2-40B4-BE49-F238E27FC236}">
                  <a16:creationId xmlns:a16="http://schemas.microsoft.com/office/drawing/2014/main" id="{D56C01F9-98E1-408A-8E52-28B5D3BA03B0}"/>
                </a:ext>
              </a:extLst>
            </p:cNvPr>
            <p:cNvGrpSpPr/>
            <p:nvPr/>
          </p:nvGrpSpPr>
          <p:grpSpPr>
            <a:xfrm>
              <a:off x="6564272" y="1739246"/>
              <a:ext cx="4782552" cy="724088"/>
              <a:chOff x="6564272" y="1739246"/>
              <a:chExt cx="4782552" cy="724088"/>
            </a:xfrm>
          </p:grpSpPr>
          <p:sp>
            <p:nvSpPr>
              <p:cNvPr id="81" name="PPT世界-4-1"/>
              <p:cNvSpPr/>
              <p:nvPr/>
            </p:nvSpPr>
            <p:spPr>
              <a:xfrm>
                <a:off x="6564272" y="1739246"/>
                <a:ext cx="4782552" cy="724088"/>
              </a:xfrm>
              <a:prstGeom prst="roundRect">
                <a:avLst>
                  <a:gd name="adj" fmla="val 161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dirty="0">
                  <a:cs typeface="+mn-ea"/>
                  <a:sym typeface="+mn-lt"/>
                </a:endParaRPr>
              </a:p>
            </p:txBody>
          </p:sp>
          <p:grpSp>
            <p:nvGrpSpPr>
              <p:cNvPr id="82" name="Group 18"/>
              <p:cNvGrpSpPr/>
              <p:nvPr/>
            </p:nvGrpSpPr>
            <p:grpSpPr>
              <a:xfrm>
                <a:off x="6851380" y="1979003"/>
                <a:ext cx="290711" cy="244574"/>
                <a:chOff x="5356342" y="3093565"/>
                <a:chExt cx="465138" cy="391319"/>
              </a:xfrm>
              <a:solidFill>
                <a:schemeClr val="tx1">
                  <a:lumMod val="65000"/>
                  <a:lumOff val="35000"/>
                </a:schemeClr>
              </a:solidFill>
            </p:grpSpPr>
            <p:sp>
              <p:nvSpPr>
                <p:cNvPr id="84" name="PPT世界-4-2"/>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85" name="PPT世界-4-3"/>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86" name="PPT世界-4-4"/>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grpSp>
          <p:grpSp>
            <p:nvGrpSpPr>
              <p:cNvPr id="3" name="组合 2">
                <a:extLst>
                  <a:ext uri="{FF2B5EF4-FFF2-40B4-BE49-F238E27FC236}">
                    <a16:creationId xmlns:a16="http://schemas.microsoft.com/office/drawing/2014/main" id="{ED89D0F3-F690-4EB3-B8FE-A03223D2194C}"/>
                  </a:ext>
                </a:extLst>
              </p:cNvPr>
              <p:cNvGrpSpPr/>
              <p:nvPr/>
            </p:nvGrpSpPr>
            <p:grpSpPr>
              <a:xfrm>
                <a:off x="7539592" y="1942205"/>
                <a:ext cx="3440219" cy="318171"/>
                <a:chOff x="-4511691" y="5206831"/>
                <a:chExt cx="3440219" cy="318171"/>
              </a:xfrm>
            </p:grpSpPr>
            <p:sp>
              <p:nvSpPr>
                <p:cNvPr id="116" name="PPT世界-4-5">
                  <a:extLst>
                    <a:ext uri="{FF2B5EF4-FFF2-40B4-BE49-F238E27FC236}">
                      <a16:creationId xmlns:a16="http://schemas.microsoft.com/office/drawing/2014/main" id="{549368A1-F14C-4322-97D3-A02465C9093A}"/>
                    </a:ext>
                  </a:extLst>
                </p:cNvPr>
                <p:cNvSpPr txBox="1"/>
                <p:nvPr/>
              </p:nvSpPr>
              <p:spPr>
                <a:xfrm>
                  <a:off x="-2780883" y="5216845"/>
                  <a:ext cx="1709411" cy="307777"/>
                </a:xfrm>
                <a:prstGeom prst="rect">
                  <a:avLst/>
                </a:prstGeom>
                <a:noFill/>
              </p:spPr>
              <p:txBody>
                <a:bodyPr wrap="square">
                  <a:noAutofit/>
                </a:bodyPr>
                <a:lstStyle/>
                <a:p>
                  <a:r>
                    <a:rPr lang="zh-CN" altLang="en-US" sz="1400" dirty="0">
                      <a:latin typeface="+mn-ea"/>
                      <a:cs typeface="思源黑体 CN Bold" panose="020B0800000000000000" pitchFamily="34" charset="-122"/>
                    </a:rPr>
                    <a:t>单击此处键入文本</a:t>
                  </a:r>
                  <a:endParaRPr lang="en-US" altLang="zh-CN" sz="1400" dirty="0">
                    <a:latin typeface="+mn-ea"/>
                    <a:cs typeface="思源黑体 CN Bold" panose="020B0800000000000000" pitchFamily="34" charset="-122"/>
                  </a:endParaRPr>
                </a:p>
              </p:txBody>
            </p:sp>
            <p:grpSp>
              <p:nvGrpSpPr>
                <p:cNvPr id="117" name="组合 116">
                  <a:extLst>
                    <a:ext uri="{FF2B5EF4-FFF2-40B4-BE49-F238E27FC236}">
                      <a16:creationId xmlns:a16="http://schemas.microsoft.com/office/drawing/2014/main" id="{A000C6CE-A9A4-4FFB-A1D7-1F4C1B2A7CD7}"/>
                    </a:ext>
                  </a:extLst>
                </p:cNvPr>
                <p:cNvGrpSpPr/>
                <p:nvPr/>
              </p:nvGrpSpPr>
              <p:grpSpPr>
                <a:xfrm>
                  <a:off x="-4511691" y="5206831"/>
                  <a:ext cx="1548000" cy="318171"/>
                  <a:chOff x="2589463" y="-1108113"/>
                  <a:chExt cx="1548000" cy="318171"/>
                </a:xfrm>
              </p:grpSpPr>
              <p:sp>
                <p:nvSpPr>
                  <p:cNvPr id="118" name="PPT世界-4-6">
                    <a:extLst>
                      <a:ext uri="{FF2B5EF4-FFF2-40B4-BE49-F238E27FC236}">
                        <a16:creationId xmlns:a16="http://schemas.microsoft.com/office/drawing/2014/main" id="{49A933A8-080E-4F11-9F4B-6CCF359D607E}"/>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19" name="PPT世界-4-7">
                    <a:extLst>
                      <a:ext uri="{FF2B5EF4-FFF2-40B4-BE49-F238E27FC236}">
                        <a16:creationId xmlns:a16="http://schemas.microsoft.com/office/drawing/2014/main" id="{691492A3-8A16-4232-8767-6142F6DC8F7E}"/>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9" name="组合 8">
              <a:extLst>
                <a:ext uri="{FF2B5EF4-FFF2-40B4-BE49-F238E27FC236}">
                  <a16:creationId xmlns:a16="http://schemas.microsoft.com/office/drawing/2014/main" id="{3F3159DF-56B2-4285-9F02-A255C61A64F8}"/>
                </a:ext>
              </a:extLst>
            </p:cNvPr>
            <p:cNvGrpSpPr/>
            <p:nvPr/>
          </p:nvGrpSpPr>
          <p:grpSpPr>
            <a:xfrm>
              <a:off x="6564273" y="4081019"/>
              <a:ext cx="4782552" cy="724088"/>
              <a:chOff x="6564273" y="3907751"/>
              <a:chExt cx="4782552" cy="724088"/>
            </a:xfrm>
          </p:grpSpPr>
          <p:sp>
            <p:nvSpPr>
              <p:cNvPr id="88" name="PPT世界-4-8"/>
              <p:cNvSpPr/>
              <p:nvPr/>
            </p:nvSpPr>
            <p:spPr>
              <a:xfrm>
                <a:off x="6564273" y="3907751"/>
                <a:ext cx="4782552" cy="724088"/>
              </a:xfrm>
              <a:prstGeom prst="roundRect">
                <a:avLst>
                  <a:gd name="adj" fmla="val 161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dirty="0">
                  <a:cs typeface="+mn-ea"/>
                  <a:sym typeface="+mn-lt"/>
                </a:endParaRPr>
              </a:p>
            </p:txBody>
          </p:sp>
          <p:grpSp>
            <p:nvGrpSpPr>
              <p:cNvPr id="89" name="Group 6"/>
              <p:cNvGrpSpPr/>
              <p:nvPr/>
            </p:nvGrpSpPr>
            <p:grpSpPr>
              <a:xfrm>
                <a:off x="6896774" y="4124440"/>
                <a:ext cx="199926" cy="290711"/>
                <a:chOff x="10146507" y="3505994"/>
                <a:chExt cx="319881" cy="465138"/>
              </a:xfrm>
              <a:solidFill>
                <a:schemeClr val="tx1">
                  <a:lumMod val="65000"/>
                  <a:lumOff val="35000"/>
                </a:schemeClr>
              </a:solidFill>
            </p:grpSpPr>
            <p:sp>
              <p:nvSpPr>
                <p:cNvPr id="91" name="PPT世界-4-9"/>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92" name="PPT世界-4-10"/>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grpSp>
          <p:grpSp>
            <p:nvGrpSpPr>
              <p:cNvPr id="128" name="组合 127">
                <a:extLst>
                  <a:ext uri="{FF2B5EF4-FFF2-40B4-BE49-F238E27FC236}">
                    <a16:creationId xmlns:a16="http://schemas.microsoft.com/office/drawing/2014/main" id="{E2027B84-41CD-4FDF-A347-3C81AD6A63BD}"/>
                  </a:ext>
                </a:extLst>
              </p:cNvPr>
              <p:cNvGrpSpPr/>
              <p:nvPr/>
            </p:nvGrpSpPr>
            <p:grpSpPr>
              <a:xfrm>
                <a:off x="7539592" y="4110710"/>
                <a:ext cx="3440219" cy="318171"/>
                <a:chOff x="-4511691" y="5206831"/>
                <a:chExt cx="3440219" cy="318171"/>
              </a:xfrm>
            </p:grpSpPr>
            <p:sp>
              <p:nvSpPr>
                <p:cNvPr id="129" name="PPT世界-4-11">
                  <a:extLst>
                    <a:ext uri="{FF2B5EF4-FFF2-40B4-BE49-F238E27FC236}">
                      <a16:creationId xmlns:a16="http://schemas.microsoft.com/office/drawing/2014/main" id="{E768022C-3226-434A-AB0F-76E5AF06B84C}"/>
                    </a:ext>
                  </a:extLst>
                </p:cNvPr>
                <p:cNvSpPr txBox="1"/>
                <p:nvPr/>
              </p:nvSpPr>
              <p:spPr>
                <a:xfrm>
                  <a:off x="-2780883" y="5216845"/>
                  <a:ext cx="1709411" cy="307777"/>
                </a:xfrm>
                <a:prstGeom prst="rect">
                  <a:avLst/>
                </a:prstGeom>
                <a:noFill/>
              </p:spPr>
              <p:txBody>
                <a:bodyPr wrap="square">
                  <a:noAutofit/>
                </a:bodyPr>
                <a:lstStyle/>
                <a:p>
                  <a:r>
                    <a:rPr lang="zh-CN" altLang="en-US" sz="1400" dirty="0">
                      <a:latin typeface="+mn-ea"/>
                      <a:cs typeface="思源黑体 CN Bold" panose="020B0800000000000000" pitchFamily="34" charset="-122"/>
                    </a:rPr>
                    <a:t>单击此处键入文本</a:t>
                  </a:r>
                  <a:endParaRPr lang="en-US" altLang="zh-CN" sz="1400" dirty="0">
                    <a:latin typeface="+mn-ea"/>
                    <a:cs typeface="思源黑体 CN Bold" panose="020B0800000000000000" pitchFamily="34" charset="-122"/>
                  </a:endParaRPr>
                </a:p>
              </p:txBody>
            </p:sp>
            <p:grpSp>
              <p:nvGrpSpPr>
                <p:cNvPr id="130" name="组合 129">
                  <a:extLst>
                    <a:ext uri="{FF2B5EF4-FFF2-40B4-BE49-F238E27FC236}">
                      <a16:creationId xmlns:a16="http://schemas.microsoft.com/office/drawing/2014/main" id="{8671178F-3F13-43BD-B591-2D6D665E2048}"/>
                    </a:ext>
                  </a:extLst>
                </p:cNvPr>
                <p:cNvGrpSpPr/>
                <p:nvPr/>
              </p:nvGrpSpPr>
              <p:grpSpPr>
                <a:xfrm>
                  <a:off x="-4511691" y="5206831"/>
                  <a:ext cx="1548000" cy="318171"/>
                  <a:chOff x="2589463" y="-1108113"/>
                  <a:chExt cx="1548000" cy="318171"/>
                </a:xfrm>
              </p:grpSpPr>
              <p:sp>
                <p:nvSpPr>
                  <p:cNvPr id="131" name="PPT世界-4-12">
                    <a:extLst>
                      <a:ext uri="{FF2B5EF4-FFF2-40B4-BE49-F238E27FC236}">
                        <a16:creationId xmlns:a16="http://schemas.microsoft.com/office/drawing/2014/main" id="{FC2AC963-A81E-446E-8818-BCAA2221D5A8}"/>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32" name="PPT世界-4-13">
                    <a:extLst>
                      <a:ext uri="{FF2B5EF4-FFF2-40B4-BE49-F238E27FC236}">
                        <a16:creationId xmlns:a16="http://schemas.microsoft.com/office/drawing/2014/main" id="{9116E729-E73E-4935-8A9E-B124B90BA0EE}"/>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8" name="组合 7">
              <a:extLst>
                <a:ext uri="{FF2B5EF4-FFF2-40B4-BE49-F238E27FC236}">
                  <a16:creationId xmlns:a16="http://schemas.microsoft.com/office/drawing/2014/main" id="{93EDD97D-81AF-4109-98A0-025059EAB2F6}"/>
                </a:ext>
              </a:extLst>
            </p:cNvPr>
            <p:cNvGrpSpPr/>
            <p:nvPr/>
          </p:nvGrpSpPr>
          <p:grpSpPr>
            <a:xfrm>
              <a:off x="6564273" y="5020831"/>
              <a:ext cx="4782552" cy="724088"/>
              <a:chOff x="6564273" y="4760930"/>
              <a:chExt cx="4782552" cy="724088"/>
            </a:xfrm>
          </p:grpSpPr>
          <p:sp>
            <p:nvSpPr>
              <p:cNvPr id="94" name="PPT世界-4-14"/>
              <p:cNvSpPr/>
              <p:nvPr/>
            </p:nvSpPr>
            <p:spPr>
              <a:xfrm>
                <a:off x="6564273" y="4760930"/>
                <a:ext cx="4782552" cy="724088"/>
              </a:xfrm>
              <a:prstGeom prst="roundRect">
                <a:avLst>
                  <a:gd name="adj" fmla="val 161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dirty="0">
                  <a:cs typeface="+mn-ea"/>
                  <a:sym typeface="+mn-lt"/>
                </a:endParaRPr>
              </a:p>
            </p:txBody>
          </p:sp>
          <p:grpSp>
            <p:nvGrpSpPr>
              <p:cNvPr id="95" name="Group 14"/>
              <p:cNvGrpSpPr/>
              <p:nvPr/>
            </p:nvGrpSpPr>
            <p:grpSpPr>
              <a:xfrm>
                <a:off x="6897021" y="4977619"/>
                <a:ext cx="199430" cy="290711"/>
                <a:chOff x="5429367" y="4908078"/>
                <a:chExt cx="319088" cy="465138"/>
              </a:xfrm>
              <a:solidFill>
                <a:schemeClr val="tx1">
                  <a:lumMod val="65000"/>
                  <a:lumOff val="35000"/>
                </a:schemeClr>
              </a:solidFill>
            </p:grpSpPr>
            <p:sp>
              <p:nvSpPr>
                <p:cNvPr id="97" name="PPT世界-4-15"/>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98" name="PPT世界-4-16"/>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99" name="PPT世界-4-17"/>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grpSp>
          <p:grpSp>
            <p:nvGrpSpPr>
              <p:cNvPr id="133" name="组合 132">
                <a:extLst>
                  <a:ext uri="{FF2B5EF4-FFF2-40B4-BE49-F238E27FC236}">
                    <a16:creationId xmlns:a16="http://schemas.microsoft.com/office/drawing/2014/main" id="{3E19DB71-F078-47D8-BC2F-50E9FCB5B603}"/>
                  </a:ext>
                </a:extLst>
              </p:cNvPr>
              <p:cNvGrpSpPr/>
              <p:nvPr/>
            </p:nvGrpSpPr>
            <p:grpSpPr>
              <a:xfrm>
                <a:off x="7539592" y="4963889"/>
                <a:ext cx="3440219" cy="318171"/>
                <a:chOff x="-4511691" y="5206831"/>
                <a:chExt cx="3440219" cy="318171"/>
              </a:xfrm>
            </p:grpSpPr>
            <p:sp>
              <p:nvSpPr>
                <p:cNvPr id="134" name="PPT世界-4-18">
                  <a:extLst>
                    <a:ext uri="{FF2B5EF4-FFF2-40B4-BE49-F238E27FC236}">
                      <a16:creationId xmlns:a16="http://schemas.microsoft.com/office/drawing/2014/main" id="{576F04B9-D762-42E3-9341-B3C11EF18101}"/>
                    </a:ext>
                  </a:extLst>
                </p:cNvPr>
                <p:cNvSpPr txBox="1"/>
                <p:nvPr/>
              </p:nvSpPr>
              <p:spPr>
                <a:xfrm>
                  <a:off x="-2780883" y="5216845"/>
                  <a:ext cx="1709411" cy="307777"/>
                </a:xfrm>
                <a:prstGeom prst="rect">
                  <a:avLst/>
                </a:prstGeom>
                <a:noFill/>
              </p:spPr>
              <p:txBody>
                <a:bodyPr wrap="square">
                  <a:noAutofit/>
                </a:bodyPr>
                <a:lstStyle/>
                <a:p>
                  <a:r>
                    <a:rPr lang="zh-CN" altLang="en-US" sz="1400" dirty="0">
                      <a:latin typeface="+mn-ea"/>
                      <a:cs typeface="思源黑体 CN Bold" panose="020B0800000000000000" pitchFamily="34" charset="-122"/>
                    </a:rPr>
                    <a:t>单击此处键入文本</a:t>
                  </a:r>
                  <a:endParaRPr lang="en-US" altLang="zh-CN" sz="1400" dirty="0">
                    <a:latin typeface="+mn-ea"/>
                    <a:cs typeface="思源黑体 CN Bold" panose="020B0800000000000000" pitchFamily="34" charset="-122"/>
                  </a:endParaRPr>
                </a:p>
              </p:txBody>
            </p:sp>
            <p:grpSp>
              <p:nvGrpSpPr>
                <p:cNvPr id="135" name="组合 134">
                  <a:extLst>
                    <a:ext uri="{FF2B5EF4-FFF2-40B4-BE49-F238E27FC236}">
                      <a16:creationId xmlns:a16="http://schemas.microsoft.com/office/drawing/2014/main" id="{B16E5A1A-022C-4737-BA0A-6EB3B3D5FB40}"/>
                    </a:ext>
                  </a:extLst>
                </p:cNvPr>
                <p:cNvGrpSpPr/>
                <p:nvPr/>
              </p:nvGrpSpPr>
              <p:grpSpPr>
                <a:xfrm>
                  <a:off x="-4511691" y="5206831"/>
                  <a:ext cx="1548000" cy="318171"/>
                  <a:chOff x="2589463" y="-1108113"/>
                  <a:chExt cx="1548000" cy="318171"/>
                </a:xfrm>
              </p:grpSpPr>
              <p:sp>
                <p:nvSpPr>
                  <p:cNvPr id="136" name="PPT世界-4-19">
                    <a:extLst>
                      <a:ext uri="{FF2B5EF4-FFF2-40B4-BE49-F238E27FC236}">
                        <a16:creationId xmlns:a16="http://schemas.microsoft.com/office/drawing/2014/main" id="{7CF2C2DD-CDBE-4C3C-9C73-2A6DB2E5CAA2}"/>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37" name="PPT世界-4-20">
                    <a:extLst>
                      <a:ext uri="{FF2B5EF4-FFF2-40B4-BE49-F238E27FC236}">
                        <a16:creationId xmlns:a16="http://schemas.microsoft.com/office/drawing/2014/main" id="{CCDF3E56-3BA4-4691-8F67-0BE12E1FDF09}"/>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5" name="组合 4">
              <a:extLst>
                <a:ext uri="{FF2B5EF4-FFF2-40B4-BE49-F238E27FC236}">
                  <a16:creationId xmlns:a16="http://schemas.microsoft.com/office/drawing/2014/main" id="{93DBF048-022F-4556-AEF5-12028D6490B7}"/>
                </a:ext>
              </a:extLst>
            </p:cNvPr>
            <p:cNvGrpSpPr/>
            <p:nvPr/>
          </p:nvGrpSpPr>
          <p:grpSpPr>
            <a:xfrm>
              <a:off x="6564273" y="2679057"/>
              <a:ext cx="4782552" cy="1186239"/>
              <a:chOff x="6564273" y="2592423"/>
              <a:chExt cx="4782552" cy="1186239"/>
            </a:xfrm>
          </p:grpSpPr>
          <p:sp>
            <p:nvSpPr>
              <p:cNvPr id="72" name="PPT世界-4-21"/>
              <p:cNvSpPr/>
              <p:nvPr/>
            </p:nvSpPr>
            <p:spPr>
              <a:xfrm>
                <a:off x="6564273" y="2592423"/>
                <a:ext cx="4782552" cy="1186239"/>
              </a:xfrm>
              <a:prstGeom prst="roundRect">
                <a:avLst>
                  <a:gd name="adj" fmla="val 161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dirty="0">
                  <a:cs typeface="+mn-ea"/>
                  <a:sym typeface="+mn-lt"/>
                </a:endParaRPr>
              </a:p>
            </p:txBody>
          </p:sp>
          <p:grpSp>
            <p:nvGrpSpPr>
              <p:cNvPr id="4" name="组合 3">
                <a:extLst>
                  <a:ext uri="{FF2B5EF4-FFF2-40B4-BE49-F238E27FC236}">
                    <a16:creationId xmlns:a16="http://schemas.microsoft.com/office/drawing/2014/main" id="{D2DBD975-4528-4734-94B6-F8CE85B5B551}"/>
                  </a:ext>
                </a:extLst>
              </p:cNvPr>
              <p:cNvGrpSpPr/>
              <p:nvPr/>
            </p:nvGrpSpPr>
            <p:grpSpPr>
              <a:xfrm>
                <a:off x="6851629" y="3040435"/>
                <a:ext cx="290215" cy="290215"/>
                <a:chOff x="6851629" y="2970577"/>
                <a:chExt cx="290215" cy="290215"/>
              </a:xfrm>
            </p:grpSpPr>
            <p:sp>
              <p:nvSpPr>
                <p:cNvPr id="76" name="PPT世界-4-22"/>
                <p:cNvSpPr/>
                <p:nvPr/>
              </p:nvSpPr>
              <p:spPr bwMode="auto">
                <a:xfrm>
                  <a:off x="6851629" y="2970577"/>
                  <a:ext cx="290215" cy="29021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77" name="PPT世界-4-23"/>
                <p:cNvSpPr/>
                <p:nvPr/>
              </p:nvSpPr>
              <p:spPr bwMode="auto">
                <a:xfrm>
                  <a:off x="6960770" y="3070291"/>
                  <a:ext cx="78383" cy="8135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78" name="PPT世界-4-24"/>
                <p:cNvSpPr/>
                <p:nvPr/>
              </p:nvSpPr>
              <p:spPr bwMode="auto">
                <a:xfrm>
                  <a:off x="6951343" y="3170006"/>
                  <a:ext cx="44153" cy="46137"/>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sp>
              <p:nvSpPr>
                <p:cNvPr id="79" name="PPT世界-4-25"/>
                <p:cNvSpPr/>
                <p:nvPr/>
              </p:nvSpPr>
              <p:spPr bwMode="auto">
                <a:xfrm>
                  <a:off x="6996984" y="3015721"/>
                  <a:ext cx="44649" cy="4663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1907" tIns="11907" rIns="11907" bIns="11907" anchor="ctr">
                  <a:noAutofit/>
                </a:bodyPr>
                <a:lstStyle/>
                <a:p>
                  <a:pPr algn="ctr" defTabSz="142875" fontAlgn="base" hangingPunct="0">
                    <a:spcBef>
                      <a:spcPct val="0"/>
                    </a:spcBef>
                    <a:spcAft>
                      <a:spcPct val="0"/>
                    </a:spcAft>
                  </a:pPr>
                  <a:endParaRPr lang="en-US" sz="935" dirty="0">
                    <a:solidFill>
                      <a:srgbClr val="FFFFFF"/>
                    </a:solidFill>
                    <a:effectLst>
                      <a:outerShdw blurRad="38100" dist="38100" dir="2700000" algn="tl">
                        <a:srgbClr val="000000"/>
                      </a:outerShdw>
                    </a:effectLst>
                    <a:cs typeface="+mn-ea"/>
                    <a:sym typeface="+mn-lt"/>
                  </a:endParaRPr>
                </a:p>
              </p:txBody>
            </p:sp>
          </p:grpSp>
          <p:grpSp>
            <p:nvGrpSpPr>
              <p:cNvPr id="138" name="组合 137">
                <a:extLst>
                  <a:ext uri="{FF2B5EF4-FFF2-40B4-BE49-F238E27FC236}">
                    <a16:creationId xmlns:a16="http://schemas.microsoft.com/office/drawing/2014/main" id="{EFAB91C1-6390-4727-AD99-E653CE72E0F2}"/>
                  </a:ext>
                </a:extLst>
              </p:cNvPr>
              <p:cNvGrpSpPr/>
              <p:nvPr/>
            </p:nvGrpSpPr>
            <p:grpSpPr>
              <a:xfrm>
                <a:off x="7539592" y="2671395"/>
                <a:ext cx="3440219" cy="1028295"/>
                <a:chOff x="-4511691" y="4864752"/>
                <a:chExt cx="3440219" cy="1028295"/>
              </a:xfrm>
            </p:grpSpPr>
            <p:sp>
              <p:nvSpPr>
                <p:cNvPr id="139" name="PPT世界-4-26">
                  <a:extLst>
                    <a:ext uri="{FF2B5EF4-FFF2-40B4-BE49-F238E27FC236}">
                      <a16:creationId xmlns:a16="http://schemas.microsoft.com/office/drawing/2014/main" id="{02075500-C835-44D3-B826-347770D07A5D}"/>
                    </a:ext>
                  </a:extLst>
                </p:cNvPr>
                <p:cNvSpPr txBox="1"/>
                <p:nvPr/>
              </p:nvSpPr>
              <p:spPr>
                <a:xfrm>
                  <a:off x="-2780883" y="4864752"/>
                  <a:ext cx="1709411" cy="1028295"/>
                </a:xfrm>
                <a:prstGeom prst="rect">
                  <a:avLst/>
                </a:prstGeom>
                <a:noFill/>
              </p:spPr>
              <p:txBody>
                <a:bodyPr wrap="square">
                  <a:noAutofit/>
                </a:bodyPr>
                <a:lstStyle/>
                <a:p>
                  <a:pPr>
                    <a:lnSpc>
                      <a:spcPct val="150000"/>
                    </a:lnSpc>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a:t>
                  </a:r>
                  <a:endParaRPr lang="en-US" altLang="zh-CN"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endParaRPr>
                </a:p>
                <a:p>
                  <a:pPr>
                    <a:lnSpc>
                      <a:spcPct val="150000"/>
                    </a:lnSpc>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a:t>
                  </a:r>
                </a:p>
                <a:p>
                  <a:pPr>
                    <a:lnSpc>
                      <a:spcPct val="150000"/>
                    </a:lnSpc>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a:t>
                  </a:r>
                </a:p>
              </p:txBody>
            </p:sp>
            <p:grpSp>
              <p:nvGrpSpPr>
                <p:cNvPr id="140" name="组合 139">
                  <a:extLst>
                    <a:ext uri="{FF2B5EF4-FFF2-40B4-BE49-F238E27FC236}">
                      <a16:creationId xmlns:a16="http://schemas.microsoft.com/office/drawing/2014/main" id="{394459D8-E2DD-4432-89E8-16C68DEE9011}"/>
                    </a:ext>
                  </a:extLst>
                </p:cNvPr>
                <p:cNvGrpSpPr/>
                <p:nvPr/>
              </p:nvGrpSpPr>
              <p:grpSpPr>
                <a:xfrm>
                  <a:off x="-4511691" y="5206831"/>
                  <a:ext cx="1548000" cy="318171"/>
                  <a:chOff x="2589463" y="-1108113"/>
                  <a:chExt cx="1548000" cy="318171"/>
                </a:xfrm>
              </p:grpSpPr>
              <p:sp>
                <p:nvSpPr>
                  <p:cNvPr id="141" name="PPT世界-4-27">
                    <a:extLst>
                      <a:ext uri="{FF2B5EF4-FFF2-40B4-BE49-F238E27FC236}">
                        <a16:creationId xmlns:a16="http://schemas.microsoft.com/office/drawing/2014/main" id="{D213BF99-1E8F-4E88-9362-1F8ECC3C2BDA}"/>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effectLst>
                        <a:outerShdw blurRad="38100" dist="38100" dir="2700000" algn="tl">
                          <a:srgbClr val="000000">
                            <a:alpha val="43137"/>
                          </a:srgbClr>
                        </a:outerShdw>
                      </a:effectLst>
                      <a:latin typeface="+mj-lt"/>
                      <a:ea typeface="+mj-ea"/>
                      <a:cs typeface="思源黑体 CN Bold" panose="020B0800000000000000" pitchFamily="34" charset="-122"/>
                    </a:endParaRPr>
                  </a:p>
                </p:txBody>
              </p:sp>
              <p:sp>
                <p:nvSpPr>
                  <p:cNvPr id="142" name="PPT世界-4-28">
                    <a:extLst>
                      <a:ext uri="{FF2B5EF4-FFF2-40B4-BE49-F238E27FC236}">
                        <a16:creationId xmlns:a16="http://schemas.microsoft.com/office/drawing/2014/main" id="{E69329B2-2689-4FBA-BA08-914B022BC976}"/>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bg1"/>
                        </a:solidFill>
                        <a:effectLst>
                          <a:outerShdw blurRad="38100" dist="38100" dir="2700000" algn="tl">
                            <a:srgbClr val="000000">
                              <a:alpha val="43137"/>
                            </a:srgbClr>
                          </a:outerShdw>
                        </a:effectLst>
                        <a:ea typeface="思源黑体 CN Bold"/>
                        <a:cs typeface="思源黑体 CN Light" panose="020B0300000000000000" pitchFamily="34" charset="-122"/>
                      </a:rPr>
                      <a:t>标题文字添加</a:t>
                    </a:r>
                  </a:p>
                </p:txBody>
              </p:sp>
            </p:grpSp>
          </p:grpSp>
        </p:grpSp>
      </p:grpSp>
      <p:sp>
        <p:nvSpPr>
          <p:cNvPr id="143" name="PPT世界-5">
            <a:extLst>
              <a:ext uri="{FF2B5EF4-FFF2-40B4-BE49-F238E27FC236}">
                <a16:creationId xmlns:a16="http://schemas.microsoft.com/office/drawing/2014/main" id="{E72C7F9E-BAD4-46FE-A790-59588083F404}"/>
              </a:ext>
            </a:extLst>
          </p:cNvPr>
          <p:cNvSpPr/>
          <p:nvPr/>
        </p:nvSpPr>
        <p:spPr>
          <a:xfrm rot="16200000" flipH="1">
            <a:off x="410141"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24" name="PPT世界-6">
            <a:extLst>
              <a:ext uri="{FF2B5EF4-FFF2-40B4-BE49-F238E27FC236}">
                <a16:creationId xmlns:a16="http://schemas.microsoft.com/office/drawing/2014/main" id="{D6FE36AB-5A37-42CD-B4E4-89779380E97D}"/>
              </a:ext>
            </a:extLst>
          </p:cNvPr>
          <p:cNvGrpSpPr/>
          <p:nvPr/>
        </p:nvGrpSpPr>
        <p:grpSpPr>
          <a:xfrm>
            <a:off x="726319" y="1141372"/>
            <a:ext cx="5534778" cy="5975158"/>
            <a:chOff x="726319" y="1141372"/>
            <a:chExt cx="5534778" cy="5975158"/>
          </a:xfrm>
        </p:grpSpPr>
        <p:sp>
          <p:nvSpPr>
            <p:cNvPr id="100" name="PPT世界-6-1"/>
            <p:cNvSpPr/>
            <p:nvPr/>
          </p:nvSpPr>
          <p:spPr>
            <a:xfrm>
              <a:off x="1145566" y="1313288"/>
              <a:ext cx="4849727" cy="4849727"/>
            </a:xfrm>
            <a:custGeom>
              <a:avLst/>
              <a:gdLst>
                <a:gd name="connsiteX0" fmla="*/ 7216885 w 14433768"/>
                <a:gd name="connsiteY0" fmla="*/ 723276 h 14433768"/>
                <a:gd name="connsiteX1" fmla="*/ 723276 w 14433768"/>
                <a:gd name="connsiteY1" fmla="*/ 7216885 h 14433768"/>
                <a:gd name="connsiteX2" fmla="*/ 7216885 w 14433768"/>
                <a:gd name="connsiteY2" fmla="*/ 13710493 h 14433768"/>
                <a:gd name="connsiteX3" fmla="*/ 13710493 w 14433768"/>
                <a:gd name="connsiteY3" fmla="*/ 7216885 h 14433768"/>
                <a:gd name="connsiteX4" fmla="*/ 7216885 w 14433768"/>
                <a:gd name="connsiteY4" fmla="*/ 723276 h 14433768"/>
                <a:gd name="connsiteX5" fmla="*/ 7216884 w 14433768"/>
                <a:gd name="connsiteY5" fmla="*/ 0 h 14433768"/>
                <a:gd name="connsiteX6" fmla="*/ 14433768 w 14433768"/>
                <a:gd name="connsiteY6" fmla="*/ 7216884 h 14433768"/>
                <a:gd name="connsiteX7" fmla="*/ 7216884 w 14433768"/>
                <a:gd name="connsiteY7" fmla="*/ 14433768 h 14433768"/>
                <a:gd name="connsiteX8" fmla="*/ 0 w 14433768"/>
                <a:gd name="connsiteY8" fmla="*/ 7216884 h 14433768"/>
                <a:gd name="connsiteX9" fmla="*/ 7216884 w 14433768"/>
                <a:gd name="connsiteY9" fmla="*/ 0 h 1443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3768" h="14433768">
                  <a:moveTo>
                    <a:pt x="7216885" y="723276"/>
                  </a:moveTo>
                  <a:cubicBezTo>
                    <a:pt x="3630564" y="723276"/>
                    <a:pt x="723276" y="3630564"/>
                    <a:pt x="723276" y="7216885"/>
                  </a:cubicBezTo>
                  <a:cubicBezTo>
                    <a:pt x="723276" y="10803206"/>
                    <a:pt x="3630564" y="13710493"/>
                    <a:pt x="7216885" y="13710493"/>
                  </a:cubicBezTo>
                  <a:cubicBezTo>
                    <a:pt x="10803206" y="13710493"/>
                    <a:pt x="13710493" y="10803206"/>
                    <a:pt x="13710493" y="7216885"/>
                  </a:cubicBezTo>
                  <a:cubicBezTo>
                    <a:pt x="13710493" y="3630564"/>
                    <a:pt x="10803206" y="723276"/>
                    <a:pt x="7216885" y="723276"/>
                  </a:cubicBezTo>
                  <a:close/>
                  <a:moveTo>
                    <a:pt x="7216884" y="0"/>
                  </a:moveTo>
                  <a:cubicBezTo>
                    <a:pt x="11202659" y="0"/>
                    <a:pt x="14433768" y="3231109"/>
                    <a:pt x="14433768" y="7216884"/>
                  </a:cubicBezTo>
                  <a:cubicBezTo>
                    <a:pt x="14433768" y="11202659"/>
                    <a:pt x="11202659" y="14433768"/>
                    <a:pt x="7216884" y="14433768"/>
                  </a:cubicBezTo>
                  <a:cubicBezTo>
                    <a:pt x="3231109" y="14433768"/>
                    <a:pt x="0" y="11202659"/>
                    <a:pt x="0" y="7216884"/>
                  </a:cubicBezTo>
                  <a:cubicBezTo>
                    <a:pt x="0" y="3231109"/>
                    <a:pt x="3231109" y="0"/>
                    <a:pt x="7216884" y="0"/>
                  </a:cubicBezTo>
                  <a:close/>
                </a:path>
              </a:pathLst>
            </a:cu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530">
                <a:cs typeface="+mn-ea"/>
                <a:sym typeface="+mn-lt"/>
              </a:endParaRPr>
            </a:p>
          </p:txBody>
        </p:sp>
        <p:grpSp>
          <p:nvGrpSpPr>
            <p:cNvPr id="20" name="组合 19">
              <a:extLst>
                <a:ext uri="{FF2B5EF4-FFF2-40B4-BE49-F238E27FC236}">
                  <a16:creationId xmlns:a16="http://schemas.microsoft.com/office/drawing/2014/main" id="{C407FD4E-D527-4E05-834B-C0BAF15E8D17}"/>
                </a:ext>
              </a:extLst>
            </p:cNvPr>
            <p:cNvGrpSpPr/>
            <p:nvPr/>
          </p:nvGrpSpPr>
          <p:grpSpPr>
            <a:xfrm>
              <a:off x="3145466" y="1141372"/>
              <a:ext cx="849923" cy="849923"/>
              <a:chOff x="3145466" y="1141372"/>
              <a:chExt cx="849923" cy="849923"/>
            </a:xfrm>
          </p:grpSpPr>
          <p:sp>
            <p:nvSpPr>
              <p:cNvPr id="102" name="PPT世界-6-2"/>
              <p:cNvSpPr/>
              <p:nvPr/>
            </p:nvSpPr>
            <p:spPr>
              <a:xfrm>
                <a:off x="3145466" y="1141372"/>
                <a:ext cx="849923" cy="849923"/>
              </a:xfrm>
              <a:prstGeom prst="ellipse">
                <a:avLst/>
              </a:prstGeom>
              <a:solidFill>
                <a:schemeClr val="accent2"/>
              </a:solidFill>
              <a:ln>
                <a:no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a:cs typeface="+mn-ea"/>
                  <a:sym typeface="+mn-lt"/>
                </a:endParaRPr>
              </a:p>
            </p:txBody>
          </p:sp>
          <p:sp>
            <p:nvSpPr>
              <p:cNvPr id="103" name="PPT世界-6-3"/>
              <p:cNvSpPr/>
              <p:nvPr/>
            </p:nvSpPr>
            <p:spPr>
              <a:xfrm>
                <a:off x="3185150" y="1325883"/>
                <a:ext cx="770554" cy="515654"/>
              </a:xfrm>
              <a:prstGeom prst="rect">
                <a:avLst/>
              </a:prstGeom>
            </p:spPr>
            <p:txBody>
              <a:bodyPr wrap="square">
                <a:noAutofit/>
              </a:bodyPr>
              <a:lstStyle/>
              <a:p>
                <a:pPr algn="ctr"/>
                <a:r>
                  <a:rPr lang="en-US" sz="2750" b="1" dirty="0">
                    <a:solidFill>
                      <a:schemeClr val="bg1"/>
                    </a:solidFill>
                    <a:effectLst>
                      <a:outerShdw blurRad="38100" dist="38100" dir="2700000" algn="tl">
                        <a:srgbClr val="000000">
                          <a:alpha val="43137"/>
                        </a:srgbClr>
                      </a:outerShdw>
                    </a:effectLst>
                    <a:cs typeface="+mn-ea"/>
                    <a:sym typeface="+mn-lt"/>
                  </a:rPr>
                  <a:t>01</a:t>
                </a:r>
              </a:p>
            </p:txBody>
          </p:sp>
        </p:grpSp>
        <p:grpSp>
          <p:nvGrpSpPr>
            <p:cNvPr id="22" name="组合 21">
              <a:extLst>
                <a:ext uri="{FF2B5EF4-FFF2-40B4-BE49-F238E27FC236}">
                  <a16:creationId xmlns:a16="http://schemas.microsoft.com/office/drawing/2014/main" id="{1809FE5D-E649-4BA1-AB85-ECA2A320EA12}"/>
                </a:ext>
              </a:extLst>
            </p:cNvPr>
            <p:cNvGrpSpPr/>
            <p:nvPr/>
          </p:nvGrpSpPr>
          <p:grpSpPr>
            <a:xfrm>
              <a:off x="5411174" y="3313197"/>
              <a:ext cx="849923" cy="849923"/>
              <a:chOff x="5411174" y="3313197"/>
              <a:chExt cx="849923" cy="849923"/>
            </a:xfrm>
          </p:grpSpPr>
          <p:sp>
            <p:nvSpPr>
              <p:cNvPr id="105" name="PPT世界-6-4"/>
              <p:cNvSpPr/>
              <p:nvPr/>
            </p:nvSpPr>
            <p:spPr>
              <a:xfrm>
                <a:off x="5411174" y="3313197"/>
                <a:ext cx="849923" cy="849923"/>
              </a:xfrm>
              <a:prstGeom prst="ellipse">
                <a:avLst/>
              </a:prstGeom>
              <a:solidFill>
                <a:schemeClr val="accent1"/>
              </a:solidFill>
              <a:ln>
                <a:no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a:cs typeface="+mn-ea"/>
                  <a:sym typeface="+mn-lt"/>
                </a:endParaRPr>
              </a:p>
            </p:txBody>
          </p:sp>
          <p:sp>
            <p:nvSpPr>
              <p:cNvPr id="106" name="PPT世界-6-5"/>
              <p:cNvSpPr/>
              <p:nvPr/>
            </p:nvSpPr>
            <p:spPr>
              <a:xfrm>
                <a:off x="5450858" y="3497708"/>
                <a:ext cx="770554" cy="515654"/>
              </a:xfrm>
              <a:prstGeom prst="rect">
                <a:avLst/>
              </a:prstGeom>
            </p:spPr>
            <p:txBody>
              <a:bodyPr wrap="square">
                <a:noAutofit/>
              </a:bodyPr>
              <a:lstStyle/>
              <a:p>
                <a:pPr algn="ctr"/>
                <a:r>
                  <a:rPr lang="en-US" sz="2750" b="1" dirty="0">
                    <a:solidFill>
                      <a:schemeClr val="bg1"/>
                    </a:solidFill>
                    <a:effectLst>
                      <a:outerShdw blurRad="279400" dist="127000" dir="2700000" algn="tl" rotWithShape="0">
                        <a:prstClr val="black">
                          <a:alpha val="40000"/>
                        </a:prstClr>
                      </a:outerShdw>
                    </a:effectLst>
                    <a:cs typeface="+mn-ea"/>
                    <a:sym typeface="+mn-lt"/>
                  </a:rPr>
                  <a:t>03</a:t>
                </a:r>
              </a:p>
            </p:txBody>
          </p:sp>
        </p:grpSp>
        <p:sp>
          <p:nvSpPr>
            <p:cNvPr id="149" name="PPT世界-6-6">
              <a:extLst>
                <a:ext uri="{FF2B5EF4-FFF2-40B4-BE49-F238E27FC236}">
                  <a16:creationId xmlns:a16="http://schemas.microsoft.com/office/drawing/2014/main" id="{14EC521A-2D8B-478D-A6D9-586D5CA8E915}"/>
                </a:ext>
              </a:extLst>
            </p:cNvPr>
            <p:cNvSpPr/>
            <p:nvPr/>
          </p:nvSpPr>
          <p:spPr>
            <a:xfrm rot="21529500">
              <a:off x="1978095" y="2102004"/>
              <a:ext cx="3123442" cy="4782074"/>
            </a:xfrm>
            <a:custGeom>
              <a:avLst/>
              <a:gdLst>
                <a:gd name="connsiteX0" fmla="*/ 1731601 w 3123442"/>
                <a:gd name="connsiteY0" fmla="*/ 6132 h 4782074"/>
                <a:gd name="connsiteX1" fmla="*/ 2035602 w 3123442"/>
                <a:gd name="connsiteY1" fmla="*/ 16438 h 4782074"/>
                <a:gd name="connsiteX2" fmla="*/ 2331468 w 3123442"/>
                <a:gd name="connsiteY2" fmla="*/ 49312 h 4782074"/>
                <a:gd name="connsiteX3" fmla="*/ 2545149 w 3123442"/>
                <a:gd name="connsiteY3" fmla="*/ 65749 h 4782074"/>
                <a:gd name="connsiteX4" fmla="*/ 2725958 w 3123442"/>
                <a:gd name="connsiteY4" fmla="*/ 493112 h 4782074"/>
                <a:gd name="connsiteX5" fmla="*/ 2841017 w 3123442"/>
                <a:gd name="connsiteY5" fmla="*/ 657483 h 4782074"/>
                <a:gd name="connsiteX6" fmla="*/ 2956076 w 3123442"/>
                <a:gd name="connsiteY6" fmla="*/ 887602 h 4782074"/>
                <a:gd name="connsiteX7" fmla="*/ 3087572 w 3123442"/>
                <a:gd name="connsiteY7" fmla="*/ 1068409 h 4782074"/>
                <a:gd name="connsiteX8" fmla="*/ 3087572 w 3123442"/>
                <a:gd name="connsiteY8" fmla="*/ 1397151 h 4782074"/>
                <a:gd name="connsiteX9" fmla="*/ 3071135 w 3123442"/>
                <a:gd name="connsiteY9" fmla="*/ 1528647 h 4782074"/>
                <a:gd name="connsiteX10" fmla="*/ 3054698 w 3123442"/>
                <a:gd name="connsiteY10" fmla="*/ 1577958 h 4782074"/>
                <a:gd name="connsiteX11" fmla="*/ 3038262 w 3123442"/>
                <a:gd name="connsiteY11" fmla="*/ 1643706 h 4782074"/>
                <a:gd name="connsiteX12" fmla="*/ 3005385 w 3123442"/>
                <a:gd name="connsiteY12" fmla="*/ 1857388 h 4782074"/>
                <a:gd name="connsiteX13" fmla="*/ 2956076 w 3123442"/>
                <a:gd name="connsiteY13" fmla="*/ 2268314 h 4782074"/>
                <a:gd name="connsiteX14" fmla="*/ 2873890 w 3123442"/>
                <a:gd name="connsiteY14" fmla="*/ 2613492 h 4782074"/>
                <a:gd name="connsiteX15" fmla="*/ 2939638 w 3123442"/>
                <a:gd name="connsiteY15" fmla="*/ 3599715 h 4782074"/>
                <a:gd name="connsiteX16" fmla="*/ 2890327 w 3123442"/>
                <a:gd name="connsiteY16" fmla="*/ 4322944 h 4782074"/>
                <a:gd name="connsiteX17" fmla="*/ 2873891 w 3123442"/>
                <a:gd name="connsiteY17" fmla="*/ 4470878 h 4782074"/>
                <a:gd name="connsiteX18" fmla="*/ 2841017 w 3123442"/>
                <a:gd name="connsiteY18" fmla="*/ 4520190 h 4782074"/>
                <a:gd name="connsiteX19" fmla="*/ 2824579 w 3123442"/>
                <a:gd name="connsiteY19" fmla="*/ 4569500 h 4782074"/>
                <a:gd name="connsiteX20" fmla="*/ 2808906 w 3123442"/>
                <a:gd name="connsiteY20" fmla="*/ 4782074 h 4782074"/>
                <a:gd name="connsiteX21" fmla="*/ 0 w 3123442"/>
                <a:gd name="connsiteY21" fmla="*/ 4724462 h 4782074"/>
                <a:gd name="connsiteX22" fmla="*/ 6386 w 3123442"/>
                <a:gd name="connsiteY22" fmla="*/ 4701292 h 4782074"/>
                <a:gd name="connsiteX23" fmla="*/ 13842 w 3123442"/>
                <a:gd name="connsiteY23" fmla="*/ 4668123 h 4782074"/>
                <a:gd name="connsiteX24" fmla="*/ 46718 w 3123442"/>
                <a:gd name="connsiteY24" fmla="*/ 4585938 h 4782074"/>
                <a:gd name="connsiteX25" fmla="*/ 112466 w 3123442"/>
                <a:gd name="connsiteY25" fmla="*/ 4339382 h 4782074"/>
                <a:gd name="connsiteX26" fmla="*/ 145341 w 3123442"/>
                <a:gd name="connsiteY26" fmla="*/ 4224323 h 4782074"/>
                <a:gd name="connsiteX27" fmla="*/ 211088 w 3123442"/>
                <a:gd name="connsiteY27" fmla="*/ 4076390 h 4782074"/>
                <a:gd name="connsiteX28" fmla="*/ 260399 w 3123442"/>
                <a:gd name="connsiteY28" fmla="*/ 3944893 h 4782074"/>
                <a:gd name="connsiteX29" fmla="*/ 309711 w 3123442"/>
                <a:gd name="connsiteY29" fmla="*/ 3829834 h 4782074"/>
                <a:gd name="connsiteX30" fmla="*/ 227525 w 3123442"/>
                <a:gd name="connsiteY30" fmla="*/ 3698338 h 4782074"/>
                <a:gd name="connsiteX31" fmla="*/ 194651 w 3123442"/>
                <a:gd name="connsiteY31" fmla="*/ 3616151 h 4782074"/>
                <a:gd name="connsiteX32" fmla="*/ 161777 w 3123442"/>
                <a:gd name="connsiteY32" fmla="*/ 3550404 h 4782074"/>
                <a:gd name="connsiteX33" fmla="*/ 145340 w 3123442"/>
                <a:gd name="connsiteY33" fmla="*/ 3451781 h 4782074"/>
                <a:gd name="connsiteX34" fmla="*/ 359021 w 3123442"/>
                <a:gd name="connsiteY34" fmla="*/ 2892922 h 4782074"/>
                <a:gd name="connsiteX35" fmla="*/ 506956 w 3123442"/>
                <a:gd name="connsiteY35" fmla="*/ 2498432 h 4782074"/>
                <a:gd name="connsiteX36" fmla="*/ 572703 w 3123442"/>
                <a:gd name="connsiteY36" fmla="*/ 2334062 h 4782074"/>
                <a:gd name="connsiteX37" fmla="*/ 589140 w 3123442"/>
                <a:gd name="connsiteY37" fmla="*/ 2268314 h 4782074"/>
                <a:gd name="connsiteX38" fmla="*/ 506956 w 3123442"/>
                <a:gd name="connsiteY38" fmla="*/ 1906698 h 4782074"/>
                <a:gd name="connsiteX39" fmla="*/ 490518 w 3123442"/>
                <a:gd name="connsiteY39" fmla="*/ 1643706 h 4782074"/>
                <a:gd name="connsiteX40" fmla="*/ 572703 w 3123442"/>
                <a:gd name="connsiteY40" fmla="*/ 1199905 h 4782074"/>
                <a:gd name="connsiteX41" fmla="*/ 753511 w 3123442"/>
                <a:gd name="connsiteY41" fmla="*/ 838290 h 4782074"/>
                <a:gd name="connsiteX42" fmla="*/ 901444 w 3123442"/>
                <a:gd name="connsiteY42" fmla="*/ 509549 h 4782074"/>
                <a:gd name="connsiteX43" fmla="*/ 1197310 w 3123442"/>
                <a:gd name="connsiteY43" fmla="*/ 32875 h 4782074"/>
                <a:gd name="connsiteX44" fmla="*/ 1427430 w 3123442"/>
                <a:gd name="connsiteY44" fmla="*/ 0 h 4782074"/>
                <a:gd name="connsiteX45" fmla="*/ 1731601 w 3123442"/>
                <a:gd name="connsiteY45" fmla="*/ 6132 h 478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23442" h="4782074">
                  <a:moveTo>
                    <a:pt x="1731601" y="6132"/>
                  </a:moveTo>
                  <a:cubicBezTo>
                    <a:pt x="1832991" y="8176"/>
                    <a:pt x="1934353" y="10916"/>
                    <a:pt x="2035602" y="16438"/>
                  </a:cubicBezTo>
                  <a:cubicBezTo>
                    <a:pt x="2134684" y="21842"/>
                    <a:pt x="2232701" y="39754"/>
                    <a:pt x="2331468" y="49312"/>
                  </a:cubicBezTo>
                  <a:cubicBezTo>
                    <a:pt x="2402574" y="56192"/>
                    <a:pt x="2473923" y="60269"/>
                    <a:pt x="2545149" y="65749"/>
                  </a:cubicBezTo>
                  <a:cubicBezTo>
                    <a:pt x="2605418" y="208204"/>
                    <a:pt x="2637254" y="366395"/>
                    <a:pt x="2725958" y="493112"/>
                  </a:cubicBezTo>
                  <a:cubicBezTo>
                    <a:pt x="2764311" y="547902"/>
                    <a:pt x="2807317" y="599713"/>
                    <a:pt x="2841017" y="657483"/>
                  </a:cubicBezTo>
                  <a:cubicBezTo>
                    <a:pt x="2884230" y="731560"/>
                    <a:pt x="2904621" y="818993"/>
                    <a:pt x="2956076" y="887602"/>
                  </a:cubicBezTo>
                  <a:cubicBezTo>
                    <a:pt x="3066551" y="1034901"/>
                    <a:pt x="3024306" y="973511"/>
                    <a:pt x="3087572" y="1068409"/>
                  </a:cubicBezTo>
                  <a:cubicBezTo>
                    <a:pt x="3145493" y="1242176"/>
                    <a:pt x="3124127" y="1129072"/>
                    <a:pt x="3087572" y="1397151"/>
                  </a:cubicBezTo>
                  <a:cubicBezTo>
                    <a:pt x="3081605" y="1440918"/>
                    <a:pt x="3079038" y="1485186"/>
                    <a:pt x="3071135" y="1528647"/>
                  </a:cubicBezTo>
                  <a:cubicBezTo>
                    <a:pt x="3068036" y="1545694"/>
                    <a:pt x="3059457" y="1561298"/>
                    <a:pt x="3054698" y="1577958"/>
                  </a:cubicBezTo>
                  <a:cubicBezTo>
                    <a:pt x="3048492" y="1599679"/>
                    <a:pt x="3042187" y="1621460"/>
                    <a:pt x="3038262" y="1643706"/>
                  </a:cubicBezTo>
                  <a:cubicBezTo>
                    <a:pt x="3025737" y="1714675"/>
                    <a:pt x="3014786" y="1785938"/>
                    <a:pt x="3005385" y="1857388"/>
                  </a:cubicBezTo>
                  <a:cubicBezTo>
                    <a:pt x="2987390" y="1994167"/>
                    <a:pt x="2979714" y="2132396"/>
                    <a:pt x="2956076" y="2268314"/>
                  </a:cubicBezTo>
                  <a:cubicBezTo>
                    <a:pt x="2935811" y="2384841"/>
                    <a:pt x="2873890" y="2613492"/>
                    <a:pt x="2873890" y="2613492"/>
                  </a:cubicBezTo>
                  <a:cubicBezTo>
                    <a:pt x="2894572" y="2861679"/>
                    <a:pt x="2942260" y="3389996"/>
                    <a:pt x="2939638" y="3599715"/>
                  </a:cubicBezTo>
                  <a:cubicBezTo>
                    <a:pt x="2936618" y="3841333"/>
                    <a:pt x="2908512" y="4081993"/>
                    <a:pt x="2890327" y="4322944"/>
                  </a:cubicBezTo>
                  <a:cubicBezTo>
                    <a:pt x="2886593" y="4372419"/>
                    <a:pt x="2885922" y="4422745"/>
                    <a:pt x="2873891" y="4470878"/>
                  </a:cubicBezTo>
                  <a:cubicBezTo>
                    <a:pt x="2869098" y="4490043"/>
                    <a:pt x="2849851" y="4502521"/>
                    <a:pt x="2841017" y="4520190"/>
                  </a:cubicBezTo>
                  <a:cubicBezTo>
                    <a:pt x="2833268" y="4535686"/>
                    <a:pt x="2830058" y="4553063"/>
                    <a:pt x="2824579" y="4569500"/>
                  </a:cubicBezTo>
                  <a:lnTo>
                    <a:pt x="2808906" y="4782074"/>
                  </a:lnTo>
                  <a:lnTo>
                    <a:pt x="0" y="4724462"/>
                  </a:lnTo>
                  <a:lnTo>
                    <a:pt x="6386" y="4701292"/>
                  </a:lnTo>
                  <a:cubicBezTo>
                    <a:pt x="8455" y="4690115"/>
                    <a:pt x="10271" y="4678839"/>
                    <a:pt x="13842" y="4668123"/>
                  </a:cubicBezTo>
                  <a:cubicBezTo>
                    <a:pt x="23174" y="4640131"/>
                    <a:pt x="35760" y="4613333"/>
                    <a:pt x="46718" y="4585938"/>
                  </a:cubicBezTo>
                  <a:cubicBezTo>
                    <a:pt x="74440" y="4419599"/>
                    <a:pt x="48340" y="4544581"/>
                    <a:pt x="112466" y="4339382"/>
                  </a:cubicBezTo>
                  <a:cubicBezTo>
                    <a:pt x="124364" y="4301309"/>
                    <a:pt x="132727" y="4262164"/>
                    <a:pt x="145341" y="4224323"/>
                  </a:cubicBezTo>
                  <a:cubicBezTo>
                    <a:pt x="166331" y="4161353"/>
                    <a:pt x="182444" y="4133677"/>
                    <a:pt x="211088" y="4076390"/>
                  </a:cubicBezTo>
                  <a:cubicBezTo>
                    <a:pt x="252776" y="3867947"/>
                    <a:pt x="196912" y="4093029"/>
                    <a:pt x="260399" y="3944893"/>
                  </a:cubicBezTo>
                  <a:cubicBezTo>
                    <a:pt x="324085" y="3796294"/>
                    <a:pt x="227177" y="3953633"/>
                    <a:pt x="309711" y="3829834"/>
                  </a:cubicBezTo>
                  <a:cubicBezTo>
                    <a:pt x="283634" y="3790717"/>
                    <a:pt x="247349" y="3737986"/>
                    <a:pt x="227525" y="3698338"/>
                  </a:cubicBezTo>
                  <a:cubicBezTo>
                    <a:pt x="214330" y="3671948"/>
                    <a:pt x="206634" y="3643115"/>
                    <a:pt x="194651" y="3616151"/>
                  </a:cubicBezTo>
                  <a:cubicBezTo>
                    <a:pt x="184700" y="3593760"/>
                    <a:pt x="172734" y="3572319"/>
                    <a:pt x="161777" y="3550404"/>
                  </a:cubicBezTo>
                  <a:cubicBezTo>
                    <a:pt x="156298" y="3517529"/>
                    <a:pt x="145341" y="3485108"/>
                    <a:pt x="145340" y="3451781"/>
                  </a:cubicBezTo>
                  <a:cubicBezTo>
                    <a:pt x="145340" y="3243758"/>
                    <a:pt x="270765" y="3079241"/>
                    <a:pt x="359021" y="2892922"/>
                  </a:cubicBezTo>
                  <a:cubicBezTo>
                    <a:pt x="517139" y="2559116"/>
                    <a:pt x="412906" y="2837007"/>
                    <a:pt x="506956" y="2498432"/>
                  </a:cubicBezTo>
                  <a:cubicBezTo>
                    <a:pt x="570327" y="2270293"/>
                    <a:pt x="508246" y="2505949"/>
                    <a:pt x="572703" y="2334062"/>
                  </a:cubicBezTo>
                  <a:cubicBezTo>
                    <a:pt x="580635" y="2312909"/>
                    <a:pt x="583661" y="2290230"/>
                    <a:pt x="589140" y="2268314"/>
                  </a:cubicBezTo>
                  <a:cubicBezTo>
                    <a:pt x="550836" y="2134249"/>
                    <a:pt x="527119" y="2062972"/>
                    <a:pt x="506956" y="1906698"/>
                  </a:cubicBezTo>
                  <a:cubicBezTo>
                    <a:pt x="495716" y="1819584"/>
                    <a:pt x="495997" y="1731369"/>
                    <a:pt x="490518" y="1643706"/>
                  </a:cubicBezTo>
                  <a:cubicBezTo>
                    <a:pt x="517913" y="1495772"/>
                    <a:pt x="526004" y="1342923"/>
                    <a:pt x="572703" y="1199905"/>
                  </a:cubicBezTo>
                  <a:cubicBezTo>
                    <a:pt x="614535" y="1071797"/>
                    <a:pt x="695570" y="959966"/>
                    <a:pt x="753511" y="838290"/>
                  </a:cubicBezTo>
                  <a:cubicBezTo>
                    <a:pt x="805173" y="729798"/>
                    <a:pt x="848944" y="617638"/>
                    <a:pt x="901444" y="509549"/>
                  </a:cubicBezTo>
                  <a:cubicBezTo>
                    <a:pt x="918762" y="473896"/>
                    <a:pt x="1139250" y="41169"/>
                    <a:pt x="1197310" y="32875"/>
                  </a:cubicBezTo>
                  <a:lnTo>
                    <a:pt x="1427430" y="0"/>
                  </a:lnTo>
                  <a:cubicBezTo>
                    <a:pt x="1528792" y="2740"/>
                    <a:pt x="1630211" y="4088"/>
                    <a:pt x="1731601" y="613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47" name="PPT世界-6-7">
              <a:extLst>
                <a:ext uri="{FF2B5EF4-FFF2-40B4-BE49-F238E27FC236}">
                  <a16:creationId xmlns:a16="http://schemas.microsoft.com/office/drawing/2014/main" id="{C13884D4-A1FD-4ABB-8D94-67CE24D18193}"/>
                </a:ext>
              </a:extLst>
            </p:cNvPr>
            <p:cNvSpPr/>
            <p:nvPr/>
          </p:nvSpPr>
          <p:spPr>
            <a:xfrm rot="21258357">
              <a:off x="1817025" y="2384925"/>
              <a:ext cx="2899036" cy="4597997"/>
            </a:xfrm>
            <a:custGeom>
              <a:avLst/>
              <a:gdLst>
                <a:gd name="connsiteX0" fmla="*/ 2357537 w 2899036"/>
                <a:gd name="connsiteY0" fmla="*/ 61565 h 4597997"/>
                <a:gd name="connsiteX1" fmla="*/ 2526842 w 2899036"/>
                <a:gd name="connsiteY1" fmla="*/ 461738 h 4597997"/>
                <a:gd name="connsiteX2" fmla="*/ 2634581 w 2899036"/>
                <a:gd name="connsiteY2" fmla="*/ 615651 h 4597997"/>
                <a:gd name="connsiteX3" fmla="*/ 2742320 w 2899036"/>
                <a:gd name="connsiteY3" fmla="*/ 831129 h 4597997"/>
                <a:gd name="connsiteX4" fmla="*/ 2865449 w 2899036"/>
                <a:gd name="connsiteY4" fmla="*/ 1000432 h 4597997"/>
                <a:gd name="connsiteX5" fmla="*/ 2865450 w 2899036"/>
                <a:gd name="connsiteY5" fmla="*/ 1308258 h 4597997"/>
                <a:gd name="connsiteX6" fmla="*/ 2850058 w 2899036"/>
                <a:gd name="connsiteY6" fmla="*/ 1431388 h 4597997"/>
                <a:gd name="connsiteX7" fmla="*/ 2834666 w 2899036"/>
                <a:gd name="connsiteY7" fmla="*/ 1477561 h 4597997"/>
                <a:gd name="connsiteX8" fmla="*/ 2819275 w 2899036"/>
                <a:gd name="connsiteY8" fmla="*/ 1539126 h 4597997"/>
                <a:gd name="connsiteX9" fmla="*/ 2788493 w 2899036"/>
                <a:gd name="connsiteY9" fmla="*/ 1739213 h 4597997"/>
                <a:gd name="connsiteX10" fmla="*/ 2742320 w 2899036"/>
                <a:gd name="connsiteY10" fmla="*/ 2123994 h 4597997"/>
                <a:gd name="connsiteX11" fmla="*/ 2665362 w 2899036"/>
                <a:gd name="connsiteY11" fmla="*/ 2447210 h 4597997"/>
                <a:gd name="connsiteX12" fmla="*/ 2726927 w 2899036"/>
                <a:gd name="connsiteY12" fmla="*/ 3370686 h 4597997"/>
                <a:gd name="connsiteX13" fmla="*/ 2680753 w 2899036"/>
                <a:gd name="connsiteY13" fmla="*/ 4047899 h 4597997"/>
                <a:gd name="connsiteX14" fmla="*/ 2665363 w 2899036"/>
                <a:gd name="connsiteY14" fmla="*/ 4186421 h 4597997"/>
                <a:gd name="connsiteX15" fmla="*/ 2634581 w 2899036"/>
                <a:gd name="connsiteY15" fmla="*/ 4232596 h 4597997"/>
                <a:gd name="connsiteX16" fmla="*/ 2619188 w 2899036"/>
                <a:gd name="connsiteY16" fmla="*/ 4278769 h 4597997"/>
                <a:gd name="connsiteX17" fmla="*/ 2601542 w 2899036"/>
                <a:gd name="connsiteY17" fmla="*/ 4518114 h 4597997"/>
                <a:gd name="connsiteX18" fmla="*/ 2594273 w 2899036"/>
                <a:gd name="connsiteY18" fmla="*/ 4597997 h 4597997"/>
                <a:gd name="connsiteX19" fmla="*/ 0 w 2899036"/>
                <a:gd name="connsiteY19" fmla="*/ 4339327 h 4597997"/>
                <a:gd name="connsiteX20" fmla="*/ 18066 w 2899036"/>
                <a:gd name="connsiteY20" fmla="*/ 4294160 h 4597997"/>
                <a:gd name="connsiteX21" fmla="*/ 79632 w 2899036"/>
                <a:gd name="connsiteY21" fmla="*/ 4063292 h 4597997"/>
                <a:gd name="connsiteX22" fmla="*/ 110414 w 2899036"/>
                <a:gd name="connsiteY22" fmla="*/ 3955553 h 4597997"/>
                <a:gd name="connsiteX23" fmla="*/ 171979 w 2899036"/>
                <a:gd name="connsiteY23" fmla="*/ 3817032 h 4597997"/>
                <a:gd name="connsiteX24" fmla="*/ 218153 w 2899036"/>
                <a:gd name="connsiteY24" fmla="*/ 3693901 h 4597997"/>
                <a:gd name="connsiteX25" fmla="*/ 264327 w 2899036"/>
                <a:gd name="connsiteY25" fmla="*/ 3586163 h 4597997"/>
                <a:gd name="connsiteX26" fmla="*/ 187371 w 2899036"/>
                <a:gd name="connsiteY26" fmla="*/ 3463033 h 4597997"/>
                <a:gd name="connsiteX27" fmla="*/ 156588 w 2899036"/>
                <a:gd name="connsiteY27" fmla="*/ 3386076 h 4597997"/>
                <a:gd name="connsiteX28" fmla="*/ 125806 w 2899036"/>
                <a:gd name="connsiteY28" fmla="*/ 3324511 h 4597997"/>
                <a:gd name="connsiteX29" fmla="*/ 110414 w 2899036"/>
                <a:gd name="connsiteY29" fmla="*/ 3232164 h 4597997"/>
                <a:gd name="connsiteX30" fmla="*/ 310500 w 2899036"/>
                <a:gd name="connsiteY30" fmla="*/ 2708862 h 4597997"/>
                <a:gd name="connsiteX31" fmla="*/ 449022 w 2899036"/>
                <a:gd name="connsiteY31" fmla="*/ 2339472 h 4597997"/>
                <a:gd name="connsiteX32" fmla="*/ 510587 w 2899036"/>
                <a:gd name="connsiteY32" fmla="*/ 2185559 h 4597997"/>
                <a:gd name="connsiteX33" fmla="*/ 525978 w 2899036"/>
                <a:gd name="connsiteY33" fmla="*/ 2123994 h 4597997"/>
                <a:gd name="connsiteX34" fmla="*/ 449022 w 2899036"/>
                <a:gd name="connsiteY34" fmla="*/ 1785386 h 4597997"/>
                <a:gd name="connsiteX35" fmla="*/ 433631 w 2899036"/>
                <a:gd name="connsiteY35" fmla="*/ 1539126 h 4597997"/>
                <a:gd name="connsiteX36" fmla="*/ 510586 w 2899036"/>
                <a:gd name="connsiteY36" fmla="*/ 1123561 h 4597997"/>
                <a:gd name="connsiteX37" fmla="*/ 679890 w 2899036"/>
                <a:gd name="connsiteY37" fmla="*/ 784955 h 4597997"/>
                <a:gd name="connsiteX38" fmla="*/ 818413 w 2899036"/>
                <a:gd name="connsiteY38" fmla="*/ 477130 h 4597997"/>
                <a:gd name="connsiteX39" fmla="*/ 1095455 w 2899036"/>
                <a:gd name="connsiteY39" fmla="*/ 30783 h 4597997"/>
                <a:gd name="connsiteX40" fmla="*/ 1310932 w 2899036"/>
                <a:gd name="connsiteY40" fmla="*/ 0 h 4597997"/>
                <a:gd name="connsiteX41" fmla="*/ 1880410 w 2899036"/>
                <a:gd name="connsiteY41" fmla="*/ 15393 h 4597997"/>
                <a:gd name="connsiteX42" fmla="*/ 2157452 w 2899036"/>
                <a:gd name="connsiteY42" fmla="*/ 46174 h 4597997"/>
                <a:gd name="connsiteX43" fmla="*/ 2357537 w 2899036"/>
                <a:gd name="connsiteY43" fmla="*/ 61565 h 459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99036" h="4597997">
                  <a:moveTo>
                    <a:pt x="2357537" y="61565"/>
                  </a:moveTo>
                  <a:cubicBezTo>
                    <a:pt x="2413972" y="194956"/>
                    <a:pt x="2443782" y="343083"/>
                    <a:pt x="2526842" y="461738"/>
                  </a:cubicBezTo>
                  <a:cubicBezTo>
                    <a:pt x="2562755" y="513043"/>
                    <a:pt x="2603026" y="561557"/>
                    <a:pt x="2634581" y="615651"/>
                  </a:cubicBezTo>
                  <a:cubicBezTo>
                    <a:pt x="2675043" y="685015"/>
                    <a:pt x="2694137" y="766885"/>
                    <a:pt x="2742320" y="831129"/>
                  </a:cubicBezTo>
                  <a:cubicBezTo>
                    <a:pt x="2845764" y="969056"/>
                    <a:pt x="2806208" y="911571"/>
                    <a:pt x="2865449" y="1000432"/>
                  </a:cubicBezTo>
                  <a:cubicBezTo>
                    <a:pt x="2919684" y="1163143"/>
                    <a:pt x="2899678" y="1057237"/>
                    <a:pt x="2865450" y="1308258"/>
                  </a:cubicBezTo>
                  <a:cubicBezTo>
                    <a:pt x="2859861" y="1349241"/>
                    <a:pt x="2857458" y="1390691"/>
                    <a:pt x="2850058" y="1431388"/>
                  </a:cubicBezTo>
                  <a:cubicBezTo>
                    <a:pt x="2847156" y="1447350"/>
                    <a:pt x="2839123" y="1461961"/>
                    <a:pt x="2834666" y="1477561"/>
                  </a:cubicBezTo>
                  <a:cubicBezTo>
                    <a:pt x="2828855" y="1497900"/>
                    <a:pt x="2822952" y="1518295"/>
                    <a:pt x="2819275" y="1539126"/>
                  </a:cubicBezTo>
                  <a:cubicBezTo>
                    <a:pt x="2807548" y="1605580"/>
                    <a:pt x="2797295" y="1672309"/>
                    <a:pt x="2788493" y="1739213"/>
                  </a:cubicBezTo>
                  <a:cubicBezTo>
                    <a:pt x="2771640" y="1867289"/>
                    <a:pt x="2764454" y="1996723"/>
                    <a:pt x="2742320" y="2123994"/>
                  </a:cubicBezTo>
                  <a:cubicBezTo>
                    <a:pt x="2723343" y="2233107"/>
                    <a:pt x="2665362" y="2447210"/>
                    <a:pt x="2665362" y="2447210"/>
                  </a:cubicBezTo>
                  <a:cubicBezTo>
                    <a:pt x="2684729" y="2679607"/>
                    <a:pt x="2729383" y="3174310"/>
                    <a:pt x="2726927" y="3370686"/>
                  </a:cubicBezTo>
                  <a:cubicBezTo>
                    <a:pt x="2724100" y="3596931"/>
                    <a:pt x="2697782" y="3822280"/>
                    <a:pt x="2680753" y="4047899"/>
                  </a:cubicBezTo>
                  <a:cubicBezTo>
                    <a:pt x="2677258" y="4094227"/>
                    <a:pt x="2676630" y="4141350"/>
                    <a:pt x="2665363" y="4186421"/>
                  </a:cubicBezTo>
                  <a:cubicBezTo>
                    <a:pt x="2660876" y="4204367"/>
                    <a:pt x="2642854" y="4216051"/>
                    <a:pt x="2634581" y="4232596"/>
                  </a:cubicBezTo>
                  <a:cubicBezTo>
                    <a:pt x="2627326" y="4247106"/>
                    <a:pt x="2624319" y="4263379"/>
                    <a:pt x="2619188" y="4278769"/>
                  </a:cubicBezTo>
                  <a:cubicBezTo>
                    <a:pt x="2611493" y="4358291"/>
                    <a:pt x="2607425" y="4438332"/>
                    <a:pt x="2601542" y="4518114"/>
                  </a:cubicBezTo>
                  <a:lnTo>
                    <a:pt x="2594273" y="4597997"/>
                  </a:lnTo>
                  <a:lnTo>
                    <a:pt x="0" y="4339327"/>
                  </a:lnTo>
                  <a:lnTo>
                    <a:pt x="18066" y="4294160"/>
                  </a:lnTo>
                  <a:cubicBezTo>
                    <a:pt x="44025" y="4138405"/>
                    <a:pt x="19587" y="4255435"/>
                    <a:pt x="79632" y="4063292"/>
                  </a:cubicBezTo>
                  <a:cubicBezTo>
                    <a:pt x="90772" y="4027642"/>
                    <a:pt x="98603" y="3990986"/>
                    <a:pt x="110414" y="3955553"/>
                  </a:cubicBezTo>
                  <a:cubicBezTo>
                    <a:pt x="130069" y="3896590"/>
                    <a:pt x="145157" y="3870674"/>
                    <a:pt x="171979" y="3817032"/>
                  </a:cubicBezTo>
                  <a:cubicBezTo>
                    <a:pt x="211014" y="3621852"/>
                    <a:pt x="158704" y="3832613"/>
                    <a:pt x="218153" y="3693901"/>
                  </a:cubicBezTo>
                  <a:cubicBezTo>
                    <a:pt x="277787" y="3554758"/>
                    <a:pt x="187044" y="3702086"/>
                    <a:pt x="264327" y="3586163"/>
                  </a:cubicBezTo>
                  <a:cubicBezTo>
                    <a:pt x="239909" y="3549536"/>
                    <a:pt x="205934" y="3500159"/>
                    <a:pt x="187371" y="3463033"/>
                  </a:cubicBezTo>
                  <a:cubicBezTo>
                    <a:pt x="175014" y="3438323"/>
                    <a:pt x="167809" y="3411324"/>
                    <a:pt x="156588" y="3386076"/>
                  </a:cubicBezTo>
                  <a:cubicBezTo>
                    <a:pt x="147271" y="3365109"/>
                    <a:pt x="136066" y="3345033"/>
                    <a:pt x="125806" y="3324511"/>
                  </a:cubicBezTo>
                  <a:cubicBezTo>
                    <a:pt x="120675" y="3293728"/>
                    <a:pt x="110414" y="3263371"/>
                    <a:pt x="110414" y="3232164"/>
                  </a:cubicBezTo>
                  <a:cubicBezTo>
                    <a:pt x="110414" y="3037377"/>
                    <a:pt x="227859" y="2883326"/>
                    <a:pt x="310500" y="2708862"/>
                  </a:cubicBezTo>
                  <a:cubicBezTo>
                    <a:pt x="458558" y="2396294"/>
                    <a:pt x="360956" y="2656505"/>
                    <a:pt x="449022" y="2339472"/>
                  </a:cubicBezTo>
                  <a:cubicBezTo>
                    <a:pt x="508362" y="2125847"/>
                    <a:pt x="450231" y="2346510"/>
                    <a:pt x="510587" y="2185559"/>
                  </a:cubicBezTo>
                  <a:cubicBezTo>
                    <a:pt x="518014" y="2165752"/>
                    <a:pt x="520848" y="2144516"/>
                    <a:pt x="525978" y="2123994"/>
                  </a:cubicBezTo>
                  <a:cubicBezTo>
                    <a:pt x="490111" y="1998458"/>
                    <a:pt x="467903" y="1931717"/>
                    <a:pt x="449022" y="1785386"/>
                  </a:cubicBezTo>
                  <a:cubicBezTo>
                    <a:pt x="438497" y="1703816"/>
                    <a:pt x="438762" y="1621212"/>
                    <a:pt x="433631" y="1539126"/>
                  </a:cubicBezTo>
                  <a:cubicBezTo>
                    <a:pt x="459283" y="1400605"/>
                    <a:pt x="466858" y="1257480"/>
                    <a:pt x="510586" y="1123561"/>
                  </a:cubicBezTo>
                  <a:cubicBezTo>
                    <a:pt x="549756" y="1003604"/>
                    <a:pt x="625635" y="898888"/>
                    <a:pt x="679890" y="784955"/>
                  </a:cubicBezTo>
                  <a:cubicBezTo>
                    <a:pt x="728266" y="683365"/>
                    <a:pt x="769252" y="578342"/>
                    <a:pt x="818413" y="477130"/>
                  </a:cubicBezTo>
                  <a:cubicBezTo>
                    <a:pt x="834628" y="443745"/>
                    <a:pt x="1041087" y="38549"/>
                    <a:pt x="1095455" y="30783"/>
                  </a:cubicBezTo>
                  <a:lnTo>
                    <a:pt x="1310932" y="0"/>
                  </a:lnTo>
                  <a:cubicBezTo>
                    <a:pt x="1500758" y="5131"/>
                    <a:pt x="1690797" y="5050"/>
                    <a:pt x="1880410" y="15393"/>
                  </a:cubicBezTo>
                  <a:cubicBezTo>
                    <a:pt x="1973188" y="20453"/>
                    <a:pt x="2064969" y="37225"/>
                    <a:pt x="2157452" y="46174"/>
                  </a:cubicBezTo>
                  <a:cubicBezTo>
                    <a:pt x="2224033" y="52618"/>
                    <a:pt x="2290842" y="56435"/>
                    <a:pt x="2357537" y="61565"/>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145" name="PPT世界-6-8" descr="白色的建筑&#10;&#10;描述已自动生成">
              <a:extLst>
                <a:ext uri="{FF2B5EF4-FFF2-40B4-BE49-F238E27FC236}">
                  <a16:creationId xmlns:a16="http://schemas.microsoft.com/office/drawing/2014/main" id="{2F6D6975-F451-4490-8CA3-0B593899ED4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258357" flipH="1">
              <a:off x="726319" y="2749084"/>
              <a:ext cx="4994253" cy="4367446"/>
            </a:xfrm>
            <a:custGeom>
              <a:avLst/>
              <a:gdLst>
                <a:gd name="connsiteX0" fmla="*/ 0 w 4994253"/>
                <a:gd name="connsiteY0" fmla="*/ 0 h 4367446"/>
                <a:gd name="connsiteX1" fmla="*/ 0 w 4994253"/>
                <a:gd name="connsiteY1" fmla="*/ 4367446 h 4367446"/>
                <a:gd name="connsiteX2" fmla="*/ 4994253 w 4994253"/>
                <a:gd name="connsiteY2" fmla="*/ 3869477 h 4367446"/>
                <a:gd name="connsiteX3" fmla="*/ 4994253 w 4994253"/>
                <a:gd name="connsiteY3" fmla="*/ 0 h 4367446"/>
              </a:gdLst>
              <a:ahLst/>
              <a:cxnLst>
                <a:cxn ang="0">
                  <a:pos x="connsiteX0" y="connsiteY0"/>
                </a:cxn>
                <a:cxn ang="0">
                  <a:pos x="connsiteX1" y="connsiteY1"/>
                </a:cxn>
                <a:cxn ang="0">
                  <a:pos x="connsiteX2" y="connsiteY2"/>
                </a:cxn>
                <a:cxn ang="0">
                  <a:pos x="connsiteX3" y="connsiteY3"/>
                </a:cxn>
              </a:cxnLst>
              <a:rect l="l" t="t" r="r" b="b"/>
              <a:pathLst>
                <a:path w="4994253" h="4367446">
                  <a:moveTo>
                    <a:pt x="0" y="0"/>
                  </a:moveTo>
                  <a:lnTo>
                    <a:pt x="0" y="4367446"/>
                  </a:lnTo>
                  <a:lnTo>
                    <a:pt x="4994253" y="3869477"/>
                  </a:lnTo>
                  <a:lnTo>
                    <a:pt x="4994253" y="0"/>
                  </a:lnTo>
                  <a:close/>
                </a:path>
              </a:pathLst>
            </a:custGeom>
          </p:spPr>
        </p:pic>
        <p:grpSp>
          <p:nvGrpSpPr>
            <p:cNvPr id="21" name="组合 20">
              <a:extLst>
                <a:ext uri="{FF2B5EF4-FFF2-40B4-BE49-F238E27FC236}">
                  <a16:creationId xmlns:a16="http://schemas.microsoft.com/office/drawing/2014/main" id="{65524DCC-7965-4296-94BC-448A50966383}"/>
                </a:ext>
              </a:extLst>
            </p:cNvPr>
            <p:cNvGrpSpPr/>
            <p:nvPr/>
          </p:nvGrpSpPr>
          <p:grpSpPr>
            <a:xfrm>
              <a:off x="879758" y="3313196"/>
              <a:ext cx="849923" cy="849923"/>
              <a:chOff x="879758" y="3313196"/>
              <a:chExt cx="849923" cy="849923"/>
            </a:xfrm>
          </p:grpSpPr>
          <p:sp>
            <p:nvSpPr>
              <p:cNvPr id="111" name="PPT世界-6-9"/>
              <p:cNvSpPr/>
              <p:nvPr/>
            </p:nvSpPr>
            <p:spPr>
              <a:xfrm>
                <a:off x="879758" y="3313196"/>
                <a:ext cx="849923" cy="849923"/>
              </a:xfrm>
              <a:prstGeom prst="ellipse">
                <a:avLst/>
              </a:prstGeom>
              <a:solidFill>
                <a:schemeClr val="accent1"/>
              </a:solidFill>
              <a:ln>
                <a:noFill/>
              </a:ln>
              <a:effectLst>
                <a:outerShdw blurRad="1270000" dist="165100" dir="5400000" sx="90000" sy="9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sz="530">
                  <a:cs typeface="+mn-ea"/>
                  <a:sym typeface="+mn-lt"/>
                </a:endParaRPr>
              </a:p>
            </p:txBody>
          </p:sp>
          <p:sp>
            <p:nvSpPr>
              <p:cNvPr id="112" name="PPT世界-6-10"/>
              <p:cNvSpPr/>
              <p:nvPr/>
            </p:nvSpPr>
            <p:spPr>
              <a:xfrm>
                <a:off x="919442" y="3497707"/>
                <a:ext cx="770554" cy="515654"/>
              </a:xfrm>
              <a:prstGeom prst="rect">
                <a:avLst/>
              </a:prstGeom>
            </p:spPr>
            <p:txBody>
              <a:bodyPr wrap="square">
                <a:noAutofit/>
              </a:bodyPr>
              <a:lstStyle/>
              <a:p>
                <a:pPr algn="ctr"/>
                <a:r>
                  <a:rPr lang="en-US" sz="2750" b="1" dirty="0">
                    <a:solidFill>
                      <a:schemeClr val="bg1"/>
                    </a:solidFill>
                    <a:effectLst>
                      <a:outerShdw blurRad="279400" dist="127000" dir="2700000" algn="tl" rotWithShape="0">
                        <a:prstClr val="black">
                          <a:alpha val="40000"/>
                        </a:prstClr>
                      </a:outerShdw>
                    </a:effectLst>
                    <a:cs typeface="+mn-ea"/>
                    <a:sym typeface="+mn-lt"/>
                  </a:rPr>
                  <a:t>02</a:t>
                </a:r>
              </a:p>
            </p:txBody>
          </p:sp>
        </p:grpSp>
      </p:grpSp>
      <p:grpSp>
        <p:nvGrpSpPr>
          <p:cNvPr id="150" name="PPT世界-7">
            <a:extLst>
              <a:ext uri="{FF2B5EF4-FFF2-40B4-BE49-F238E27FC236}">
                <a16:creationId xmlns:a16="http://schemas.microsoft.com/office/drawing/2014/main" id="{0F6DCCB6-8089-4CEC-8716-676E75A8EB0F}"/>
              </a:ext>
            </a:extLst>
          </p:cNvPr>
          <p:cNvGrpSpPr/>
          <p:nvPr/>
        </p:nvGrpSpPr>
        <p:grpSpPr>
          <a:xfrm>
            <a:off x="319341" y="299953"/>
            <a:ext cx="3569558" cy="600930"/>
            <a:chOff x="1393398" y="2636753"/>
            <a:chExt cx="3569558" cy="600930"/>
          </a:xfrm>
        </p:grpSpPr>
        <p:sp>
          <p:nvSpPr>
            <p:cNvPr id="151" name="PPT世界-7-1">
              <a:extLst>
                <a:ext uri="{FF2B5EF4-FFF2-40B4-BE49-F238E27FC236}">
                  <a16:creationId xmlns:a16="http://schemas.microsoft.com/office/drawing/2014/main" id="{AB1F84BC-D652-42C8-80F3-62E099CCD958}"/>
                </a:ext>
              </a:extLst>
            </p:cNvPr>
            <p:cNvSpPr/>
            <p:nvPr/>
          </p:nvSpPr>
          <p:spPr>
            <a:xfrm rot="11647782">
              <a:off x="1435500" y="2642633"/>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2" name="PPT世界-7-2">
              <a:extLst>
                <a:ext uri="{FF2B5EF4-FFF2-40B4-BE49-F238E27FC236}">
                  <a16:creationId xmlns:a16="http://schemas.microsoft.com/office/drawing/2014/main" id="{68C71083-A662-4D98-84DA-F1B9A8DE9315}"/>
                </a:ext>
              </a:extLst>
            </p:cNvPr>
            <p:cNvSpPr/>
            <p:nvPr/>
          </p:nvSpPr>
          <p:spPr>
            <a:xfrm rot="15561976">
              <a:off x="1406746" y="2653379"/>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3" name="PPT世界-7-3">
              <a:extLst>
                <a:ext uri="{FF2B5EF4-FFF2-40B4-BE49-F238E27FC236}">
                  <a16:creationId xmlns:a16="http://schemas.microsoft.com/office/drawing/2014/main" id="{F5206665-8E37-407B-972C-71A2662FB7C0}"/>
                </a:ext>
              </a:extLst>
            </p:cNvPr>
            <p:cNvSpPr txBox="1"/>
            <p:nvPr/>
          </p:nvSpPr>
          <p:spPr>
            <a:xfrm>
              <a:off x="1393398" y="2729850"/>
              <a:ext cx="617633" cy="400110"/>
            </a:xfrm>
            <a:prstGeom prst="rect">
              <a:avLst/>
            </a:prstGeom>
            <a:noFill/>
          </p:spPr>
          <p:txBody>
            <a:bodyPr wrap="square" rtlCol="0">
              <a:noAutofit/>
            </a:bodyPr>
            <a:lstStyle>
              <a:defPPr>
                <a:defRPr lang="zh-CN"/>
              </a:defPPr>
              <a:lvl1pPr>
                <a:defRPr sz="48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pPr algn="ctr"/>
              <a:r>
                <a:rPr lang="en-US" altLang="zh-CN"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rPr>
                <a:t>01</a:t>
              </a:r>
              <a:endParaRPr lang="zh-CN" altLang="en-US" sz="2000" dirty="0">
                <a:ln w="3175">
                  <a:solidFill>
                    <a:schemeClr val="bg1">
                      <a:alpha val="50000"/>
                    </a:schemeClr>
                  </a:solidFill>
                </a:ln>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154" name="PPT世界-7-4">
              <a:extLst>
                <a:ext uri="{FF2B5EF4-FFF2-40B4-BE49-F238E27FC236}">
                  <a16:creationId xmlns:a16="http://schemas.microsoft.com/office/drawing/2014/main" id="{F77D58AF-7BB3-4E03-A031-38FADDC4B85F}"/>
                </a:ext>
              </a:extLst>
            </p:cNvPr>
            <p:cNvSpPr txBox="1"/>
            <p:nvPr/>
          </p:nvSpPr>
          <p:spPr>
            <a:xfrm>
              <a:off x="3138853" y="2681749"/>
              <a:ext cx="1824103"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CHINESE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55" name="PPT世界-7-5">
              <a:extLst>
                <a:ext uri="{FF2B5EF4-FFF2-40B4-BE49-F238E27FC236}">
                  <a16:creationId xmlns:a16="http://schemas.microsoft.com/office/drawing/2014/main" id="{853E4C5D-8FE2-4FF6-9D76-AD3B1468B6A7}"/>
                </a:ext>
              </a:extLst>
            </p:cNvPr>
            <p:cNvSpPr txBox="1"/>
            <p:nvPr/>
          </p:nvSpPr>
          <p:spPr>
            <a:xfrm>
              <a:off x="2433823" y="2718849"/>
              <a:ext cx="2071548"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PT世界-1">
            <a:extLst>
              <a:ext uri="{FF2B5EF4-FFF2-40B4-BE49-F238E27FC236}">
                <a16:creationId xmlns:a16="http://schemas.microsoft.com/office/drawing/2014/main" id="{F298C40B-4978-41F7-BDF4-75FFBEB68D8A}"/>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 name="PPT世界-2"/>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1" name="PPT世界-3"/>
          <p:cNvSpPr/>
          <p:nvPr/>
        </p:nvSpPr>
        <p:spPr>
          <a:xfrm rot="5400000">
            <a:off x="11192440" y="5858442"/>
            <a:ext cx="589419" cy="1409700"/>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419" h="364551">
                <a:moveTo>
                  <a:pt x="0" y="0"/>
                </a:moveTo>
                <a:lnTo>
                  <a:pt x="589419" y="0"/>
                </a:lnTo>
                <a:lnTo>
                  <a:pt x="589419" y="364551"/>
                </a:lnTo>
                <a:lnTo>
                  <a:pt x="327381" y="283924"/>
                </a:lnTo>
                <a:cubicBezTo>
                  <a:pt x="273919" y="267473"/>
                  <a:pt x="198276" y="207095"/>
                  <a:pt x="111464" y="1202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9" name="PPT世界-4"/>
          <p:cNvSpPr/>
          <p:nvPr/>
        </p:nvSpPr>
        <p:spPr>
          <a:xfrm rot="271143">
            <a:off x="98684" y="183010"/>
            <a:ext cx="5229851" cy="6878738"/>
          </a:xfrm>
          <a:custGeom>
            <a:avLst/>
            <a:gdLst>
              <a:gd name="connsiteX0" fmla="*/ 2701038 w 5229851"/>
              <a:gd name="connsiteY0" fmla="*/ 0 h 6878738"/>
              <a:gd name="connsiteX1" fmla="*/ 3312582 w 5229851"/>
              <a:gd name="connsiteY1" fmla="*/ 16529 h 6878738"/>
              <a:gd name="connsiteX2" fmla="*/ 3610089 w 5229851"/>
              <a:gd name="connsiteY2" fmla="*/ 49585 h 6878738"/>
              <a:gd name="connsiteX3" fmla="*/ 3824954 w 5229851"/>
              <a:gd name="connsiteY3" fmla="*/ 66113 h 6878738"/>
              <a:gd name="connsiteX4" fmla="*/ 4006765 w 5229851"/>
              <a:gd name="connsiteY4" fmla="*/ 495846 h 6878738"/>
              <a:gd name="connsiteX5" fmla="*/ 4122463 w 5229851"/>
              <a:gd name="connsiteY5" fmla="*/ 661128 h 6878738"/>
              <a:gd name="connsiteX6" fmla="*/ 4238160 w 5229851"/>
              <a:gd name="connsiteY6" fmla="*/ 892523 h 6878738"/>
              <a:gd name="connsiteX7" fmla="*/ 4370385 w 5229851"/>
              <a:gd name="connsiteY7" fmla="*/ 1074333 h 6878738"/>
              <a:gd name="connsiteX8" fmla="*/ 4370385 w 5229851"/>
              <a:gd name="connsiteY8" fmla="*/ 1404897 h 6878738"/>
              <a:gd name="connsiteX9" fmla="*/ 4353857 w 5229851"/>
              <a:gd name="connsiteY9" fmla="*/ 1537122 h 6878738"/>
              <a:gd name="connsiteX10" fmla="*/ 4337328 w 5229851"/>
              <a:gd name="connsiteY10" fmla="*/ 1586707 h 6878738"/>
              <a:gd name="connsiteX11" fmla="*/ 4320801 w 5229851"/>
              <a:gd name="connsiteY11" fmla="*/ 1652819 h 6878738"/>
              <a:gd name="connsiteX12" fmla="*/ 4287743 w 5229851"/>
              <a:gd name="connsiteY12" fmla="*/ 1867686 h 6878738"/>
              <a:gd name="connsiteX13" fmla="*/ 4238160 w 5229851"/>
              <a:gd name="connsiteY13" fmla="*/ 2280891 h 6878738"/>
              <a:gd name="connsiteX14" fmla="*/ 4155518 w 5229851"/>
              <a:gd name="connsiteY14" fmla="*/ 2627983 h 6878738"/>
              <a:gd name="connsiteX15" fmla="*/ 4221631 w 5229851"/>
              <a:gd name="connsiteY15" fmla="*/ 3619674 h 6878738"/>
              <a:gd name="connsiteX16" fmla="*/ 4172046 w 5229851"/>
              <a:gd name="connsiteY16" fmla="*/ 4346913 h 6878738"/>
              <a:gd name="connsiteX17" fmla="*/ 4155519 w 5229851"/>
              <a:gd name="connsiteY17" fmla="*/ 4495667 h 6878738"/>
              <a:gd name="connsiteX18" fmla="*/ 4122463 w 5229851"/>
              <a:gd name="connsiteY18" fmla="*/ 4545252 h 6878738"/>
              <a:gd name="connsiteX19" fmla="*/ 4105934 w 5229851"/>
              <a:gd name="connsiteY19" fmla="*/ 4594836 h 6878738"/>
              <a:gd name="connsiteX20" fmla="*/ 4056349 w 5229851"/>
              <a:gd name="connsiteY20" fmla="*/ 5107211 h 6878738"/>
              <a:gd name="connsiteX21" fmla="*/ 3940652 w 5229851"/>
              <a:gd name="connsiteY21" fmla="*/ 5652640 h 6878738"/>
              <a:gd name="connsiteX22" fmla="*/ 3990236 w 5229851"/>
              <a:gd name="connsiteY22" fmla="*/ 5801394 h 6878738"/>
              <a:gd name="connsiteX23" fmla="*/ 4039821 w 5229851"/>
              <a:gd name="connsiteY23" fmla="*/ 5850978 h 6878738"/>
              <a:gd name="connsiteX24" fmla="*/ 4056349 w 5229851"/>
              <a:gd name="connsiteY24" fmla="*/ 5983204 h 6878738"/>
              <a:gd name="connsiteX25" fmla="*/ 4089406 w 5229851"/>
              <a:gd name="connsiteY25" fmla="*/ 6181542 h 6878738"/>
              <a:gd name="connsiteX26" fmla="*/ 4105934 w 5229851"/>
              <a:gd name="connsiteY26" fmla="*/ 6363352 h 6878738"/>
              <a:gd name="connsiteX27" fmla="*/ 5048041 w 5229851"/>
              <a:gd name="connsiteY27" fmla="*/ 6346824 h 6878738"/>
              <a:gd name="connsiteX28" fmla="*/ 5114153 w 5229851"/>
              <a:gd name="connsiteY28" fmla="*/ 6330296 h 6878738"/>
              <a:gd name="connsiteX29" fmla="*/ 5229851 w 5229851"/>
              <a:gd name="connsiteY29" fmla="*/ 6412937 h 6878738"/>
              <a:gd name="connsiteX30" fmla="*/ 5130682 w 5229851"/>
              <a:gd name="connsiteY30" fmla="*/ 6445993 h 6878738"/>
              <a:gd name="connsiteX31" fmla="*/ 5044994 w 5229851"/>
              <a:gd name="connsiteY31" fmla="*/ 6483118 h 6878738"/>
              <a:gd name="connsiteX32" fmla="*/ 5047369 w 5229851"/>
              <a:gd name="connsiteY32" fmla="*/ 6492829 h 6878738"/>
              <a:gd name="connsiteX33" fmla="*/ 164689 w 5229851"/>
              <a:gd name="connsiteY33" fmla="*/ 6878738 h 6878738"/>
              <a:gd name="connsiteX34" fmla="*/ 0 w 5229851"/>
              <a:gd name="connsiteY34" fmla="*/ 4795021 h 6878738"/>
              <a:gd name="connsiteX35" fmla="*/ 601959 w 5229851"/>
              <a:gd name="connsiteY35" fmla="*/ 4809702 h 6878738"/>
              <a:gd name="connsiteX36" fmla="*/ 1213501 w 5229851"/>
              <a:gd name="connsiteY36" fmla="*/ 4842759 h 6878738"/>
              <a:gd name="connsiteX37" fmla="*/ 1263086 w 5229851"/>
              <a:gd name="connsiteY37" fmla="*/ 4760118 h 6878738"/>
              <a:gd name="connsiteX38" fmla="*/ 1279613 w 5229851"/>
              <a:gd name="connsiteY38" fmla="*/ 4694005 h 6878738"/>
              <a:gd name="connsiteX39" fmla="*/ 1312671 w 5229851"/>
              <a:gd name="connsiteY39" fmla="*/ 4611365 h 6878738"/>
              <a:gd name="connsiteX40" fmla="*/ 1378783 w 5229851"/>
              <a:gd name="connsiteY40" fmla="*/ 4363442 h 6878738"/>
              <a:gd name="connsiteX41" fmla="*/ 1411840 w 5229851"/>
              <a:gd name="connsiteY41" fmla="*/ 4247745 h 6878738"/>
              <a:gd name="connsiteX42" fmla="*/ 1477952 w 5229851"/>
              <a:gd name="connsiteY42" fmla="*/ 4098991 h 6878738"/>
              <a:gd name="connsiteX43" fmla="*/ 1527537 w 5229851"/>
              <a:gd name="connsiteY43" fmla="*/ 3966765 h 6878738"/>
              <a:gd name="connsiteX44" fmla="*/ 1577122 w 5229851"/>
              <a:gd name="connsiteY44" fmla="*/ 3851068 h 6878738"/>
              <a:gd name="connsiteX45" fmla="*/ 1494480 w 5229851"/>
              <a:gd name="connsiteY45" fmla="*/ 3718843 h 6878738"/>
              <a:gd name="connsiteX46" fmla="*/ 1461424 w 5229851"/>
              <a:gd name="connsiteY46" fmla="*/ 3636201 h 6878738"/>
              <a:gd name="connsiteX47" fmla="*/ 1428368 w 5229851"/>
              <a:gd name="connsiteY47" fmla="*/ 3570089 h 6878738"/>
              <a:gd name="connsiteX48" fmla="*/ 1411840 w 5229851"/>
              <a:gd name="connsiteY48" fmla="*/ 3470920 h 6878738"/>
              <a:gd name="connsiteX49" fmla="*/ 1626705 w 5229851"/>
              <a:gd name="connsiteY49" fmla="*/ 2908962 h 6878738"/>
              <a:gd name="connsiteX50" fmla="*/ 1775460 w 5229851"/>
              <a:gd name="connsiteY50" fmla="*/ 2512285 h 6878738"/>
              <a:gd name="connsiteX51" fmla="*/ 1841572 w 5229851"/>
              <a:gd name="connsiteY51" fmla="*/ 2347003 h 6878738"/>
              <a:gd name="connsiteX52" fmla="*/ 1858100 w 5229851"/>
              <a:gd name="connsiteY52" fmla="*/ 2280891 h 6878738"/>
              <a:gd name="connsiteX53" fmla="*/ 1775460 w 5229851"/>
              <a:gd name="connsiteY53" fmla="*/ 1917270 h 6878738"/>
              <a:gd name="connsiteX54" fmla="*/ 1758932 w 5229851"/>
              <a:gd name="connsiteY54" fmla="*/ 1652819 h 6878738"/>
              <a:gd name="connsiteX55" fmla="*/ 1841572 w 5229851"/>
              <a:gd name="connsiteY55" fmla="*/ 1206558 h 6878738"/>
              <a:gd name="connsiteX56" fmla="*/ 2023382 w 5229851"/>
              <a:gd name="connsiteY56" fmla="*/ 842938 h 6878738"/>
              <a:gd name="connsiteX57" fmla="*/ 2172136 w 5229851"/>
              <a:gd name="connsiteY57" fmla="*/ 512374 h 6878738"/>
              <a:gd name="connsiteX58" fmla="*/ 2469643 w 5229851"/>
              <a:gd name="connsiteY58" fmla="*/ 33057 h 68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229851" h="6878738">
                <a:moveTo>
                  <a:pt x="2701038" y="0"/>
                </a:moveTo>
                <a:cubicBezTo>
                  <a:pt x="2904886" y="5509"/>
                  <a:pt x="3108962" y="5423"/>
                  <a:pt x="3312582" y="16529"/>
                </a:cubicBezTo>
                <a:cubicBezTo>
                  <a:pt x="3412213" y="21963"/>
                  <a:pt x="3510774" y="39974"/>
                  <a:pt x="3610089" y="49585"/>
                </a:cubicBezTo>
                <a:cubicBezTo>
                  <a:pt x="3681588" y="56504"/>
                  <a:pt x="3753333" y="60603"/>
                  <a:pt x="3824954" y="66113"/>
                </a:cubicBezTo>
                <a:cubicBezTo>
                  <a:pt x="3885558" y="209358"/>
                  <a:pt x="3917570" y="368426"/>
                  <a:pt x="4006765" y="495846"/>
                </a:cubicBezTo>
                <a:cubicBezTo>
                  <a:pt x="4045332" y="550940"/>
                  <a:pt x="4088576" y="603038"/>
                  <a:pt x="4122463" y="661128"/>
                </a:cubicBezTo>
                <a:cubicBezTo>
                  <a:pt x="4165915" y="735616"/>
                  <a:pt x="4186419" y="823534"/>
                  <a:pt x="4238160" y="892523"/>
                </a:cubicBezTo>
                <a:cubicBezTo>
                  <a:pt x="4349247" y="1040639"/>
                  <a:pt x="4306768" y="978908"/>
                  <a:pt x="4370385" y="1074333"/>
                </a:cubicBezTo>
                <a:cubicBezTo>
                  <a:pt x="4428627" y="1249063"/>
                  <a:pt x="4407143" y="1135332"/>
                  <a:pt x="4370385" y="1404897"/>
                </a:cubicBezTo>
                <a:cubicBezTo>
                  <a:pt x="4364385" y="1448907"/>
                  <a:pt x="4361803" y="1493420"/>
                  <a:pt x="4353857" y="1537122"/>
                </a:cubicBezTo>
                <a:cubicBezTo>
                  <a:pt x="4350740" y="1554264"/>
                  <a:pt x="4342114" y="1569954"/>
                  <a:pt x="4337328" y="1586707"/>
                </a:cubicBezTo>
                <a:cubicBezTo>
                  <a:pt x="4331088" y="1608548"/>
                  <a:pt x="4324748" y="1630450"/>
                  <a:pt x="4320801" y="1652819"/>
                </a:cubicBezTo>
                <a:cubicBezTo>
                  <a:pt x="4308207" y="1724182"/>
                  <a:pt x="4297196" y="1795840"/>
                  <a:pt x="4287743" y="1867686"/>
                </a:cubicBezTo>
                <a:cubicBezTo>
                  <a:pt x="4269647" y="2005224"/>
                  <a:pt x="4261929" y="2144219"/>
                  <a:pt x="4238160" y="2280891"/>
                </a:cubicBezTo>
                <a:cubicBezTo>
                  <a:pt x="4217782" y="2398064"/>
                  <a:pt x="4155518" y="2627983"/>
                  <a:pt x="4155518" y="2627983"/>
                </a:cubicBezTo>
                <a:cubicBezTo>
                  <a:pt x="4176315" y="2877546"/>
                  <a:pt x="4224267" y="3408792"/>
                  <a:pt x="4221631" y="3619674"/>
                </a:cubicBezTo>
                <a:cubicBezTo>
                  <a:pt x="4218594" y="3862631"/>
                  <a:pt x="4190332" y="4104626"/>
                  <a:pt x="4172046" y="4346913"/>
                </a:cubicBezTo>
                <a:cubicBezTo>
                  <a:pt x="4168292" y="4396662"/>
                  <a:pt x="4167617" y="4447267"/>
                  <a:pt x="4155519" y="4495667"/>
                </a:cubicBezTo>
                <a:cubicBezTo>
                  <a:pt x="4150700" y="4514938"/>
                  <a:pt x="4131346" y="4527485"/>
                  <a:pt x="4122463" y="4545252"/>
                </a:cubicBezTo>
                <a:cubicBezTo>
                  <a:pt x="4114671" y="4560834"/>
                  <a:pt x="4111443" y="4578308"/>
                  <a:pt x="4105934" y="4594836"/>
                </a:cubicBezTo>
                <a:cubicBezTo>
                  <a:pt x="4089406" y="4765628"/>
                  <a:pt x="4088455" y="4938652"/>
                  <a:pt x="4056349" y="5107211"/>
                </a:cubicBezTo>
                <a:cubicBezTo>
                  <a:pt x="3977486" y="5521246"/>
                  <a:pt x="4018802" y="5340041"/>
                  <a:pt x="3940652" y="5652640"/>
                </a:cubicBezTo>
                <a:cubicBezTo>
                  <a:pt x="3953343" y="5716091"/>
                  <a:pt x="3952223" y="5748173"/>
                  <a:pt x="3990236" y="5801394"/>
                </a:cubicBezTo>
                <a:cubicBezTo>
                  <a:pt x="4003823" y="5820415"/>
                  <a:pt x="4023293" y="5834450"/>
                  <a:pt x="4039821" y="5850978"/>
                </a:cubicBezTo>
                <a:cubicBezTo>
                  <a:pt x="4045330" y="5895054"/>
                  <a:pt x="4049595" y="5939302"/>
                  <a:pt x="4056349" y="5983204"/>
                </a:cubicBezTo>
                <a:cubicBezTo>
                  <a:pt x="4083195" y="6157701"/>
                  <a:pt x="4065194" y="5963627"/>
                  <a:pt x="4089406" y="6181542"/>
                </a:cubicBezTo>
                <a:cubicBezTo>
                  <a:pt x="4096126" y="6242024"/>
                  <a:pt x="4100424" y="6302749"/>
                  <a:pt x="4105934" y="6363352"/>
                </a:cubicBezTo>
                <a:lnTo>
                  <a:pt x="5048041" y="6346824"/>
                </a:lnTo>
                <a:cubicBezTo>
                  <a:pt x="5070745" y="6346079"/>
                  <a:pt x="5092806" y="6322533"/>
                  <a:pt x="5114153" y="6330296"/>
                </a:cubicBezTo>
                <a:cubicBezTo>
                  <a:pt x="5158694" y="6346492"/>
                  <a:pt x="5191285" y="6385390"/>
                  <a:pt x="5229851" y="6412937"/>
                </a:cubicBezTo>
                <a:cubicBezTo>
                  <a:pt x="5196794" y="6423955"/>
                  <a:pt x="5162403" y="6431574"/>
                  <a:pt x="5130682" y="6445993"/>
                </a:cubicBezTo>
                <a:cubicBezTo>
                  <a:pt x="5108748" y="6455964"/>
                  <a:pt x="5057433" y="6470095"/>
                  <a:pt x="5044994" y="6483118"/>
                </a:cubicBezTo>
                <a:lnTo>
                  <a:pt x="5047369" y="6492829"/>
                </a:lnTo>
                <a:lnTo>
                  <a:pt x="164689" y="6878738"/>
                </a:lnTo>
                <a:lnTo>
                  <a:pt x="0" y="4795021"/>
                </a:lnTo>
                <a:lnTo>
                  <a:pt x="601959" y="4809702"/>
                </a:lnTo>
                <a:cubicBezTo>
                  <a:pt x="805953" y="4817548"/>
                  <a:pt x="1213501" y="4842759"/>
                  <a:pt x="1213501" y="4842759"/>
                </a:cubicBezTo>
                <a:cubicBezTo>
                  <a:pt x="1230029" y="4815213"/>
                  <a:pt x="1250039" y="4789475"/>
                  <a:pt x="1263086" y="4760118"/>
                </a:cubicBezTo>
                <a:cubicBezTo>
                  <a:pt x="1272312" y="4739360"/>
                  <a:pt x="1272430" y="4715556"/>
                  <a:pt x="1279613" y="4694005"/>
                </a:cubicBezTo>
                <a:cubicBezTo>
                  <a:pt x="1288996" y="4665858"/>
                  <a:pt x="1301652" y="4638911"/>
                  <a:pt x="1312671" y="4611365"/>
                </a:cubicBezTo>
                <a:cubicBezTo>
                  <a:pt x="1340547" y="4444103"/>
                  <a:pt x="1314302" y="4569778"/>
                  <a:pt x="1378783" y="4363442"/>
                </a:cubicBezTo>
                <a:cubicBezTo>
                  <a:pt x="1390747" y="4325158"/>
                  <a:pt x="1399157" y="4285795"/>
                  <a:pt x="1411840" y="4247745"/>
                </a:cubicBezTo>
                <a:cubicBezTo>
                  <a:pt x="1432947" y="4184426"/>
                  <a:pt x="1449149" y="4156596"/>
                  <a:pt x="1477952" y="4098991"/>
                </a:cubicBezTo>
                <a:cubicBezTo>
                  <a:pt x="1519871" y="3889393"/>
                  <a:pt x="1463697" y="4115723"/>
                  <a:pt x="1527537" y="3966765"/>
                </a:cubicBezTo>
                <a:cubicBezTo>
                  <a:pt x="1591576" y="3817343"/>
                  <a:pt x="1494131" y="3975554"/>
                  <a:pt x="1577122" y="3851068"/>
                </a:cubicBezTo>
                <a:cubicBezTo>
                  <a:pt x="1550900" y="3811735"/>
                  <a:pt x="1514414" y="3758711"/>
                  <a:pt x="1494480" y="3718843"/>
                </a:cubicBezTo>
                <a:cubicBezTo>
                  <a:pt x="1481212" y="3692307"/>
                  <a:pt x="1473474" y="3663314"/>
                  <a:pt x="1461424" y="3636201"/>
                </a:cubicBezTo>
                <a:cubicBezTo>
                  <a:pt x="1451418" y="3613686"/>
                  <a:pt x="1439386" y="3592126"/>
                  <a:pt x="1428368" y="3570089"/>
                </a:cubicBezTo>
                <a:cubicBezTo>
                  <a:pt x="1422858" y="3537032"/>
                  <a:pt x="1411840" y="3504431"/>
                  <a:pt x="1411840" y="3470920"/>
                </a:cubicBezTo>
                <a:cubicBezTo>
                  <a:pt x="1411840" y="3261743"/>
                  <a:pt x="1537960" y="3096314"/>
                  <a:pt x="1626705" y="2908962"/>
                </a:cubicBezTo>
                <a:cubicBezTo>
                  <a:pt x="1785700" y="2573305"/>
                  <a:pt x="1680889" y="2852737"/>
                  <a:pt x="1775460" y="2512285"/>
                </a:cubicBezTo>
                <a:cubicBezTo>
                  <a:pt x="1839183" y="2282881"/>
                  <a:pt x="1776758" y="2519843"/>
                  <a:pt x="1841572" y="2347003"/>
                </a:cubicBezTo>
                <a:cubicBezTo>
                  <a:pt x="1849548" y="2325733"/>
                  <a:pt x="1852591" y="2302928"/>
                  <a:pt x="1858100" y="2280891"/>
                </a:cubicBezTo>
                <a:cubicBezTo>
                  <a:pt x="1819584" y="2146082"/>
                  <a:pt x="1795735" y="2074410"/>
                  <a:pt x="1775460" y="1917270"/>
                </a:cubicBezTo>
                <a:cubicBezTo>
                  <a:pt x="1764158" y="1829673"/>
                  <a:pt x="1764441" y="1740969"/>
                  <a:pt x="1758932" y="1652819"/>
                </a:cubicBezTo>
                <a:cubicBezTo>
                  <a:pt x="1786478" y="1504065"/>
                  <a:pt x="1794614" y="1350369"/>
                  <a:pt x="1841572" y="1206558"/>
                </a:cubicBezTo>
                <a:cubicBezTo>
                  <a:pt x="1883636" y="1077739"/>
                  <a:pt x="1965120" y="965288"/>
                  <a:pt x="2023382" y="842938"/>
                </a:cubicBezTo>
                <a:cubicBezTo>
                  <a:pt x="2075331" y="733844"/>
                  <a:pt x="2119345" y="621062"/>
                  <a:pt x="2172136" y="512374"/>
                </a:cubicBezTo>
                <a:cubicBezTo>
                  <a:pt x="2189550" y="476524"/>
                  <a:pt x="2411260" y="41397"/>
                  <a:pt x="2469643" y="330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7" name="PPT世界-5"/>
          <p:cNvSpPr/>
          <p:nvPr/>
        </p:nvSpPr>
        <p:spPr>
          <a:xfrm>
            <a:off x="1" y="500410"/>
            <a:ext cx="5467999" cy="6357590"/>
          </a:xfrm>
          <a:custGeom>
            <a:avLst/>
            <a:gdLst>
              <a:gd name="connsiteX0" fmla="*/ 2439571 w 5467999"/>
              <a:gd name="connsiteY0" fmla="*/ 0 h 6357590"/>
              <a:gd name="connsiteX1" fmla="*/ 3012206 w 5467999"/>
              <a:gd name="connsiteY1" fmla="*/ 15478 h 6357590"/>
              <a:gd name="connsiteX2" fmla="*/ 3290784 w 5467999"/>
              <a:gd name="connsiteY2" fmla="*/ 46430 h 6357590"/>
              <a:gd name="connsiteX3" fmla="*/ 3491979 w 5467999"/>
              <a:gd name="connsiteY3" fmla="*/ 61906 h 6357590"/>
              <a:gd name="connsiteX4" fmla="*/ 3662222 w 5467999"/>
              <a:gd name="connsiteY4" fmla="*/ 464298 h 6357590"/>
              <a:gd name="connsiteX5" fmla="*/ 3770559 w 5467999"/>
              <a:gd name="connsiteY5" fmla="*/ 619064 h 6357590"/>
              <a:gd name="connsiteX6" fmla="*/ 3878895 w 5467999"/>
              <a:gd name="connsiteY6" fmla="*/ 835737 h 6357590"/>
              <a:gd name="connsiteX7" fmla="*/ 4002707 w 5467999"/>
              <a:gd name="connsiteY7" fmla="*/ 1005979 h 6357590"/>
              <a:gd name="connsiteX8" fmla="*/ 4002707 w 5467999"/>
              <a:gd name="connsiteY8" fmla="*/ 1315511 h 6357590"/>
              <a:gd name="connsiteX9" fmla="*/ 3987231 w 5467999"/>
              <a:gd name="connsiteY9" fmla="*/ 1439324 h 6357590"/>
              <a:gd name="connsiteX10" fmla="*/ 3971753 w 5467999"/>
              <a:gd name="connsiteY10" fmla="*/ 1485753 h 6357590"/>
              <a:gd name="connsiteX11" fmla="*/ 3956277 w 5467999"/>
              <a:gd name="connsiteY11" fmla="*/ 1547660 h 6357590"/>
              <a:gd name="connsiteX12" fmla="*/ 3925324 w 5467999"/>
              <a:gd name="connsiteY12" fmla="*/ 1748856 h 6357590"/>
              <a:gd name="connsiteX13" fmla="*/ 3878895 w 5467999"/>
              <a:gd name="connsiteY13" fmla="*/ 2135770 h 6357590"/>
              <a:gd name="connsiteX14" fmla="*/ 3801511 w 5467999"/>
              <a:gd name="connsiteY14" fmla="*/ 2460779 h 6357590"/>
              <a:gd name="connsiteX15" fmla="*/ 3863417 w 5467999"/>
              <a:gd name="connsiteY15" fmla="*/ 3389374 h 6357590"/>
              <a:gd name="connsiteX16" fmla="*/ 3816987 w 5467999"/>
              <a:gd name="connsiteY16" fmla="*/ 4070343 h 6357590"/>
              <a:gd name="connsiteX17" fmla="*/ 3801511 w 5467999"/>
              <a:gd name="connsiteY17" fmla="*/ 4209633 h 6357590"/>
              <a:gd name="connsiteX18" fmla="*/ 3770559 w 5467999"/>
              <a:gd name="connsiteY18" fmla="*/ 4256063 h 6357590"/>
              <a:gd name="connsiteX19" fmla="*/ 3755081 w 5467999"/>
              <a:gd name="connsiteY19" fmla="*/ 4302493 h 6357590"/>
              <a:gd name="connsiteX20" fmla="*/ 3708651 w 5467999"/>
              <a:gd name="connsiteY20" fmla="*/ 4782268 h 6357590"/>
              <a:gd name="connsiteX21" fmla="*/ 3600315 w 5467999"/>
              <a:gd name="connsiteY21" fmla="*/ 5292995 h 6357590"/>
              <a:gd name="connsiteX22" fmla="*/ 3646745 w 5467999"/>
              <a:gd name="connsiteY22" fmla="*/ 5432284 h 6357590"/>
              <a:gd name="connsiteX23" fmla="*/ 3693175 w 5467999"/>
              <a:gd name="connsiteY23" fmla="*/ 5478713 h 6357590"/>
              <a:gd name="connsiteX24" fmla="*/ 3708651 w 5467999"/>
              <a:gd name="connsiteY24" fmla="*/ 5602527 h 6357590"/>
              <a:gd name="connsiteX25" fmla="*/ 3739605 w 5467999"/>
              <a:gd name="connsiteY25" fmla="*/ 5788245 h 6357590"/>
              <a:gd name="connsiteX26" fmla="*/ 3755081 w 5467999"/>
              <a:gd name="connsiteY26" fmla="*/ 5958488 h 6357590"/>
              <a:gd name="connsiteX27" fmla="*/ 4637248 w 5467999"/>
              <a:gd name="connsiteY27" fmla="*/ 5943011 h 6357590"/>
              <a:gd name="connsiteX28" fmla="*/ 4699154 w 5467999"/>
              <a:gd name="connsiteY28" fmla="*/ 5927535 h 6357590"/>
              <a:gd name="connsiteX29" fmla="*/ 4807490 w 5467999"/>
              <a:gd name="connsiteY29" fmla="*/ 6004918 h 6357590"/>
              <a:gd name="connsiteX30" fmla="*/ 4714631 w 5467999"/>
              <a:gd name="connsiteY30" fmla="*/ 6035871 h 6357590"/>
              <a:gd name="connsiteX31" fmla="*/ 4637248 w 5467999"/>
              <a:gd name="connsiteY31" fmla="*/ 6082301 h 6357590"/>
              <a:gd name="connsiteX32" fmla="*/ 4853920 w 5467999"/>
              <a:gd name="connsiteY32" fmla="*/ 6113254 h 6357590"/>
              <a:gd name="connsiteX33" fmla="*/ 5225357 w 5467999"/>
              <a:gd name="connsiteY33" fmla="*/ 6144207 h 6357590"/>
              <a:gd name="connsiteX34" fmla="*/ 5380124 w 5467999"/>
              <a:gd name="connsiteY34" fmla="*/ 6159684 h 6357590"/>
              <a:gd name="connsiteX35" fmla="*/ 5436286 w 5467999"/>
              <a:gd name="connsiteY35" fmla="*/ 6327249 h 6357590"/>
              <a:gd name="connsiteX36" fmla="*/ 5432597 w 5467999"/>
              <a:gd name="connsiteY36" fmla="*/ 6357590 h 6357590"/>
              <a:gd name="connsiteX37" fmla="*/ 0 w 5467999"/>
              <a:gd name="connsiteY37" fmla="*/ 6357590 h 6357590"/>
              <a:gd name="connsiteX38" fmla="*/ 0 w 5467999"/>
              <a:gd name="connsiteY38" fmla="*/ 4492126 h 6357590"/>
              <a:gd name="connsiteX39" fmla="*/ 474044 w 5467999"/>
              <a:gd name="connsiteY39" fmla="*/ 4503688 h 6357590"/>
              <a:gd name="connsiteX40" fmla="*/ 1046678 w 5467999"/>
              <a:gd name="connsiteY40" fmla="*/ 4534642 h 6357590"/>
              <a:gd name="connsiteX41" fmla="*/ 1093107 w 5467999"/>
              <a:gd name="connsiteY41" fmla="*/ 4457259 h 6357590"/>
              <a:gd name="connsiteX42" fmla="*/ 1108584 w 5467999"/>
              <a:gd name="connsiteY42" fmla="*/ 4395352 h 6357590"/>
              <a:gd name="connsiteX43" fmla="*/ 1139537 w 5467999"/>
              <a:gd name="connsiteY43" fmla="*/ 4317969 h 6357590"/>
              <a:gd name="connsiteX44" fmla="*/ 1201444 w 5467999"/>
              <a:gd name="connsiteY44" fmla="*/ 4085821 h 6357590"/>
              <a:gd name="connsiteX45" fmla="*/ 1232397 w 5467999"/>
              <a:gd name="connsiteY45" fmla="*/ 3977485 h 6357590"/>
              <a:gd name="connsiteX46" fmla="*/ 1294303 w 5467999"/>
              <a:gd name="connsiteY46" fmla="*/ 3838195 h 6357590"/>
              <a:gd name="connsiteX47" fmla="*/ 1340733 w 5467999"/>
              <a:gd name="connsiteY47" fmla="*/ 3714382 h 6357590"/>
              <a:gd name="connsiteX48" fmla="*/ 1387163 w 5467999"/>
              <a:gd name="connsiteY48" fmla="*/ 3606046 h 6357590"/>
              <a:gd name="connsiteX49" fmla="*/ 1309780 w 5467999"/>
              <a:gd name="connsiteY49" fmla="*/ 3482234 h 6357590"/>
              <a:gd name="connsiteX50" fmla="*/ 1278827 w 5467999"/>
              <a:gd name="connsiteY50" fmla="*/ 3404850 h 6357590"/>
              <a:gd name="connsiteX51" fmla="*/ 1247874 w 5467999"/>
              <a:gd name="connsiteY51" fmla="*/ 3342944 h 6357590"/>
              <a:gd name="connsiteX52" fmla="*/ 1232397 w 5467999"/>
              <a:gd name="connsiteY52" fmla="*/ 3250084 h 6357590"/>
              <a:gd name="connsiteX53" fmla="*/ 1433592 w 5467999"/>
              <a:gd name="connsiteY53" fmla="*/ 2723881 h 6357590"/>
              <a:gd name="connsiteX54" fmla="*/ 1572882 w 5467999"/>
              <a:gd name="connsiteY54" fmla="*/ 2352443 h 6357590"/>
              <a:gd name="connsiteX55" fmla="*/ 1634788 w 5467999"/>
              <a:gd name="connsiteY55" fmla="*/ 2197677 h 6357590"/>
              <a:gd name="connsiteX56" fmla="*/ 1650265 w 5467999"/>
              <a:gd name="connsiteY56" fmla="*/ 2135770 h 6357590"/>
              <a:gd name="connsiteX57" fmla="*/ 1572882 w 5467999"/>
              <a:gd name="connsiteY57" fmla="*/ 1795285 h 6357590"/>
              <a:gd name="connsiteX58" fmla="*/ 1557406 w 5467999"/>
              <a:gd name="connsiteY58" fmla="*/ 1547660 h 6357590"/>
              <a:gd name="connsiteX59" fmla="*/ 1634788 w 5467999"/>
              <a:gd name="connsiteY59" fmla="*/ 1129791 h 6357590"/>
              <a:gd name="connsiteX60" fmla="*/ 1805030 w 5467999"/>
              <a:gd name="connsiteY60" fmla="*/ 789307 h 6357590"/>
              <a:gd name="connsiteX61" fmla="*/ 1944321 w 5467999"/>
              <a:gd name="connsiteY61" fmla="*/ 479775 h 6357590"/>
              <a:gd name="connsiteX62" fmla="*/ 2222899 w 5467999"/>
              <a:gd name="connsiteY62" fmla="*/ 30954 h 635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67999" h="6357590">
                <a:moveTo>
                  <a:pt x="2439571" y="0"/>
                </a:moveTo>
                <a:cubicBezTo>
                  <a:pt x="2630450" y="5159"/>
                  <a:pt x="2821542" y="5078"/>
                  <a:pt x="3012206" y="15478"/>
                </a:cubicBezTo>
                <a:cubicBezTo>
                  <a:pt x="3105498" y="20566"/>
                  <a:pt x="3197788" y="37431"/>
                  <a:pt x="3290784" y="46430"/>
                </a:cubicBezTo>
                <a:cubicBezTo>
                  <a:pt x="3357734" y="52909"/>
                  <a:pt x="3424914" y="56748"/>
                  <a:pt x="3491979" y="61906"/>
                </a:cubicBezTo>
                <a:cubicBezTo>
                  <a:pt x="3548726" y="196037"/>
                  <a:pt x="3578702" y="344985"/>
                  <a:pt x="3662222" y="464298"/>
                </a:cubicBezTo>
                <a:cubicBezTo>
                  <a:pt x="3698335" y="515887"/>
                  <a:pt x="3738829" y="564670"/>
                  <a:pt x="3770559" y="619064"/>
                </a:cubicBezTo>
                <a:cubicBezTo>
                  <a:pt x="3811245" y="688813"/>
                  <a:pt x="3830445" y="771137"/>
                  <a:pt x="3878895" y="835737"/>
                </a:cubicBezTo>
                <a:cubicBezTo>
                  <a:pt x="3982913" y="974429"/>
                  <a:pt x="3943137" y="916625"/>
                  <a:pt x="4002707" y="1005979"/>
                </a:cubicBezTo>
                <a:cubicBezTo>
                  <a:pt x="4057243" y="1169592"/>
                  <a:pt x="4037126" y="1063098"/>
                  <a:pt x="4002707" y="1315511"/>
                </a:cubicBezTo>
                <a:cubicBezTo>
                  <a:pt x="3997088" y="1356722"/>
                  <a:pt x="3994671" y="1398402"/>
                  <a:pt x="3987231" y="1439324"/>
                </a:cubicBezTo>
                <a:cubicBezTo>
                  <a:pt x="3984312" y="1455375"/>
                  <a:pt x="3976235" y="1470067"/>
                  <a:pt x="3971753" y="1485753"/>
                </a:cubicBezTo>
                <a:cubicBezTo>
                  <a:pt x="3965910" y="1506205"/>
                  <a:pt x="3959974" y="1526713"/>
                  <a:pt x="3956277" y="1547660"/>
                </a:cubicBezTo>
                <a:cubicBezTo>
                  <a:pt x="3944485" y="1614482"/>
                  <a:pt x="3934175" y="1681581"/>
                  <a:pt x="3925324" y="1748856"/>
                </a:cubicBezTo>
                <a:cubicBezTo>
                  <a:pt x="3908378" y="1877642"/>
                  <a:pt x="3901152" y="2007794"/>
                  <a:pt x="3878895" y="2135770"/>
                </a:cubicBezTo>
                <a:cubicBezTo>
                  <a:pt x="3859813" y="2245488"/>
                  <a:pt x="3801511" y="2460779"/>
                  <a:pt x="3801511" y="2460779"/>
                </a:cubicBezTo>
                <a:cubicBezTo>
                  <a:pt x="3820985" y="2694464"/>
                  <a:pt x="3865886" y="3191910"/>
                  <a:pt x="3863417" y="3389374"/>
                </a:cubicBezTo>
                <a:cubicBezTo>
                  <a:pt x="3860574" y="3616874"/>
                  <a:pt x="3834110" y="3843472"/>
                  <a:pt x="3816987" y="4070343"/>
                </a:cubicBezTo>
                <a:cubicBezTo>
                  <a:pt x="3813472" y="4116927"/>
                  <a:pt x="3812841" y="4164312"/>
                  <a:pt x="3801511" y="4209633"/>
                </a:cubicBezTo>
                <a:cubicBezTo>
                  <a:pt x="3797000" y="4227678"/>
                  <a:pt x="3778877" y="4239427"/>
                  <a:pt x="3770559" y="4256063"/>
                </a:cubicBezTo>
                <a:cubicBezTo>
                  <a:pt x="3763263" y="4270654"/>
                  <a:pt x="3760240" y="4287017"/>
                  <a:pt x="3755081" y="4302493"/>
                </a:cubicBezTo>
                <a:cubicBezTo>
                  <a:pt x="3739605" y="4462418"/>
                  <a:pt x="3738715" y="4624434"/>
                  <a:pt x="3708651" y="4782268"/>
                </a:cubicBezTo>
                <a:cubicBezTo>
                  <a:pt x="3634806" y="5169961"/>
                  <a:pt x="3673493" y="5000284"/>
                  <a:pt x="3600315" y="5292995"/>
                </a:cubicBezTo>
                <a:cubicBezTo>
                  <a:pt x="3612199" y="5352409"/>
                  <a:pt x="3611150" y="5382450"/>
                  <a:pt x="3646745" y="5432284"/>
                </a:cubicBezTo>
                <a:cubicBezTo>
                  <a:pt x="3659467" y="5450095"/>
                  <a:pt x="3677699" y="5463237"/>
                  <a:pt x="3693175" y="5478713"/>
                </a:cubicBezTo>
                <a:cubicBezTo>
                  <a:pt x="3698334" y="5519984"/>
                  <a:pt x="3702327" y="5561418"/>
                  <a:pt x="3708651" y="5602527"/>
                </a:cubicBezTo>
                <a:cubicBezTo>
                  <a:pt x="3733789" y="5765921"/>
                  <a:pt x="3716933" y="5584195"/>
                  <a:pt x="3739605" y="5788245"/>
                </a:cubicBezTo>
                <a:cubicBezTo>
                  <a:pt x="3745897" y="5844879"/>
                  <a:pt x="3749922" y="5901740"/>
                  <a:pt x="3755081" y="5958488"/>
                </a:cubicBezTo>
                <a:lnTo>
                  <a:pt x="4637248" y="5943011"/>
                </a:lnTo>
                <a:cubicBezTo>
                  <a:pt x="4658507" y="5942314"/>
                  <a:pt x="4679164" y="5920266"/>
                  <a:pt x="4699154" y="5927535"/>
                </a:cubicBezTo>
                <a:cubicBezTo>
                  <a:pt x="4740860" y="5942701"/>
                  <a:pt x="4771378" y="5979124"/>
                  <a:pt x="4807490" y="6004918"/>
                </a:cubicBezTo>
                <a:cubicBezTo>
                  <a:pt x="4776536" y="6015235"/>
                  <a:pt x="4744333" y="6022370"/>
                  <a:pt x="4714631" y="6035871"/>
                </a:cubicBezTo>
                <a:cubicBezTo>
                  <a:pt x="4687245" y="6048319"/>
                  <a:pt x="4610952" y="6067693"/>
                  <a:pt x="4637248" y="6082301"/>
                </a:cubicBezTo>
                <a:cubicBezTo>
                  <a:pt x="4701024" y="6117732"/>
                  <a:pt x="4781364" y="6105616"/>
                  <a:pt x="4853920" y="6113254"/>
                </a:cubicBezTo>
                <a:cubicBezTo>
                  <a:pt x="4977479" y="6126259"/>
                  <a:pt x="5101597" y="6133287"/>
                  <a:pt x="5225357" y="6144207"/>
                </a:cubicBezTo>
                <a:cubicBezTo>
                  <a:pt x="5277002" y="6148765"/>
                  <a:pt x="5328535" y="6154525"/>
                  <a:pt x="5380124" y="6159684"/>
                </a:cubicBezTo>
                <a:cubicBezTo>
                  <a:pt x="5512310" y="6212558"/>
                  <a:pt x="5463467" y="6170761"/>
                  <a:pt x="5436286" y="6327249"/>
                </a:cubicBezTo>
                <a:lnTo>
                  <a:pt x="5432597" y="6357590"/>
                </a:lnTo>
                <a:lnTo>
                  <a:pt x="0" y="6357590"/>
                </a:lnTo>
                <a:lnTo>
                  <a:pt x="0" y="4492126"/>
                </a:lnTo>
                <a:lnTo>
                  <a:pt x="474044" y="4503688"/>
                </a:lnTo>
                <a:cubicBezTo>
                  <a:pt x="665059" y="4511035"/>
                  <a:pt x="1046678" y="4534642"/>
                  <a:pt x="1046678" y="4534642"/>
                </a:cubicBezTo>
                <a:cubicBezTo>
                  <a:pt x="1062154" y="4508848"/>
                  <a:pt x="1080891" y="4484747"/>
                  <a:pt x="1093107" y="4457259"/>
                </a:cubicBezTo>
                <a:cubicBezTo>
                  <a:pt x="1101747" y="4437822"/>
                  <a:pt x="1101858" y="4415532"/>
                  <a:pt x="1108584" y="4395352"/>
                </a:cubicBezTo>
                <a:cubicBezTo>
                  <a:pt x="1117369" y="4368996"/>
                  <a:pt x="1129220" y="4343763"/>
                  <a:pt x="1139537" y="4317969"/>
                </a:cubicBezTo>
                <a:cubicBezTo>
                  <a:pt x="1165640" y="4161350"/>
                  <a:pt x="1141066" y="4279029"/>
                  <a:pt x="1201444" y="4085821"/>
                </a:cubicBezTo>
                <a:cubicBezTo>
                  <a:pt x="1212646" y="4049973"/>
                  <a:pt x="1220521" y="4013114"/>
                  <a:pt x="1232397" y="3977485"/>
                </a:cubicBezTo>
                <a:cubicBezTo>
                  <a:pt x="1252161" y="3918194"/>
                  <a:pt x="1267333" y="3892135"/>
                  <a:pt x="1294303" y="3838195"/>
                </a:cubicBezTo>
                <a:cubicBezTo>
                  <a:pt x="1333555" y="3641933"/>
                  <a:pt x="1280955" y="3853863"/>
                  <a:pt x="1340733" y="3714382"/>
                </a:cubicBezTo>
                <a:cubicBezTo>
                  <a:pt x="1400698" y="3574467"/>
                  <a:pt x="1309452" y="3722612"/>
                  <a:pt x="1387163" y="3606046"/>
                </a:cubicBezTo>
                <a:cubicBezTo>
                  <a:pt x="1362610" y="3569216"/>
                  <a:pt x="1328446" y="3519565"/>
                  <a:pt x="1309780" y="3482234"/>
                </a:cubicBezTo>
                <a:cubicBezTo>
                  <a:pt x="1297355" y="3457386"/>
                  <a:pt x="1290110" y="3430238"/>
                  <a:pt x="1278827" y="3404850"/>
                </a:cubicBezTo>
                <a:cubicBezTo>
                  <a:pt x="1269458" y="3383767"/>
                  <a:pt x="1258191" y="3363579"/>
                  <a:pt x="1247874" y="3342944"/>
                </a:cubicBezTo>
                <a:cubicBezTo>
                  <a:pt x="1242715" y="3311990"/>
                  <a:pt x="1232397" y="3281464"/>
                  <a:pt x="1232397" y="3250084"/>
                </a:cubicBezTo>
                <a:cubicBezTo>
                  <a:pt x="1232397" y="3054217"/>
                  <a:pt x="1350493" y="2899313"/>
                  <a:pt x="1433592" y="2723881"/>
                </a:cubicBezTo>
                <a:cubicBezTo>
                  <a:pt x="1582471" y="2409580"/>
                  <a:pt x="1484328" y="2671234"/>
                  <a:pt x="1572882" y="2352443"/>
                </a:cubicBezTo>
                <a:cubicBezTo>
                  <a:pt x="1632551" y="2137634"/>
                  <a:pt x="1574098" y="2359520"/>
                  <a:pt x="1634788" y="2197677"/>
                </a:cubicBezTo>
                <a:cubicBezTo>
                  <a:pt x="1642257" y="2177760"/>
                  <a:pt x="1645106" y="2156406"/>
                  <a:pt x="1650265" y="2135770"/>
                </a:cubicBezTo>
                <a:cubicBezTo>
                  <a:pt x="1614199" y="2009538"/>
                  <a:pt x="1591868" y="1942427"/>
                  <a:pt x="1572882" y="1795285"/>
                </a:cubicBezTo>
                <a:cubicBezTo>
                  <a:pt x="1562299" y="1713262"/>
                  <a:pt x="1562565" y="1630201"/>
                  <a:pt x="1557406" y="1547660"/>
                </a:cubicBezTo>
                <a:cubicBezTo>
                  <a:pt x="1583200" y="1408370"/>
                  <a:pt x="1590817" y="1264452"/>
                  <a:pt x="1634788" y="1129791"/>
                </a:cubicBezTo>
                <a:cubicBezTo>
                  <a:pt x="1674175" y="1009168"/>
                  <a:pt x="1750475" y="903872"/>
                  <a:pt x="1805030" y="789307"/>
                </a:cubicBezTo>
                <a:cubicBezTo>
                  <a:pt x="1853674" y="687154"/>
                  <a:pt x="1894888" y="581548"/>
                  <a:pt x="1944321" y="479775"/>
                </a:cubicBezTo>
                <a:cubicBezTo>
                  <a:pt x="1960626" y="446205"/>
                  <a:pt x="2168230" y="38763"/>
                  <a:pt x="2222899" y="30954"/>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35" name="PPT世界-7" descr="白色的建筑&#10;&#10;描述已自动生成"/>
          <p:cNvPicPr>
            <a:picLocks noChangeAspect="1"/>
          </p:cNvPicPr>
          <p:nvPr/>
        </p:nvPicPr>
        <p:blipFill>
          <a:blip r:embed="rId3" cstate="screen"/>
          <a:srcRect/>
          <a:stretch>
            <a:fillRect/>
          </a:stretch>
        </p:blipFill>
        <p:spPr>
          <a:xfrm flipH="1">
            <a:off x="1" y="861055"/>
            <a:ext cx="5021943" cy="5996945"/>
          </a:xfrm>
          <a:custGeom>
            <a:avLst/>
            <a:gdLst>
              <a:gd name="connsiteX0" fmla="*/ 5021943 w 5021943"/>
              <a:gd name="connsiteY0" fmla="*/ 0 h 5996945"/>
              <a:gd name="connsiteX1" fmla="*/ 0 w 5021943"/>
              <a:gd name="connsiteY1" fmla="*/ 0 h 5996945"/>
              <a:gd name="connsiteX2" fmla="*/ 0 w 5021943"/>
              <a:gd name="connsiteY2" fmla="*/ 5996945 h 5996945"/>
              <a:gd name="connsiteX3" fmla="*/ 5021943 w 5021943"/>
              <a:gd name="connsiteY3" fmla="*/ 5996945 h 5996945"/>
            </a:gdLst>
            <a:ahLst/>
            <a:cxnLst>
              <a:cxn ang="0">
                <a:pos x="connsiteX0" y="connsiteY0"/>
              </a:cxn>
              <a:cxn ang="0">
                <a:pos x="connsiteX1" y="connsiteY1"/>
              </a:cxn>
              <a:cxn ang="0">
                <a:pos x="connsiteX2" y="connsiteY2"/>
              </a:cxn>
              <a:cxn ang="0">
                <a:pos x="connsiteX3" y="connsiteY3"/>
              </a:cxn>
            </a:cxnLst>
            <a:rect l="l" t="t" r="r" b="b"/>
            <a:pathLst>
              <a:path w="5021943" h="5996945">
                <a:moveTo>
                  <a:pt x="5021943" y="0"/>
                </a:moveTo>
                <a:lnTo>
                  <a:pt x="0" y="0"/>
                </a:lnTo>
                <a:lnTo>
                  <a:pt x="0" y="5996945"/>
                </a:lnTo>
                <a:lnTo>
                  <a:pt x="5021943" y="5996945"/>
                </a:lnTo>
                <a:close/>
              </a:path>
            </a:pathLst>
          </a:custGeom>
        </p:spPr>
      </p:pic>
      <p:grpSp>
        <p:nvGrpSpPr>
          <p:cNvPr id="2" name="PPT世界-10">
            <a:extLst>
              <a:ext uri="{FF2B5EF4-FFF2-40B4-BE49-F238E27FC236}">
                <a16:creationId xmlns:a16="http://schemas.microsoft.com/office/drawing/2014/main" id="{02A905E7-2186-40AE-8824-204F806813AD}"/>
              </a:ext>
            </a:extLst>
          </p:cNvPr>
          <p:cNvGrpSpPr/>
          <p:nvPr/>
        </p:nvGrpSpPr>
        <p:grpSpPr>
          <a:xfrm>
            <a:off x="5220672" y="1533170"/>
            <a:ext cx="3681110" cy="1314987"/>
            <a:chOff x="5220672" y="1533170"/>
            <a:chExt cx="3681110" cy="1314987"/>
          </a:xfrm>
        </p:grpSpPr>
        <p:sp>
          <p:nvSpPr>
            <p:cNvPr id="14" name="PPT世界-10-1"/>
            <p:cNvSpPr/>
            <p:nvPr/>
          </p:nvSpPr>
          <p:spPr>
            <a:xfrm rot="60000">
              <a:off x="5220672" y="1539078"/>
              <a:ext cx="3507125" cy="1309079"/>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5" name="PPT世界-10-2"/>
            <p:cNvSpPr/>
            <p:nvPr/>
          </p:nvSpPr>
          <p:spPr>
            <a:xfrm rot="60000">
              <a:off x="5302485" y="1533170"/>
              <a:ext cx="3312978" cy="1236611"/>
            </a:xfrm>
            <a:custGeom>
              <a:avLst/>
              <a:gdLst>
                <a:gd name="connsiteX0" fmla="*/ 95250 w 3943350"/>
                <a:gd name="connsiteY0" fmla="*/ 514350 h 1471906"/>
                <a:gd name="connsiteX1" fmla="*/ 152400 w 3943350"/>
                <a:gd name="connsiteY1" fmla="*/ 419100 h 1471906"/>
                <a:gd name="connsiteX2" fmla="*/ 381000 w 3943350"/>
                <a:gd name="connsiteY2" fmla="*/ 323850 h 1471906"/>
                <a:gd name="connsiteX3" fmla="*/ 495300 w 3943350"/>
                <a:gd name="connsiteY3" fmla="*/ 285750 h 1471906"/>
                <a:gd name="connsiteX4" fmla="*/ 666750 w 3943350"/>
                <a:gd name="connsiteY4" fmla="*/ 247650 h 1471906"/>
                <a:gd name="connsiteX5" fmla="*/ 914400 w 3943350"/>
                <a:gd name="connsiteY5" fmla="*/ 304800 h 1471906"/>
                <a:gd name="connsiteX6" fmla="*/ 990600 w 3943350"/>
                <a:gd name="connsiteY6" fmla="*/ 342900 h 1471906"/>
                <a:gd name="connsiteX7" fmla="*/ 1066800 w 3943350"/>
                <a:gd name="connsiteY7" fmla="*/ 304800 h 1471906"/>
                <a:gd name="connsiteX8" fmla="*/ 1104900 w 3943350"/>
                <a:gd name="connsiteY8" fmla="*/ 247650 h 1471906"/>
                <a:gd name="connsiteX9" fmla="*/ 1162050 w 3943350"/>
                <a:gd name="connsiteY9" fmla="*/ 171450 h 1471906"/>
                <a:gd name="connsiteX10" fmla="*/ 1200150 w 3943350"/>
                <a:gd name="connsiteY10" fmla="*/ 95250 h 1471906"/>
                <a:gd name="connsiteX11" fmla="*/ 1257300 w 3943350"/>
                <a:gd name="connsiteY11" fmla="*/ 76200 h 1471906"/>
                <a:gd name="connsiteX12" fmla="*/ 1809750 w 3943350"/>
                <a:gd name="connsiteY12" fmla="*/ 95250 h 1471906"/>
                <a:gd name="connsiteX13" fmla="*/ 1924050 w 3943350"/>
                <a:gd name="connsiteY13" fmla="*/ 114300 h 1471906"/>
                <a:gd name="connsiteX14" fmla="*/ 1962150 w 3943350"/>
                <a:gd name="connsiteY14" fmla="*/ 171450 h 1471906"/>
                <a:gd name="connsiteX15" fmla="*/ 1943100 w 3943350"/>
                <a:gd name="connsiteY15" fmla="*/ 266700 h 1471906"/>
                <a:gd name="connsiteX16" fmla="*/ 2095500 w 3943350"/>
                <a:gd name="connsiteY16" fmla="*/ 247650 h 1471906"/>
                <a:gd name="connsiteX17" fmla="*/ 2305050 w 3943350"/>
                <a:gd name="connsiteY17" fmla="*/ 209550 h 1471906"/>
                <a:gd name="connsiteX18" fmla="*/ 2667000 w 3943350"/>
                <a:gd name="connsiteY18" fmla="*/ 114300 h 1471906"/>
                <a:gd name="connsiteX19" fmla="*/ 2800350 w 3943350"/>
                <a:gd name="connsiteY19" fmla="*/ 95250 h 1471906"/>
                <a:gd name="connsiteX20" fmla="*/ 2857500 w 3943350"/>
                <a:gd name="connsiteY20" fmla="*/ 76200 h 1471906"/>
                <a:gd name="connsiteX21" fmla="*/ 2876550 w 3943350"/>
                <a:gd name="connsiteY21" fmla="*/ 133350 h 1471906"/>
                <a:gd name="connsiteX22" fmla="*/ 2933700 w 3943350"/>
                <a:gd name="connsiteY22" fmla="*/ 190500 h 1471906"/>
                <a:gd name="connsiteX23" fmla="*/ 3009900 w 3943350"/>
                <a:gd name="connsiteY23" fmla="*/ 152400 h 1471906"/>
                <a:gd name="connsiteX24" fmla="*/ 3124200 w 3943350"/>
                <a:gd name="connsiteY24" fmla="*/ 76200 h 1471906"/>
                <a:gd name="connsiteX25" fmla="*/ 3543300 w 3943350"/>
                <a:gd name="connsiteY25" fmla="*/ 0 h 1471906"/>
                <a:gd name="connsiteX26" fmla="*/ 3771900 w 3943350"/>
                <a:gd name="connsiteY26" fmla="*/ 19050 h 1471906"/>
                <a:gd name="connsiteX27" fmla="*/ 3848100 w 3943350"/>
                <a:gd name="connsiteY27" fmla="*/ 57150 h 1471906"/>
                <a:gd name="connsiteX28" fmla="*/ 3810000 w 3943350"/>
                <a:gd name="connsiteY28" fmla="*/ 323850 h 1471906"/>
                <a:gd name="connsiteX29" fmla="*/ 3790950 w 3943350"/>
                <a:gd name="connsiteY29" fmla="*/ 400050 h 1471906"/>
                <a:gd name="connsiteX30" fmla="*/ 3810000 w 3943350"/>
                <a:gd name="connsiteY30" fmla="*/ 533400 h 1471906"/>
                <a:gd name="connsiteX31" fmla="*/ 3848100 w 3943350"/>
                <a:gd name="connsiteY31" fmla="*/ 609600 h 1471906"/>
                <a:gd name="connsiteX32" fmla="*/ 3867150 w 3943350"/>
                <a:gd name="connsiteY32" fmla="*/ 723900 h 1471906"/>
                <a:gd name="connsiteX33" fmla="*/ 3886200 w 3943350"/>
                <a:gd name="connsiteY33" fmla="*/ 800100 h 1471906"/>
                <a:gd name="connsiteX34" fmla="*/ 3905250 w 3943350"/>
                <a:gd name="connsiteY34" fmla="*/ 895350 h 1471906"/>
                <a:gd name="connsiteX35" fmla="*/ 3943350 w 3943350"/>
                <a:gd name="connsiteY35" fmla="*/ 1009650 h 1471906"/>
                <a:gd name="connsiteX36" fmla="*/ 3771900 w 3943350"/>
                <a:gd name="connsiteY36" fmla="*/ 1181100 h 1471906"/>
                <a:gd name="connsiteX37" fmla="*/ 3581400 w 3943350"/>
                <a:gd name="connsiteY37" fmla="*/ 1200150 h 1471906"/>
                <a:gd name="connsiteX38" fmla="*/ 2533650 w 3943350"/>
                <a:gd name="connsiteY38" fmla="*/ 1200150 h 1471906"/>
                <a:gd name="connsiteX39" fmla="*/ 2228850 w 3943350"/>
                <a:gd name="connsiteY39" fmla="*/ 1276350 h 1471906"/>
                <a:gd name="connsiteX40" fmla="*/ 2000250 w 3943350"/>
                <a:gd name="connsiteY40" fmla="*/ 1409700 h 1471906"/>
                <a:gd name="connsiteX41" fmla="*/ 1847850 w 3943350"/>
                <a:gd name="connsiteY41" fmla="*/ 1428750 h 1471906"/>
                <a:gd name="connsiteX42" fmla="*/ 1619250 w 3943350"/>
                <a:gd name="connsiteY42" fmla="*/ 1390650 h 1471906"/>
                <a:gd name="connsiteX43" fmla="*/ 495300 w 3943350"/>
                <a:gd name="connsiteY43" fmla="*/ 1447800 h 1471906"/>
                <a:gd name="connsiteX44" fmla="*/ 361950 w 3943350"/>
                <a:gd name="connsiteY44" fmla="*/ 1466850 h 1471906"/>
                <a:gd name="connsiteX45" fmla="*/ 209550 w 3943350"/>
                <a:gd name="connsiteY45" fmla="*/ 1333500 h 1471906"/>
                <a:gd name="connsiteX46" fmla="*/ 76200 w 3943350"/>
                <a:gd name="connsiteY46" fmla="*/ 1028700 h 1471906"/>
                <a:gd name="connsiteX47" fmla="*/ 133350 w 3943350"/>
                <a:gd name="connsiteY47" fmla="*/ 971550 h 1471906"/>
                <a:gd name="connsiteX48" fmla="*/ 38100 w 3943350"/>
                <a:gd name="connsiteY48" fmla="*/ 723900 h 1471906"/>
                <a:gd name="connsiteX49" fmla="*/ 0 w 3943350"/>
                <a:gd name="connsiteY49" fmla="*/ 685800 h 147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943350" h="1471906">
                  <a:moveTo>
                    <a:pt x="95250" y="514350"/>
                  </a:moveTo>
                  <a:cubicBezTo>
                    <a:pt x="114300" y="482600"/>
                    <a:pt x="126218" y="445282"/>
                    <a:pt x="152400" y="419100"/>
                  </a:cubicBezTo>
                  <a:cubicBezTo>
                    <a:pt x="254760" y="316740"/>
                    <a:pt x="258714" y="354422"/>
                    <a:pt x="381000" y="323850"/>
                  </a:cubicBezTo>
                  <a:cubicBezTo>
                    <a:pt x="419962" y="314110"/>
                    <a:pt x="456338" y="295490"/>
                    <a:pt x="495300" y="285750"/>
                  </a:cubicBezTo>
                  <a:cubicBezTo>
                    <a:pt x="763514" y="218696"/>
                    <a:pt x="503238" y="302154"/>
                    <a:pt x="666750" y="247650"/>
                  </a:cubicBezTo>
                  <a:cubicBezTo>
                    <a:pt x="717598" y="257820"/>
                    <a:pt x="845226" y="275154"/>
                    <a:pt x="914400" y="304800"/>
                  </a:cubicBezTo>
                  <a:cubicBezTo>
                    <a:pt x="940502" y="315987"/>
                    <a:pt x="965200" y="330200"/>
                    <a:pt x="990600" y="342900"/>
                  </a:cubicBezTo>
                  <a:cubicBezTo>
                    <a:pt x="1016000" y="330200"/>
                    <a:pt x="1044984" y="322980"/>
                    <a:pt x="1066800" y="304800"/>
                  </a:cubicBezTo>
                  <a:cubicBezTo>
                    <a:pt x="1084389" y="290143"/>
                    <a:pt x="1091592" y="266281"/>
                    <a:pt x="1104900" y="247650"/>
                  </a:cubicBezTo>
                  <a:cubicBezTo>
                    <a:pt x="1123354" y="221814"/>
                    <a:pt x="1145223" y="198374"/>
                    <a:pt x="1162050" y="171450"/>
                  </a:cubicBezTo>
                  <a:cubicBezTo>
                    <a:pt x="1177101" y="147368"/>
                    <a:pt x="1180070" y="115330"/>
                    <a:pt x="1200150" y="95250"/>
                  </a:cubicBezTo>
                  <a:cubicBezTo>
                    <a:pt x="1214349" y="81051"/>
                    <a:pt x="1238250" y="82550"/>
                    <a:pt x="1257300" y="76200"/>
                  </a:cubicBezTo>
                  <a:cubicBezTo>
                    <a:pt x="1441450" y="82550"/>
                    <a:pt x="1625791" y="84738"/>
                    <a:pt x="1809750" y="95250"/>
                  </a:cubicBezTo>
                  <a:cubicBezTo>
                    <a:pt x="1848313" y="97454"/>
                    <a:pt x="1889502" y="97026"/>
                    <a:pt x="1924050" y="114300"/>
                  </a:cubicBezTo>
                  <a:cubicBezTo>
                    <a:pt x="1944528" y="124539"/>
                    <a:pt x="1949450" y="152400"/>
                    <a:pt x="1962150" y="171450"/>
                  </a:cubicBezTo>
                  <a:cubicBezTo>
                    <a:pt x="1955800" y="203200"/>
                    <a:pt x="1914987" y="250636"/>
                    <a:pt x="1943100" y="266700"/>
                  </a:cubicBezTo>
                  <a:cubicBezTo>
                    <a:pt x="1987550" y="292100"/>
                    <a:pt x="2044931" y="255635"/>
                    <a:pt x="2095500" y="247650"/>
                  </a:cubicBezTo>
                  <a:cubicBezTo>
                    <a:pt x="2165626" y="236577"/>
                    <a:pt x="2235912" y="225682"/>
                    <a:pt x="2305050" y="209550"/>
                  </a:cubicBezTo>
                  <a:cubicBezTo>
                    <a:pt x="2426544" y="181201"/>
                    <a:pt x="2543496" y="131943"/>
                    <a:pt x="2667000" y="114300"/>
                  </a:cubicBezTo>
                  <a:lnTo>
                    <a:pt x="2800350" y="95250"/>
                  </a:lnTo>
                  <a:cubicBezTo>
                    <a:pt x="2819400" y="88900"/>
                    <a:pt x="2839539" y="67220"/>
                    <a:pt x="2857500" y="76200"/>
                  </a:cubicBezTo>
                  <a:cubicBezTo>
                    <a:pt x="2875461" y="85180"/>
                    <a:pt x="2865411" y="116642"/>
                    <a:pt x="2876550" y="133350"/>
                  </a:cubicBezTo>
                  <a:cubicBezTo>
                    <a:pt x="2891494" y="155766"/>
                    <a:pt x="2914650" y="171450"/>
                    <a:pt x="2933700" y="190500"/>
                  </a:cubicBezTo>
                  <a:cubicBezTo>
                    <a:pt x="2959100" y="177800"/>
                    <a:pt x="2985549" y="167011"/>
                    <a:pt x="3009900" y="152400"/>
                  </a:cubicBezTo>
                  <a:cubicBezTo>
                    <a:pt x="3049165" y="128841"/>
                    <a:pt x="3082249" y="94554"/>
                    <a:pt x="3124200" y="76200"/>
                  </a:cubicBezTo>
                  <a:cubicBezTo>
                    <a:pt x="3285546" y="5611"/>
                    <a:pt x="3366731" y="14714"/>
                    <a:pt x="3543300" y="0"/>
                  </a:cubicBezTo>
                  <a:cubicBezTo>
                    <a:pt x="3619500" y="6350"/>
                    <a:pt x="3696746" y="4959"/>
                    <a:pt x="3771900" y="19050"/>
                  </a:cubicBezTo>
                  <a:cubicBezTo>
                    <a:pt x="3799812" y="24283"/>
                    <a:pt x="3844578" y="28971"/>
                    <a:pt x="3848100" y="57150"/>
                  </a:cubicBezTo>
                  <a:cubicBezTo>
                    <a:pt x="3859239" y="146259"/>
                    <a:pt x="3824763" y="235269"/>
                    <a:pt x="3810000" y="323850"/>
                  </a:cubicBezTo>
                  <a:cubicBezTo>
                    <a:pt x="3805696" y="349675"/>
                    <a:pt x="3797300" y="374650"/>
                    <a:pt x="3790950" y="400050"/>
                  </a:cubicBezTo>
                  <a:cubicBezTo>
                    <a:pt x="3797300" y="444500"/>
                    <a:pt x="3798186" y="490081"/>
                    <a:pt x="3810000" y="533400"/>
                  </a:cubicBezTo>
                  <a:cubicBezTo>
                    <a:pt x="3817472" y="560797"/>
                    <a:pt x="3839940" y="582400"/>
                    <a:pt x="3848100" y="609600"/>
                  </a:cubicBezTo>
                  <a:cubicBezTo>
                    <a:pt x="3859199" y="646597"/>
                    <a:pt x="3859575" y="686025"/>
                    <a:pt x="3867150" y="723900"/>
                  </a:cubicBezTo>
                  <a:cubicBezTo>
                    <a:pt x="3872285" y="749573"/>
                    <a:pt x="3880520" y="774542"/>
                    <a:pt x="3886200" y="800100"/>
                  </a:cubicBezTo>
                  <a:cubicBezTo>
                    <a:pt x="3893224" y="831708"/>
                    <a:pt x="3896731" y="864112"/>
                    <a:pt x="3905250" y="895350"/>
                  </a:cubicBezTo>
                  <a:cubicBezTo>
                    <a:pt x="3915817" y="934096"/>
                    <a:pt x="3930650" y="971550"/>
                    <a:pt x="3943350" y="1009650"/>
                  </a:cubicBezTo>
                  <a:cubicBezTo>
                    <a:pt x="3895762" y="1200001"/>
                    <a:pt x="3955885" y="1159455"/>
                    <a:pt x="3771900" y="1181100"/>
                  </a:cubicBezTo>
                  <a:cubicBezTo>
                    <a:pt x="3708520" y="1188556"/>
                    <a:pt x="3644900" y="1193800"/>
                    <a:pt x="3581400" y="1200150"/>
                  </a:cubicBezTo>
                  <a:cubicBezTo>
                    <a:pt x="3208518" y="1183938"/>
                    <a:pt x="2916145" y="1160307"/>
                    <a:pt x="2533650" y="1200150"/>
                  </a:cubicBezTo>
                  <a:cubicBezTo>
                    <a:pt x="2429487" y="1211000"/>
                    <a:pt x="2228850" y="1276350"/>
                    <a:pt x="2228850" y="1276350"/>
                  </a:cubicBezTo>
                  <a:cubicBezTo>
                    <a:pt x="2103251" y="1370549"/>
                    <a:pt x="2118368" y="1390014"/>
                    <a:pt x="2000250" y="1409700"/>
                  </a:cubicBezTo>
                  <a:cubicBezTo>
                    <a:pt x="1949751" y="1418116"/>
                    <a:pt x="1898650" y="1422400"/>
                    <a:pt x="1847850" y="1428750"/>
                  </a:cubicBezTo>
                  <a:cubicBezTo>
                    <a:pt x="1771650" y="1416050"/>
                    <a:pt x="1696471" y="1392795"/>
                    <a:pt x="1619250" y="1390650"/>
                  </a:cubicBezTo>
                  <a:cubicBezTo>
                    <a:pt x="1495394" y="1387210"/>
                    <a:pt x="503227" y="1447347"/>
                    <a:pt x="495300" y="1447800"/>
                  </a:cubicBezTo>
                  <a:cubicBezTo>
                    <a:pt x="450850" y="1454150"/>
                    <a:pt x="403640" y="1483526"/>
                    <a:pt x="361950" y="1466850"/>
                  </a:cubicBezTo>
                  <a:cubicBezTo>
                    <a:pt x="299276" y="1441781"/>
                    <a:pt x="249071" y="1388222"/>
                    <a:pt x="209550" y="1333500"/>
                  </a:cubicBezTo>
                  <a:cubicBezTo>
                    <a:pt x="180125" y="1292758"/>
                    <a:pt x="107152" y="1106081"/>
                    <a:pt x="76200" y="1028700"/>
                  </a:cubicBezTo>
                  <a:cubicBezTo>
                    <a:pt x="95250" y="1009650"/>
                    <a:pt x="131113" y="998398"/>
                    <a:pt x="133350" y="971550"/>
                  </a:cubicBezTo>
                  <a:cubicBezTo>
                    <a:pt x="142878" y="857212"/>
                    <a:pt x="100811" y="799153"/>
                    <a:pt x="38100" y="723900"/>
                  </a:cubicBezTo>
                  <a:cubicBezTo>
                    <a:pt x="26602" y="710102"/>
                    <a:pt x="12700" y="698500"/>
                    <a:pt x="0" y="685800"/>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sp>
          <p:nvSpPr>
            <p:cNvPr id="16" name="PPT世界-10-3"/>
            <p:cNvSpPr txBox="1"/>
            <p:nvPr/>
          </p:nvSpPr>
          <p:spPr>
            <a:xfrm rot="21380139">
              <a:off x="5321836" y="1796761"/>
              <a:ext cx="3294853" cy="830997"/>
            </a:xfrm>
            <a:prstGeom prst="rect">
              <a:avLst/>
            </a:prstGeom>
            <a:noFill/>
          </p:spPr>
          <p:txBody>
            <a:bodyPr wrap="square" rtlCol="0">
              <a:noAutofit/>
            </a:bodyPr>
            <a:lstStyle/>
            <a:p>
              <a:pPr algn="ctr"/>
              <a:r>
                <a:rPr lang="en-US" altLang="zh-CN" sz="4800" dirty="0">
                  <a:ln w="9525">
                    <a:solidFill>
                      <a:schemeClr val="bg1">
                        <a:alpha val="50000"/>
                      </a:schemeClr>
                    </a:solidFill>
                  </a:ln>
                  <a:solidFill>
                    <a:schemeClr val="accent1"/>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a:t>
              </a:r>
              <a:r>
                <a:rPr lang="en-US" altLang="zh-CN" sz="4800" dirty="0">
                  <a:ln w="9525">
                    <a:solidFill>
                      <a:schemeClr val="bg1">
                        <a:alpha val="50000"/>
                      </a:schemeClr>
                    </a:solidFill>
                  </a:ln>
                  <a:solidFill>
                    <a:srgbClr val="4A351E"/>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en-US" altLang="zh-CN"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ln w="9525">
                  <a:solidFill>
                    <a:schemeClr val="bg1">
                      <a:alpha val="50000"/>
                    </a:schemeClr>
                  </a:solidFill>
                </a:ln>
                <a:solidFill>
                  <a:schemeClr val="accent2"/>
                </a:solidFill>
                <a:effectLst>
                  <a:outerShdw dist="25400" dir="2700000" algn="tl" rotWithShape="0">
                    <a:schemeClr val="accent1"/>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10-4"/>
            <p:cNvSpPr/>
            <p:nvPr/>
          </p:nvSpPr>
          <p:spPr>
            <a:xfrm rot="3764666">
              <a:off x="8373785" y="1620993"/>
              <a:ext cx="504435" cy="551558"/>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cs typeface="思源黑体 CN Bold" panose="020B0800000000000000" pitchFamily="34" charset="-122"/>
              </a:endParaRPr>
            </a:p>
          </p:txBody>
        </p:sp>
      </p:grpSp>
      <p:sp>
        <p:nvSpPr>
          <p:cNvPr id="19" name="PPT世界-11"/>
          <p:cNvSpPr txBox="1"/>
          <p:nvPr/>
        </p:nvSpPr>
        <p:spPr>
          <a:xfrm>
            <a:off x="7653659" y="4546389"/>
            <a:ext cx="3585603" cy="967765"/>
          </a:xfrm>
          <a:prstGeom prst="rect">
            <a:avLst/>
          </a:prstGeom>
          <a:noFill/>
        </p:spPr>
        <p:txBody>
          <a:bodyPr wrap="square" rtlCol="0">
            <a:noAutofit/>
          </a:bodyPr>
          <a:lstStyle/>
          <a:p>
            <a:pPr lvl="0" algn="r">
              <a:lnSpc>
                <a:spcPct val="150000"/>
              </a:lnSpc>
              <a:defRPr/>
            </a:pPr>
            <a:r>
              <a:rPr lang="en-US" altLang="zh-CN" sz="2000" i="1" spc="300" dirty="0">
                <a:solidFill>
                  <a:srgbClr val="4A351E">
                    <a:alpha val="40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WESTERN HISTORIOGRAPHY</a:t>
            </a:r>
          </a:p>
        </p:txBody>
      </p:sp>
      <p:grpSp>
        <p:nvGrpSpPr>
          <p:cNvPr id="3" name="PPT世界-12">
            <a:extLst>
              <a:ext uri="{FF2B5EF4-FFF2-40B4-BE49-F238E27FC236}">
                <a16:creationId xmlns:a16="http://schemas.microsoft.com/office/drawing/2014/main" id="{98BD092B-FFB1-46BB-BB8B-F3176CEBEC49}"/>
              </a:ext>
            </a:extLst>
          </p:cNvPr>
          <p:cNvGrpSpPr/>
          <p:nvPr/>
        </p:nvGrpSpPr>
        <p:grpSpPr>
          <a:xfrm>
            <a:off x="6155559" y="2871004"/>
            <a:ext cx="5414505" cy="1366441"/>
            <a:chOff x="6155559" y="2871004"/>
            <a:chExt cx="5414505" cy="1366441"/>
          </a:xfrm>
        </p:grpSpPr>
        <p:sp>
          <p:nvSpPr>
            <p:cNvPr id="22" name="PPT世界-12-1"/>
            <p:cNvSpPr/>
            <p:nvPr/>
          </p:nvSpPr>
          <p:spPr>
            <a:xfrm>
              <a:off x="6468643"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3" name="PPT世界-12-2"/>
            <p:cNvSpPr/>
            <p:nvPr/>
          </p:nvSpPr>
          <p:spPr>
            <a:xfrm rot="21399609">
              <a:off x="6428991" y="2871004"/>
              <a:ext cx="4909481" cy="1366441"/>
            </a:xfrm>
            <a:custGeom>
              <a:avLst/>
              <a:gdLst>
                <a:gd name="connsiteX0" fmla="*/ 60232 w 4909481"/>
                <a:gd name="connsiteY0" fmla="*/ 437526 h 1366441"/>
                <a:gd name="connsiteX1" fmla="*/ 45717 w 4909481"/>
                <a:gd name="connsiteY1" fmla="*/ 364955 h 1366441"/>
                <a:gd name="connsiteX2" fmla="*/ 45717 w 4909481"/>
                <a:gd name="connsiteY2" fmla="*/ 132726 h 1366441"/>
                <a:gd name="connsiteX3" fmla="*/ 103775 w 4909481"/>
                <a:gd name="connsiteY3" fmla="*/ 118212 h 1366441"/>
                <a:gd name="connsiteX4" fmla="*/ 510175 w 4909481"/>
                <a:gd name="connsiteY4" fmla="*/ 132726 h 1366441"/>
                <a:gd name="connsiteX5" fmla="*/ 626289 w 4909481"/>
                <a:gd name="connsiteY5" fmla="*/ 147241 h 1366441"/>
                <a:gd name="connsiteX6" fmla="*/ 945603 w 4909481"/>
                <a:gd name="connsiteY6" fmla="*/ 132726 h 1366441"/>
                <a:gd name="connsiteX7" fmla="*/ 1090746 w 4909481"/>
                <a:gd name="connsiteY7" fmla="*/ 219812 h 1366441"/>
                <a:gd name="connsiteX8" fmla="*/ 1148803 w 4909481"/>
                <a:gd name="connsiteY8" fmla="*/ 234326 h 1366441"/>
                <a:gd name="connsiteX9" fmla="*/ 1250403 w 4909481"/>
                <a:gd name="connsiteY9" fmla="*/ 219812 h 1366441"/>
                <a:gd name="connsiteX10" fmla="*/ 1352003 w 4909481"/>
                <a:gd name="connsiteY10" fmla="*/ 161755 h 1366441"/>
                <a:gd name="connsiteX11" fmla="*/ 1439089 w 4909481"/>
                <a:gd name="connsiteY11" fmla="*/ 103698 h 1366441"/>
                <a:gd name="connsiteX12" fmla="*/ 1555203 w 4909481"/>
                <a:gd name="connsiteY12" fmla="*/ 89184 h 1366441"/>
                <a:gd name="connsiteX13" fmla="*/ 2411546 w 4909481"/>
                <a:gd name="connsiteY13" fmla="*/ 132726 h 1366441"/>
                <a:gd name="connsiteX14" fmla="*/ 2527660 w 4909481"/>
                <a:gd name="connsiteY14" fmla="*/ 176269 h 1366441"/>
                <a:gd name="connsiteX15" fmla="*/ 2730860 w 4909481"/>
                <a:gd name="connsiteY15" fmla="*/ 205298 h 1366441"/>
                <a:gd name="connsiteX16" fmla="*/ 2948575 w 4909481"/>
                <a:gd name="connsiteY16" fmla="*/ 190784 h 1366441"/>
                <a:gd name="connsiteX17" fmla="*/ 3079203 w 4909481"/>
                <a:gd name="connsiteY17" fmla="*/ 161755 h 1366441"/>
                <a:gd name="connsiteX18" fmla="*/ 3325946 w 4909481"/>
                <a:gd name="connsiteY18" fmla="*/ 132726 h 1366441"/>
                <a:gd name="connsiteX19" fmla="*/ 3616232 w 4909481"/>
                <a:gd name="connsiteY19" fmla="*/ 60155 h 1366441"/>
                <a:gd name="connsiteX20" fmla="*/ 3862975 w 4909481"/>
                <a:gd name="connsiteY20" fmla="*/ 45641 h 1366441"/>
                <a:gd name="connsiteX21" fmla="*/ 4080689 w 4909481"/>
                <a:gd name="connsiteY21" fmla="*/ 2098 h 1366441"/>
                <a:gd name="connsiteX22" fmla="*/ 4748346 w 4909481"/>
                <a:gd name="connsiteY22" fmla="*/ 31126 h 1366441"/>
                <a:gd name="connsiteX23" fmla="*/ 4835432 w 4909481"/>
                <a:gd name="connsiteY23" fmla="*/ 277869 h 1366441"/>
                <a:gd name="connsiteX24" fmla="*/ 4864460 w 4909481"/>
                <a:gd name="connsiteY24" fmla="*/ 321412 h 1366441"/>
                <a:gd name="connsiteX25" fmla="*/ 4893489 w 4909481"/>
                <a:gd name="connsiteY25" fmla="*/ 379469 h 1366441"/>
                <a:gd name="connsiteX26" fmla="*/ 4908003 w 4909481"/>
                <a:gd name="connsiteY26" fmla="*/ 466555 h 1366441"/>
                <a:gd name="connsiteX27" fmla="*/ 4864460 w 4909481"/>
                <a:gd name="connsiteY27" fmla="*/ 510098 h 1366441"/>
                <a:gd name="connsiteX28" fmla="*/ 4878975 w 4909481"/>
                <a:gd name="connsiteY28" fmla="*/ 1061641 h 1366441"/>
                <a:gd name="connsiteX29" fmla="*/ 4864460 w 4909481"/>
                <a:gd name="connsiteY29" fmla="*/ 1206784 h 1366441"/>
                <a:gd name="connsiteX30" fmla="*/ 4820917 w 4909481"/>
                <a:gd name="connsiteY30" fmla="*/ 1250326 h 1366441"/>
                <a:gd name="connsiteX31" fmla="*/ 4748346 w 4909481"/>
                <a:gd name="connsiteY31" fmla="*/ 1293869 h 1366441"/>
                <a:gd name="connsiteX32" fmla="*/ 4385489 w 4909481"/>
                <a:gd name="connsiteY32" fmla="*/ 1337412 h 1366441"/>
                <a:gd name="connsiteX33" fmla="*/ 3688803 w 4909481"/>
                <a:gd name="connsiteY33" fmla="*/ 1308384 h 1366441"/>
                <a:gd name="connsiteX34" fmla="*/ 3398517 w 4909481"/>
                <a:gd name="connsiteY34" fmla="*/ 1221298 h 1366441"/>
                <a:gd name="connsiteX35" fmla="*/ 3137260 w 4909481"/>
                <a:gd name="connsiteY35" fmla="*/ 1163241 h 1366441"/>
                <a:gd name="connsiteX36" fmla="*/ 2846975 w 4909481"/>
                <a:gd name="connsiteY36" fmla="*/ 1206784 h 1366441"/>
                <a:gd name="connsiteX37" fmla="*/ 2687317 w 4909481"/>
                <a:gd name="connsiteY37" fmla="*/ 1221298 h 1366441"/>
                <a:gd name="connsiteX38" fmla="*/ 2469603 w 4909481"/>
                <a:gd name="connsiteY38" fmla="*/ 1264841 h 1366441"/>
                <a:gd name="connsiteX39" fmla="*/ 2309946 w 4909481"/>
                <a:gd name="connsiteY39" fmla="*/ 1308384 h 1366441"/>
                <a:gd name="connsiteX40" fmla="*/ 1932575 w 4909481"/>
                <a:gd name="connsiteY40" fmla="*/ 1366441 h 1366441"/>
                <a:gd name="connsiteX41" fmla="*/ 1119775 w 4909481"/>
                <a:gd name="connsiteY41" fmla="*/ 1337412 h 1366441"/>
                <a:gd name="connsiteX42" fmla="*/ 902060 w 4909481"/>
                <a:gd name="connsiteY42" fmla="*/ 1308384 h 1366441"/>
                <a:gd name="connsiteX43" fmla="*/ 684346 w 4909481"/>
                <a:gd name="connsiteY43" fmla="*/ 1264841 h 1366441"/>
                <a:gd name="connsiteX44" fmla="*/ 597260 w 4909481"/>
                <a:gd name="connsiteY44" fmla="*/ 1250326 h 1366441"/>
                <a:gd name="connsiteX45" fmla="*/ 408575 w 4909481"/>
                <a:gd name="connsiteY45" fmla="*/ 1148726 h 1366441"/>
                <a:gd name="connsiteX46" fmla="*/ 306975 w 4909481"/>
                <a:gd name="connsiteY46" fmla="*/ 1090669 h 1366441"/>
                <a:gd name="connsiteX47" fmla="*/ 103775 w 4909481"/>
                <a:gd name="connsiteY47" fmla="*/ 1076155 h 1366441"/>
                <a:gd name="connsiteX48" fmla="*/ 31203 w 4909481"/>
                <a:gd name="connsiteY48" fmla="*/ 1003584 h 1366441"/>
                <a:gd name="connsiteX49" fmla="*/ 16689 w 4909481"/>
                <a:gd name="connsiteY49" fmla="*/ 742326 h 1366441"/>
                <a:gd name="connsiteX50" fmla="*/ 132803 w 4909481"/>
                <a:gd name="connsiteY50" fmla="*/ 568155 h 1366441"/>
                <a:gd name="connsiteX51" fmla="*/ 176346 w 4909481"/>
                <a:gd name="connsiteY51" fmla="*/ 524612 h 136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909481" h="1366441">
                  <a:moveTo>
                    <a:pt x="60232" y="437526"/>
                  </a:moveTo>
                  <a:cubicBezTo>
                    <a:pt x="55394" y="413336"/>
                    <a:pt x="52208" y="388755"/>
                    <a:pt x="45717" y="364955"/>
                  </a:cubicBezTo>
                  <a:cubicBezTo>
                    <a:pt x="19004" y="267008"/>
                    <a:pt x="-18203" y="249911"/>
                    <a:pt x="45717" y="132726"/>
                  </a:cubicBezTo>
                  <a:cubicBezTo>
                    <a:pt x="55269" y="115214"/>
                    <a:pt x="84422" y="123050"/>
                    <a:pt x="103775" y="118212"/>
                  </a:cubicBezTo>
                  <a:lnTo>
                    <a:pt x="510175" y="132726"/>
                  </a:lnTo>
                  <a:cubicBezTo>
                    <a:pt x="549121" y="134890"/>
                    <a:pt x="587283" y="147241"/>
                    <a:pt x="626289" y="147241"/>
                  </a:cubicBezTo>
                  <a:cubicBezTo>
                    <a:pt x="732837" y="147241"/>
                    <a:pt x="839165" y="137564"/>
                    <a:pt x="945603" y="132726"/>
                  </a:cubicBezTo>
                  <a:cubicBezTo>
                    <a:pt x="989010" y="161664"/>
                    <a:pt x="1039737" y="200684"/>
                    <a:pt x="1090746" y="219812"/>
                  </a:cubicBezTo>
                  <a:cubicBezTo>
                    <a:pt x="1109424" y="226816"/>
                    <a:pt x="1129451" y="229488"/>
                    <a:pt x="1148803" y="234326"/>
                  </a:cubicBezTo>
                  <a:cubicBezTo>
                    <a:pt x="1182670" y="229488"/>
                    <a:pt x="1218186" y="231318"/>
                    <a:pt x="1250403" y="219812"/>
                  </a:cubicBezTo>
                  <a:cubicBezTo>
                    <a:pt x="1287137" y="206693"/>
                    <a:pt x="1318783" y="182198"/>
                    <a:pt x="1352003" y="161755"/>
                  </a:cubicBezTo>
                  <a:cubicBezTo>
                    <a:pt x="1381716" y="143470"/>
                    <a:pt x="1406233" y="115432"/>
                    <a:pt x="1439089" y="103698"/>
                  </a:cubicBezTo>
                  <a:cubicBezTo>
                    <a:pt x="1475822" y="90579"/>
                    <a:pt x="1516498" y="94022"/>
                    <a:pt x="1555203" y="89184"/>
                  </a:cubicBezTo>
                  <a:cubicBezTo>
                    <a:pt x="1840651" y="103698"/>
                    <a:pt x="2126869" y="107233"/>
                    <a:pt x="2411546" y="132726"/>
                  </a:cubicBezTo>
                  <a:cubicBezTo>
                    <a:pt x="2452718" y="136413"/>
                    <a:pt x="2487351" y="167108"/>
                    <a:pt x="2527660" y="176269"/>
                  </a:cubicBezTo>
                  <a:cubicBezTo>
                    <a:pt x="2594380" y="191433"/>
                    <a:pt x="2663127" y="195622"/>
                    <a:pt x="2730860" y="205298"/>
                  </a:cubicBezTo>
                  <a:cubicBezTo>
                    <a:pt x="2803432" y="200460"/>
                    <a:pt x="2876404" y="199805"/>
                    <a:pt x="2948575" y="190784"/>
                  </a:cubicBezTo>
                  <a:cubicBezTo>
                    <a:pt x="2992835" y="185251"/>
                    <a:pt x="3035117" y="168538"/>
                    <a:pt x="3079203" y="161755"/>
                  </a:cubicBezTo>
                  <a:cubicBezTo>
                    <a:pt x="3161055" y="149162"/>
                    <a:pt x="3243698" y="142402"/>
                    <a:pt x="3325946" y="132726"/>
                  </a:cubicBezTo>
                  <a:cubicBezTo>
                    <a:pt x="3424555" y="103144"/>
                    <a:pt x="3513175" y="71606"/>
                    <a:pt x="3616232" y="60155"/>
                  </a:cubicBezTo>
                  <a:cubicBezTo>
                    <a:pt x="3698118" y="51057"/>
                    <a:pt x="3780727" y="50479"/>
                    <a:pt x="3862975" y="45641"/>
                  </a:cubicBezTo>
                  <a:cubicBezTo>
                    <a:pt x="3935546" y="31127"/>
                    <a:pt x="4006745" y="5179"/>
                    <a:pt x="4080689" y="2098"/>
                  </a:cubicBezTo>
                  <a:cubicBezTo>
                    <a:pt x="4293766" y="-6780"/>
                    <a:pt x="4530308" y="14354"/>
                    <a:pt x="4748346" y="31126"/>
                  </a:cubicBezTo>
                  <a:cubicBezTo>
                    <a:pt x="4780735" y="139090"/>
                    <a:pt x="4787851" y="182706"/>
                    <a:pt x="4835432" y="277869"/>
                  </a:cubicBezTo>
                  <a:cubicBezTo>
                    <a:pt x="4843233" y="293471"/>
                    <a:pt x="4855805" y="306266"/>
                    <a:pt x="4864460" y="321412"/>
                  </a:cubicBezTo>
                  <a:cubicBezTo>
                    <a:pt x="4875195" y="340198"/>
                    <a:pt x="4883813" y="360117"/>
                    <a:pt x="4893489" y="379469"/>
                  </a:cubicBezTo>
                  <a:cubicBezTo>
                    <a:pt x="4898327" y="408498"/>
                    <a:pt x="4914387" y="437827"/>
                    <a:pt x="4908003" y="466555"/>
                  </a:cubicBezTo>
                  <a:cubicBezTo>
                    <a:pt x="4903550" y="486593"/>
                    <a:pt x="4865460" y="489596"/>
                    <a:pt x="4864460" y="510098"/>
                  </a:cubicBezTo>
                  <a:cubicBezTo>
                    <a:pt x="4855500" y="693791"/>
                    <a:pt x="4874137" y="877793"/>
                    <a:pt x="4878975" y="1061641"/>
                  </a:cubicBezTo>
                  <a:cubicBezTo>
                    <a:pt x="4874137" y="1110022"/>
                    <a:pt x="4878759" y="1160312"/>
                    <a:pt x="4864460" y="1206784"/>
                  </a:cubicBezTo>
                  <a:cubicBezTo>
                    <a:pt x="4858423" y="1226402"/>
                    <a:pt x="4837338" y="1238010"/>
                    <a:pt x="4820917" y="1250326"/>
                  </a:cubicBezTo>
                  <a:cubicBezTo>
                    <a:pt x="4798348" y="1267252"/>
                    <a:pt x="4774676" y="1283742"/>
                    <a:pt x="4748346" y="1293869"/>
                  </a:cubicBezTo>
                  <a:cubicBezTo>
                    <a:pt x="4633305" y="1338116"/>
                    <a:pt x="4504778" y="1330395"/>
                    <a:pt x="4385489" y="1337412"/>
                  </a:cubicBezTo>
                  <a:cubicBezTo>
                    <a:pt x="4153260" y="1327736"/>
                    <a:pt x="3920682" y="1324376"/>
                    <a:pt x="3688803" y="1308384"/>
                  </a:cubicBezTo>
                  <a:cubicBezTo>
                    <a:pt x="3551897" y="1298942"/>
                    <a:pt x="3526808" y="1266200"/>
                    <a:pt x="3398517" y="1221298"/>
                  </a:cubicBezTo>
                  <a:cubicBezTo>
                    <a:pt x="3256568" y="1171616"/>
                    <a:pt x="3272179" y="1180105"/>
                    <a:pt x="3137260" y="1163241"/>
                  </a:cubicBezTo>
                  <a:cubicBezTo>
                    <a:pt x="2689662" y="1208000"/>
                    <a:pt x="3296890" y="1142510"/>
                    <a:pt x="2846975" y="1206784"/>
                  </a:cubicBezTo>
                  <a:cubicBezTo>
                    <a:pt x="2794073" y="1214341"/>
                    <a:pt x="2740536" y="1216460"/>
                    <a:pt x="2687317" y="1221298"/>
                  </a:cubicBezTo>
                  <a:cubicBezTo>
                    <a:pt x="2614746" y="1235812"/>
                    <a:pt x="2541716" y="1248199"/>
                    <a:pt x="2469603" y="1264841"/>
                  </a:cubicBezTo>
                  <a:cubicBezTo>
                    <a:pt x="2415853" y="1277245"/>
                    <a:pt x="2364147" y="1298130"/>
                    <a:pt x="2309946" y="1308384"/>
                  </a:cubicBezTo>
                  <a:cubicBezTo>
                    <a:pt x="2184894" y="1332043"/>
                    <a:pt x="1932575" y="1366441"/>
                    <a:pt x="1932575" y="1366441"/>
                  </a:cubicBezTo>
                  <a:cubicBezTo>
                    <a:pt x="1781541" y="1362665"/>
                    <a:pt x="1342049" y="1358922"/>
                    <a:pt x="1119775" y="1337412"/>
                  </a:cubicBezTo>
                  <a:cubicBezTo>
                    <a:pt x="1046902" y="1330360"/>
                    <a:pt x="974278" y="1320420"/>
                    <a:pt x="902060" y="1308384"/>
                  </a:cubicBezTo>
                  <a:cubicBezTo>
                    <a:pt x="829058" y="1296217"/>
                    <a:pt x="757047" y="1278689"/>
                    <a:pt x="684346" y="1264841"/>
                  </a:cubicBezTo>
                  <a:cubicBezTo>
                    <a:pt x="655437" y="1259334"/>
                    <a:pt x="626289" y="1255164"/>
                    <a:pt x="597260" y="1250326"/>
                  </a:cubicBezTo>
                  <a:cubicBezTo>
                    <a:pt x="410790" y="1138446"/>
                    <a:pt x="667716" y="1290076"/>
                    <a:pt x="408575" y="1148726"/>
                  </a:cubicBezTo>
                  <a:cubicBezTo>
                    <a:pt x="379598" y="1132920"/>
                    <a:pt x="340238" y="1096213"/>
                    <a:pt x="306975" y="1090669"/>
                  </a:cubicBezTo>
                  <a:cubicBezTo>
                    <a:pt x="239993" y="1079505"/>
                    <a:pt x="171508" y="1080993"/>
                    <a:pt x="103775" y="1076155"/>
                  </a:cubicBezTo>
                  <a:cubicBezTo>
                    <a:pt x="79584" y="1051965"/>
                    <a:pt x="49570" y="1032446"/>
                    <a:pt x="31203" y="1003584"/>
                  </a:cubicBezTo>
                  <a:cubicBezTo>
                    <a:pt x="-17021" y="927803"/>
                    <a:pt x="1107" y="820237"/>
                    <a:pt x="16689" y="742326"/>
                  </a:cubicBezTo>
                  <a:cubicBezTo>
                    <a:pt x="42870" y="611423"/>
                    <a:pt x="49117" y="641380"/>
                    <a:pt x="132803" y="568155"/>
                  </a:cubicBezTo>
                  <a:cubicBezTo>
                    <a:pt x="148251" y="554638"/>
                    <a:pt x="176346" y="524612"/>
                    <a:pt x="176346" y="524612"/>
                  </a:cubicBezTo>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0" name="PPT世界-12-3"/>
            <p:cNvSpPr txBox="1"/>
            <p:nvPr/>
          </p:nvSpPr>
          <p:spPr>
            <a:xfrm>
              <a:off x="6233980" y="2974031"/>
              <a:ext cx="5336084" cy="1200329"/>
            </a:xfrm>
            <a:prstGeom prst="rect">
              <a:avLst/>
            </a:prstGeom>
            <a:noFill/>
          </p:spPr>
          <p:txBody>
            <a:bodyPr wrap="square" rtlCol="0">
              <a:noAutofit/>
            </a:bodyPr>
            <a:lstStyle>
              <a:defPPr>
                <a:defRPr lang="zh-CN"/>
              </a:defPPr>
              <a:lvl1pPr algn="ctr">
                <a:defRPr sz="7200">
                  <a:ln w="952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zh-CN" altLang="en-US" dirty="0">
                  <a:solidFill>
                    <a:schemeClr val="accent1"/>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西方</a:t>
              </a:r>
              <a:r>
                <a:rPr lang="zh-CN" altLang="en-US"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rPr>
                <a:t>史学史</a:t>
              </a:r>
              <a:endParaRPr lang="zh-CN" altLang="en-US" sz="6000" dirty="0">
                <a:solidFill>
                  <a:schemeClr val="accent2"/>
                </a:solidFill>
                <a:effectLst>
                  <a:outerShdw dist="25400" dir="2700000" algn="tl" rotWithShape="0">
                    <a:schemeClr val="accent1"/>
                  </a:outerShdw>
                </a:effectLst>
                <a:cs typeface="思源黑体 CN Bold" panose="020B0800000000000000" pitchFamily="34" charset="-122"/>
                <a:sym typeface="思源黑体 CN Bold" panose="020B0800000000000000" pitchFamily="34" charset="-122"/>
              </a:endParaRPr>
            </a:p>
          </p:txBody>
        </p:sp>
        <p:sp>
          <p:nvSpPr>
            <p:cNvPr id="18" name="PPT世界-12-4"/>
            <p:cNvSpPr/>
            <p:nvPr/>
          </p:nvSpPr>
          <p:spPr>
            <a:xfrm rot="17835334" flipH="1">
              <a:off x="6179074" y="3254779"/>
              <a:ext cx="503442" cy="550472"/>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pic>
        <p:nvPicPr>
          <p:cNvPr id="24" name="图片 23">
            <a:hlinkClick r:id="rId4"/>
            <a:extLst>
              <a:ext uri="{FF2B5EF4-FFF2-40B4-BE49-F238E27FC236}">
                <a16:creationId xmlns:a16="http://schemas.microsoft.com/office/drawing/2014/main" id="{058EA97C-2A91-471C-8292-ADB558085D6F}"/>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25507" y="377123"/>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PT世界-1">
            <a:extLst>
              <a:ext uri="{FF2B5EF4-FFF2-40B4-BE49-F238E27FC236}">
                <a16:creationId xmlns:a16="http://schemas.microsoft.com/office/drawing/2014/main" id="{7BD437FC-827C-4FDA-9DC0-03F20A110ACF}"/>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2">
            <a:extLst>
              <a:ext uri="{FF2B5EF4-FFF2-40B4-BE49-F238E27FC236}">
                <a16:creationId xmlns:a16="http://schemas.microsoft.com/office/drawing/2014/main" id="{D07AAEF9-9B7A-4C72-B32E-B00747B513D1}"/>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39" name="PPT世界-3">
            <a:extLst>
              <a:ext uri="{FF2B5EF4-FFF2-40B4-BE49-F238E27FC236}">
                <a16:creationId xmlns:a16="http://schemas.microsoft.com/office/drawing/2014/main" id="{E53C69FC-7928-47F1-87F6-99D12BC389F4}"/>
              </a:ext>
            </a:extLst>
          </p:cNvPr>
          <p:cNvGrpSpPr/>
          <p:nvPr/>
        </p:nvGrpSpPr>
        <p:grpSpPr>
          <a:xfrm>
            <a:off x="319341" y="299953"/>
            <a:ext cx="3569559" cy="602893"/>
            <a:chOff x="1393399" y="3570262"/>
            <a:chExt cx="3569559" cy="602893"/>
          </a:xfrm>
        </p:grpSpPr>
        <p:sp>
          <p:nvSpPr>
            <p:cNvPr id="40" name="PPT世界-3-1">
              <a:extLst>
                <a:ext uri="{FF2B5EF4-FFF2-40B4-BE49-F238E27FC236}">
                  <a16:creationId xmlns:a16="http://schemas.microsoft.com/office/drawing/2014/main" id="{6DE4C588-6663-4381-9DAE-05F18F0E7B13}"/>
                </a:ext>
              </a:extLst>
            </p:cNvPr>
            <p:cNvSpPr/>
            <p:nvPr/>
          </p:nvSpPr>
          <p:spPr>
            <a:xfrm rot="9952218" flipH="1">
              <a:off x="1445026" y="3576142"/>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3-2">
              <a:extLst>
                <a:ext uri="{FF2B5EF4-FFF2-40B4-BE49-F238E27FC236}">
                  <a16:creationId xmlns:a16="http://schemas.microsoft.com/office/drawing/2014/main" id="{C0957418-5C85-4E99-BA1A-8B8B3C915B01}"/>
                </a:ext>
              </a:extLst>
            </p:cNvPr>
            <p:cNvSpPr/>
            <p:nvPr/>
          </p:nvSpPr>
          <p:spPr>
            <a:xfrm rot="13866412" flipH="1">
              <a:off x="1416272" y="3586888"/>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2" name="PPT世界-3-3">
              <a:extLst>
                <a:ext uri="{FF2B5EF4-FFF2-40B4-BE49-F238E27FC236}">
                  <a16:creationId xmlns:a16="http://schemas.microsoft.com/office/drawing/2014/main" id="{9B2C95FB-4F1F-4B61-9F7C-AE689F306B4D}"/>
                </a:ext>
              </a:extLst>
            </p:cNvPr>
            <p:cNvSpPr txBox="1"/>
            <p:nvPr/>
          </p:nvSpPr>
          <p:spPr>
            <a:xfrm>
              <a:off x="1393399" y="366725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02</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43" name="PPT世界-3-4">
              <a:extLst>
                <a:ext uri="{FF2B5EF4-FFF2-40B4-BE49-F238E27FC236}">
                  <a16:creationId xmlns:a16="http://schemas.microsoft.com/office/drawing/2014/main" id="{8B0B8422-52DC-4463-8ADD-DDD4427DB617}"/>
                </a:ext>
              </a:extLst>
            </p:cNvPr>
            <p:cNvSpPr txBox="1"/>
            <p:nvPr/>
          </p:nvSpPr>
          <p:spPr>
            <a:xfrm>
              <a:off x="3138854" y="3619157"/>
              <a:ext cx="1824104"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WESTERN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44" name="PPT世界-3-5">
              <a:extLst>
                <a:ext uri="{FF2B5EF4-FFF2-40B4-BE49-F238E27FC236}">
                  <a16:creationId xmlns:a16="http://schemas.microsoft.com/office/drawing/2014/main" id="{5C2C4C2F-B80A-44B9-84B7-91A18A619107}"/>
                </a:ext>
              </a:extLst>
            </p:cNvPr>
            <p:cNvSpPr txBox="1"/>
            <p:nvPr/>
          </p:nvSpPr>
          <p:spPr>
            <a:xfrm>
              <a:off x="2433823" y="365625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西方史学史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
        <p:nvSpPr>
          <p:cNvPr id="61" name="PPT世界-5">
            <a:extLst>
              <a:ext uri="{FF2B5EF4-FFF2-40B4-BE49-F238E27FC236}">
                <a16:creationId xmlns:a16="http://schemas.microsoft.com/office/drawing/2014/main" id="{C7437B18-571F-47E4-9EF5-32ED71B869A2}"/>
              </a:ext>
            </a:extLst>
          </p:cNvPr>
          <p:cNvSpPr/>
          <p:nvPr/>
        </p:nvSpPr>
        <p:spPr>
          <a:xfrm>
            <a:off x="4290068" y="2051324"/>
            <a:ext cx="7901932" cy="4806676"/>
          </a:xfrm>
          <a:custGeom>
            <a:avLst/>
            <a:gdLst>
              <a:gd name="connsiteX0" fmla="*/ 7901932 w 7901932"/>
              <a:gd name="connsiteY0" fmla="*/ 0 h 4806676"/>
              <a:gd name="connsiteX1" fmla="*/ 7901932 w 7901932"/>
              <a:gd name="connsiteY1" fmla="*/ 4806676 h 4806676"/>
              <a:gd name="connsiteX2" fmla="*/ 0 w 7901932"/>
              <a:gd name="connsiteY2" fmla="*/ 4806676 h 4806676"/>
              <a:gd name="connsiteX3" fmla="*/ 141256 w 7901932"/>
              <a:gd name="connsiteY3" fmla="*/ 4765033 h 4806676"/>
              <a:gd name="connsiteX4" fmla="*/ 4572579 w 7901932"/>
              <a:gd name="connsiteY4" fmla="*/ 2607987 h 4806676"/>
              <a:gd name="connsiteX5" fmla="*/ 7286471 w 7901932"/>
              <a:gd name="connsiteY5" fmla="*/ 423978 h 4806676"/>
              <a:gd name="connsiteX6" fmla="*/ 7777164 w 7901932"/>
              <a:gd name="connsiteY6" fmla="*/ 76274 h 480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1932" h="4806676">
                <a:moveTo>
                  <a:pt x="7901932" y="0"/>
                </a:moveTo>
                <a:lnTo>
                  <a:pt x="7901932" y="4806676"/>
                </a:lnTo>
                <a:lnTo>
                  <a:pt x="0" y="4806676"/>
                </a:lnTo>
                <a:lnTo>
                  <a:pt x="141256" y="4765033"/>
                </a:lnTo>
                <a:cubicBezTo>
                  <a:pt x="1673055" y="4273480"/>
                  <a:pt x="3381710" y="3331496"/>
                  <a:pt x="4572579" y="2607987"/>
                </a:cubicBezTo>
                <a:cubicBezTo>
                  <a:pt x="5763448" y="1884478"/>
                  <a:pt x="6491646" y="1078516"/>
                  <a:pt x="7286471" y="423978"/>
                </a:cubicBezTo>
                <a:cubicBezTo>
                  <a:pt x="7441216" y="304110"/>
                  <a:pt x="7606964" y="184942"/>
                  <a:pt x="7777164" y="7627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59" name="PPT世界-6">
            <a:extLst>
              <a:ext uri="{FF2B5EF4-FFF2-40B4-BE49-F238E27FC236}">
                <a16:creationId xmlns:a16="http://schemas.microsoft.com/office/drawing/2014/main" id="{EE5E7D8C-4D7D-4271-9CA2-CE4DBED38E38}"/>
              </a:ext>
            </a:extLst>
          </p:cNvPr>
          <p:cNvGrpSpPr/>
          <p:nvPr/>
        </p:nvGrpSpPr>
        <p:grpSpPr>
          <a:xfrm>
            <a:off x="660399" y="2891772"/>
            <a:ext cx="5626884" cy="665754"/>
            <a:chOff x="660399" y="2825184"/>
            <a:chExt cx="5626884" cy="665754"/>
          </a:xfrm>
        </p:grpSpPr>
        <p:sp>
          <p:nvSpPr>
            <p:cNvPr id="21" name="PPT世界-6-1"/>
            <p:cNvSpPr txBox="1"/>
            <p:nvPr/>
          </p:nvSpPr>
          <p:spPr>
            <a:xfrm>
              <a:off x="660400" y="3271146"/>
              <a:ext cx="1610359" cy="215444"/>
            </a:xfrm>
            <a:prstGeom prst="rect">
              <a:avLst/>
            </a:prstGeom>
            <a:noFill/>
          </p:spPr>
          <p:txBody>
            <a:bodyPr wrap="square" lIns="0" tIns="0" rIns="0" bIns="0">
              <a:noAutofit/>
            </a:bodyPr>
            <a:lstStyle/>
            <a:p>
              <a:pPr>
                <a:buClr>
                  <a:schemeClr val="accent1"/>
                </a:buCl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latin typeface="+mn-ea"/>
                <a:cs typeface="思源黑体 CN Bold" panose="020B0800000000000000" pitchFamily="34" charset="-122"/>
              </a:endParaRPr>
            </a:p>
          </p:txBody>
        </p:sp>
        <p:sp>
          <p:nvSpPr>
            <p:cNvPr id="23" name="PPT世界-6-2"/>
            <p:cNvSpPr/>
            <p:nvPr/>
          </p:nvSpPr>
          <p:spPr>
            <a:xfrm>
              <a:off x="663452"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24" name="PPT世界-6-3"/>
            <p:cNvSpPr txBox="1"/>
            <p:nvPr/>
          </p:nvSpPr>
          <p:spPr>
            <a:xfrm>
              <a:off x="660399"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sp>
          <p:nvSpPr>
            <p:cNvPr id="25" name="PPT世界-6-4"/>
            <p:cNvSpPr txBox="1"/>
            <p:nvPr/>
          </p:nvSpPr>
          <p:spPr>
            <a:xfrm>
              <a:off x="4676923" y="3275494"/>
              <a:ext cx="1610360" cy="215444"/>
            </a:xfrm>
            <a:prstGeom prst="rect">
              <a:avLst/>
            </a:prstGeom>
            <a:noFill/>
          </p:spPr>
          <p:txBody>
            <a:bodyPr wrap="square" lIns="0" tIns="0" rIns="0" bIns="0">
              <a:noAutofit/>
            </a:bodyPr>
            <a:lstStyle/>
            <a:p>
              <a:pPr>
                <a:buClr>
                  <a:schemeClr val="accent1"/>
                </a:buCl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latin typeface="+mn-ea"/>
                <a:cs typeface="思源黑体 CN Bold" panose="020B0800000000000000" pitchFamily="34" charset="-122"/>
              </a:endParaRPr>
            </a:p>
          </p:txBody>
        </p:sp>
        <p:sp>
          <p:nvSpPr>
            <p:cNvPr id="27" name="PPT世界-6-5"/>
            <p:cNvSpPr/>
            <p:nvPr/>
          </p:nvSpPr>
          <p:spPr>
            <a:xfrm>
              <a:off x="4679974" y="3029323"/>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28" name="PPT世界-6-6"/>
            <p:cNvSpPr txBox="1"/>
            <p:nvPr/>
          </p:nvSpPr>
          <p:spPr>
            <a:xfrm>
              <a:off x="4676921" y="2829532"/>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sp>
          <p:nvSpPr>
            <p:cNvPr id="29" name="PPT世界-6-7"/>
            <p:cNvSpPr txBox="1"/>
            <p:nvPr/>
          </p:nvSpPr>
          <p:spPr>
            <a:xfrm>
              <a:off x="2636522" y="3271146"/>
              <a:ext cx="1642580" cy="215444"/>
            </a:xfrm>
            <a:prstGeom prst="rect">
              <a:avLst/>
            </a:prstGeom>
            <a:noFill/>
          </p:spPr>
          <p:txBody>
            <a:bodyPr wrap="square" lIns="0" tIns="0" rIns="0" bIns="0">
              <a:noAutofit/>
            </a:bodyPr>
            <a:lstStyle/>
            <a:p>
              <a:pPr>
                <a:buClr>
                  <a:schemeClr val="accent1"/>
                </a:buClr>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lang="zh-CN" altLang="en-US" sz="1400" dirty="0">
                <a:latin typeface="+mn-ea"/>
                <a:cs typeface="思源黑体 CN Bold" panose="020B0800000000000000" pitchFamily="34" charset="-122"/>
              </a:endParaRPr>
            </a:p>
          </p:txBody>
        </p:sp>
        <p:sp>
          <p:nvSpPr>
            <p:cNvPr id="31" name="PPT世界-6-8"/>
            <p:cNvSpPr/>
            <p:nvPr/>
          </p:nvSpPr>
          <p:spPr>
            <a:xfrm>
              <a:off x="2639573" y="302497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32" name="PPT世界-6-9"/>
            <p:cNvSpPr txBox="1"/>
            <p:nvPr/>
          </p:nvSpPr>
          <p:spPr>
            <a:xfrm>
              <a:off x="2636520" y="282518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nvGrpSpPr>
          <p:cNvPr id="9" name="PPT世界-7">
            <a:extLst>
              <a:ext uri="{FF2B5EF4-FFF2-40B4-BE49-F238E27FC236}">
                <a16:creationId xmlns:a16="http://schemas.microsoft.com/office/drawing/2014/main" id="{FD1BA916-F354-45DE-959E-5CD2FF60F2EF}"/>
              </a:ext>
            </a:extLst>
          </p:cNvPr>
          <p:cNvGrpSpPr/>
          <p:nvPr/>
        </p:nvGrpSpPr>
        <p:grpSpPr>
          <a:xfrm>
            <a:off x="660400" y="3961400"/>
            <a:ext cx="5432549" cy="1884945"/>
            <a:chOff x="660400" y="3828224"/>
            <a:chExt cx="5432549" cy="1884945"/>
          </a:xfrm>
        </p:grpSpPr>
        <p:cxnSp>
          <p:nvCxnSpPr>
            <p:cNvPr id="20" name="PPT世界-7-1"/>
            <p:cNvCxnSpPr>
              <a:cxnSpLocks/>
              <a:endCxn id="35" idx="3"/>
            </p:cNvCxnSpPr>
            <p:nvPr/>
          </p:nvCxnSpPr>
          <p:spPr>
            <a:xfrm flipH="1">
              <a:off x="663453" y="4146395"/>
              <a:ext cx="41371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PT世界-7-2"/>
            <p:cNvSpPr txBox="1"/>
            <p:nvPr/>
          </p:nvSpPr>
          <p:spPr>
            <a:xfrm>
              <a:off x="660402" y="4274185"/>
              <a:ext cx="5432547" cy="1438984"/>
            </a:xfrm>
            <a:prstGeom prst="rect">
              <a:avLst/>
            </a:prstGeom>
            <a:noFill/>
          </p:spPr>
          <p:txBody>
            <a:bodyPr wrap="square" lIns="0" tIns="0" rIns="0" bIns="0">
              <a:no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此处键入文本单击单击此处键入文本单击单击此处键入文本单击单击此处键入文本单击单击此处键入</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a:t>
              </a:r>
              <a:endParaRPr lang="en-US" altLang="zh-CN" sz="1600" dirty="0">
                <a:solidFill>
                  <a:schemeClr val="tx1">
                    <a:lumMod val="75000"/>
                    <a:lumOff val="25000"/>
                  </a:schemeClr>
                </a:solidFill>
                <a:latin typeface="+mn-ea"/>
                <a:cs typeface="思源黑体 CN Bold" panose="020B0800000000000000" pitchFamily="34" charset="-122"/>
              </a:endParaRPr>
            </a:p>
          </p:txBody>
        </p:sp>
        <p:sp>
          <p:nvSpPr>
            <p:cNvPr id="35" name="PPT世界-7-3"/>
            <p:cNvSpPr/>
            <p:nvPr/>
          </p:nvSpPr>
          <p:spPr>
            <a:xfrm>
              <a:off x="663453" y="4028015"/>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kern="1200" dirty="0">
                <a:latin typeface="+mj-lt"/>
                <a:ea typeface="+mj-ea"/>
                <a:cs typeface="思源黑体 CN Bold" panose="020B0800000000000000" pitchFamily="34" charset="-122"/>
              </a:endParaRPr>
            </a:p>
          </p:txBody>
        </p:sp>
        <p:sp>
          <p:nvSpPr>
            <p:cNvPr id="36" name="PPT世界-7-4"/>
            <p:cNvSpPr txBox="1"/>
            <p:nvPr/>
          </p:nvSpPr>
          <p:spPr>
            <a:xfrm>
              <a:off x="660400" y="3828224"/>
              <a:ext cx="1025922" cy="307777"/>
            </a:xfrm>
            <a:prstGeom prst="rect">
              <a:avLst/>
            </a:prstGeom>
            <a:noFill/>
          </p:spPr>
          <p:txBody>
            <a:bodyPr wrap="none" lIns="0" tIns="0" rIns="0" bIns="0">
              <a:noAutofit/>
            </a:bodyPr>
            <a:lstStyle/>
            <a:p>
              <a:pPr lvl="0"/>
              <a:r>
                <a:rPr lang="zh-CN" altLang="en-US" sz="2000" dirty="0">
                  <a:solidFill>
                    <a:schemeClr val="accent1"/>
                  </a:solidFill>
                  <a:ea typeface="思源黑体 CN Bold"/>
                  <a:cs typeface="思源黑体 CN Light" panose="020B0300000000000000" pitchFamily="34" charset="-122"/>
                </a:rPr>
                <a:t>标题文字</a:t>
              </a:r>
            </a:p>
          </p:txBody>
        </p:sp>
      </p:grpSp>
      <p:grpSp>
        <p:nvGrpSpPr>
          <p:cNvPr id="10" name="PPT世界-8">
            <a:extLst>
              <a:ext uri="{FF2B5EF4-FFF2-40B4-BE49-F238E27FC236}">
                <a16:creationId xmlns:a16="http://schemas.microsoft.com/office/drawing/2014/main" id="{45E550D9-6BF5-4EB4-936E-743B65A1B4CF}"/>
              </a:ext>
            </a:extLst>
          </p:cNvPr>
          <p:cNvGrpSpPr/>
          <p:nvPr/>
        </p:nvGrpSpPr>
        <p:grpSpPr>
          <a:xfrm>
            <a:off x="660399" y="1328567"/>
            <a:ext cx="4483102" cy="1159331"/>
            <a:chOff x="660399" y="1328567"/>
            <a:chExt cx="4483102" cy="1159331"/>
          </a:xfrm>
        </p:grpSpPr>
        <p:sp>
          <p:nvSpPr>
            <p:cNvPr id="55" name="PPT世界-8-1">
              <a:extLst>
                <a:ext uri="{FF2B5EF4-FFF2-40B4-BE49-F238E27FC236}">
                  <a16:creationId xmlns:a16="http://schemas.microsoft.com/office/drawing/2014/main" id="{CBB0C6B4-D1AC-42F8-9F4C-67F2D1F9BCA7}"/>
                </a:ext>
              </a:extLst>
            </p:cNvPr>
            <p:cNvSpPr txBox="1"/>
            <p:nvPr/>
          </p:nvSpPr>
          <p:spPr>
            <a:xfrm>
              <a:off x="660401" y="1875102"/>
              <a:ext cx="4483100" cy="612796"/>
            </a:xfrm>
            <a:prstGeom prst="rect">
              <a:avLst/>
            </a:prstGeom>
            <a:noFill/>
          </p:spPr>
          <p:txBody>
            <a:bodyPr wrap="square" lIns="0" tIns="0" rIns="0" bIns="0">
              <a:noAutofit/>
            </a:bodyPr>
            <a:lstStyle/>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此处键入文本单击单击此处键入文本单击单击此处键入</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组合 4">
              <a:extLst>
                <a:ext uri="{FF2B5EF4-FFF2-40B4-BE49-F238E27FC236}">
                  <a16:creationId xmlns:a16="http://schemas.microsoft.com/office/drawing/2014/main" id="{BEA45EB2-1229-467A-8811-39D9B995EF38}"/>
                </a:ext>
              </a:extLst>
            </p:cNvPr>
            <p:cNvGrpSpPr/>
            <p:nvPr/>
          </p:nvGrpSpPr>
          <p:grpSpPr>
            <a:xfrm>
              <a:off x="660399" y="1328567"/>
              <a:ext cx="1466090" cy="454681"/>
              <a:chOff x="660399" y="1328567"/>
              <a:chExt cx="1025922" cy="318171"/>
            </a:xfrm>
          </p:grpSpPr>
          <p:sp>
            <p:nvSpPr>
              <p:cNvPr id="56" name="PPT世界-8-2">
                <a:extLst>
                  <a:ext uri="{FF2B5EF4-FFF2-40B4-BE49-F238E27FC236}">
                    <a16:creationId xmlns:a16="http://schemas.microsoft.com/office/drawing/2014/main" id="{4C125438-3A2D-4404-931D-D0B04F50148E}"/>
                  </a:ext>
                </a:extLst>
              </p:cNvPr>
              <p:cNvSpPr/>
              <p:nvPr/>
            </p:nvSpPr>
            <p:spPr>
              <a:xfrm>
                <a:off x="663452" y="1528358"/>
                <a:ext cx="1022869"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endParaRPr lang="zh-CN" altLang="en-US" sz="2400" kern="1200" dirty="0">
                  <a:latin typeface="+mj-lt"/>
                  <a:ea typeface="+mj-ea"/>
                  <a:cs typeface="思源黑体 CN Bold" panose="020B0800000000000000" pitchFamily="34" charset="-122"/>
                </a:endParaRPr>
              </a:p>
            </p:txBody>
          </p:sp>
          <p:sp>
            <p:nvSpPr>
              <p:cNvPr id="57" name="PPT世界-8-3">
                <a:extLst>
                  <a:ext uri="{FF2B5EF4-FFF2-40B4-BE49-F238E27FC236}">
                    <a16:creationId xmlns:a16="http://schemas.microsoft.com/office/drawing/2014/main" id="{7874F585-978F-46DA-A3E2-9E9AAC4FD57B}"/>
                  </a:ext>
                </a:extLst>
              </p:cNvPr>
              <p:cNvSpPr txBox="1"/>
              <p:nvPr/>
            </p:nvSpPr>
            <p:spPr>
              <a:xfrm>
                <a:off x="660399" y="1328567"/>
                <a:ext cx="1005070" cy="301521"/>
              </a:xfrm>
              <a:prstGeom prst="rect">
                <a:avLst/>
              </a:prstGeom>
              <a:noFill/>
            </p:spPr>
            <p:txBody>
              <a:bodyPr wrap="none" lIns="0" tIns="0" rIns="0" bIns="0">
                <a:noAutofit/>
              </a:bodyPr>
              <a:lstStyle/>
              <a:p>
                <a:pPr lvl="0"/>
                <a:r>
                  <a:rPr lang="zh-CN" altLang="en-US" sz="2800" dirty="0">
                    <a:solidFill>
                      <a:schemeClr val="accent1"/>
                    </a:solidFill>
                    <a:ea typeface="思源黑体 CN Bold"/>
                    <a:cs typeface="思源黑体 CN Light" panose="020B0300000000000000" pitchFamily="34" charset="-122"/>
                  </a:rPr>
                  <a:t>标题文字</a:t>
                </a:r>
              </a:p>
            </p:txBody>
          </p:sp>
        </p:grpSp>
      </p:grpSp>
      <p:grpSp>
        <p:nvGrpSpPr>
          <p:cNvPr id="67" name="PPT世界-9">
            <a:extLst>
              <a:ext uri="{FF2B5EF4-FFF2-40B4-BE49-F238E27FC236}">
                <a16:creationId xmlns:a16="http://schemas.microsoft.com/office/drawing/2014/main" id="{D8448182-4B78-44BD-9FB0-73FD7BF5CF07}"/>
              </a:ext>
            </a:extLst>
          </p:cNvPr>
          <p:cNvGrpSpPr/>
          <p:nvPr/>
        </p:nvGrpSpPr>
        <p:grpSpPr>
          <a:xfrm>
            <a:off x="6302126" y="902846"/>
            <a:ext cx="6051581" cy="6126614"/>
            <a:chOff x="5552582" y="144007"/>
            <a:chExt cx="6801126" cy="6885453"/>
          </a:xfrm>
        </p:grpSpPr>
        <p:sp>
          <p:nvSpPr>
            <p:cNvPr id="62" name="PPT世界-9-1">
              <a:extLst>
                <a:ext uri="{FF2B5EF4-FFF2-40B4-BE49-F238E27FC236}">
                  <a16:creationId xmlns:a16="http://schemas.microsoft.com/office/drawing/2014/main" id="{50AF38D9-6FA5-431D-B566-4D2971290D02}"/>
                </a:ext>
              </a:extLst>
            </p:cNvPr>
            <p:cNvSpPr/>
            <p:nvPr/>
          </p:nvSpPr>
          <p:spPr>
            <a:xfrm rot="174391">
              <a:off x="5552582" y="144007"/>
              <a:ext cx="6801126" cy="6885453"/>
            </a:xfrm>
            <a:custGeom>
              <a:avLst/>
              <a:gdLst>
                <a:gd name="connsiteX0" fmla="*/ 305541 w 6801126"/>
                <a:gd name="connsiteY0" fmla="*/ 5732203 h 6885453"/>
                <a:gd name="connsiteX1" fmla="*/ 288904 w 6801126"/>
                <a:gd name="connsiteY1" fmla="*/ 5737448 h 6885453"/>
                <a:gd name="connsiteX2" fmla="*/ 291348 w 6801126"/>
                <a:gd name="connsiteY2" fmla="*/ 5736535 h 6885453"/>
                <a:gd name="connsiteX3" fmla="*/ 536475 w 6801126"/>
                <a:gd name="connsiteY3" fmla="*/ 4310723 h 6885453"/>
                <a:gd name="connsiteX4" fmla="*/ 526848 w 6801126"/>
                <a:gd name="connsiteY4" fmla="*/ 4333536 h 6885453"/>
                <a:gd name="connsiteX5" fmla="*/ 519433 w 6801126"/>
                <a:gd name="connsiteY5" fmla="*/ 4349701 h 6885453"/>
                <a:gd name="connsiteX6" fmla="*/ 514312 w 6801126"/>
                <a:gd name="connsiteY6" fmla="*/ 4358552 h 6885453"/>
                <a:gd name="connsiteX7" fmla="*/ 536475 w 6801126"/>
                <a:gd name="connsiteY7" fmla="*/ 4310723 h 6885453"/>
                <a:gd name="connsiteX8" fmla="*/ 2213788 w 6801126"/>
                <a:gd name="connsiteY8" fmla="*/ 879303 h 6885453"/>
                <a:gd name="connsiteX9" fmla="*/ 2168065 w 6801126"/>
                <a:gd name="connsiteY9" fmla="*/ 911094 h 6885453"/>
                <a:gd name="connsiteX10" fmla="*/ 2143071 w 6801126"/>
                <a:gd name="connsiteY10" fmla="*/ 928152 h 6885453"/>
                <a:gd name="connsiteX11" fmla="*/ 2149234 w 6801126"/>
                <a:gd name="connsiteY11" fmla="*/ 923643 h 6885453"/>
                <a:gd name="connsiteX12" fmla="*/ 2213788 w 6801126"/>
                <a:gd name="connsiteY12" fmla="*/ 879303 h 6885453"/>
                <a:gd name="connsiteX13" fmla="*/ 3904370 w 6801126"/>
                <a:gd name="connsiteY13" fmla="*/ 0 h 6885453"/>
                <a:gd name="connsiteX14" fmla="*/ 4177092 w 6801126"/>
                <a:gd name="connsiteY14" fmla="*/ 65692 h 6885453"/>
                <a:gd name="connsiteX15" fmla="*/ 4627085 w 6801126"/>
                <a:gd name="connsiteY15" fmla="*/ 472983 h 6885453"/>
                <a:gd name="connsiteX16" fmla="*/ 4913444 w 6801126"/>
                <a:gd name="connsiteY16" fmla="*/ 893412 h 6885453"/>
                <a:gd name="connsiteX17" fmla="*/ 5458889 w 6801126"/>
                <a:gd name="connsiteY17" fmla="*/ 2036455 h 6885453"/>
                <a:gd name="connsiteX18" fmla="*/ 5554342 w 6801126"/>
                <a:gd name="connsiteY18" fmla="*/ 2299223 h 6885453"/>
                <a:gd name="connsiteX19" fmla="*/ 5636159 w 6801126"/>
                <a:gd name="connsiteY19" fmla="*/ 2561991 h 6885453"/>
                <a:gd name="connsiteX20" fmla="*/ 5677067 w 6801126"/>
                <a:gd name="connsiteY20" fmla="*/ 2785344 h 6885453"/>
                <a:gd name="connsiteX21" fmla="*/ 5717976 w 6801126"/>
                <a:gd name="connsiteY21" fmla="*/ 3192635 h 6885453"/>
                <a:gd name="connsiteX22" fmla="*/ 5758884 w 6801126"/>
                <a:gd name="connsiteY22" fmla="*/ 3205773 h 6885453"/>
                <a:gd name="connsiteX23" fmla="*/ 5881609 w 6801126"/>
                <a:gd name="connsiteY23" fmla="*/ 3166358 h 6885453"/>
                <a:gd name="connsiteX24" fmla="*/ 6086151 w 6801126"/>
                <a:gd name="connsiteY24" fmla="*/ 3074389 h 6885453"/>
                <a:gd name="connsiteX25" fmla="*/ 6331602 w 6801126"/>
                <a:gd name="connsiteY25" fmla="*/ 3048112 h 6885453"/>
                <a:gd name="connsiteX26" fmla="*/ 6549779 w 6801126"/>
                <a:gd name="connsiteY26" fmla="*/ 2956144 h 6885453"/>
                <a:gd name="connsiteX27" fmla="*/ 6604292 w 6801126"/>
                <a:gd name="connsiteY27" fmla="*/ 2928278 h 6885453"/>
                <a:gd name="connsiteX28" fmla="*/ 6617079 w 6801126"/>
                <a:gd name="connsiteY28" fmla="*/ 2920567 h 6885453"/>
                <a:gd name="connsiteX29" fmla="*/ 6801126 w 6801126"/>
                <a:gd name="connsiteY29" fmla="*/ 6545553 h 6885453"/>
                <a:gd name="connsiteX30" fmla="*/ 106483 w 6801126"/>
                <a:gd name="connsiteY30" fmla="*/ 6885453 h 6885453"/>
                <a:gd name="connsiteX31" fmla="*/ 105216 w 6801126"/>
                <a:gd name="connsiteY31" fmla="*/ 6871436 h 6885453"/>
                <a:gd name="connsiteX32" fmla="*/ 99889 w 6801126"/>
                <a:gd name="connsiteY32" fmla="*/ 6779422 h 6885453"/>
                <a:gd name="connsiteX33" fmla="*/ 113526 w 6801126"/>
                <a:gd name="connsiteY33" fmla="*/ 6569208 h 6885453"/>
                <a:gd name="connsiteX34" fmla="*/ 58981 w 6801126"/>
                <a:gd name="connsiteY34" fmla="*/ 6083087 h 6885453"/>
                <a:gd name="connsiteX35" fmla="*/ 45345 w 6801126"/>
                <a:gd name="connsiteY35" fmla="*/ 5833456 h 6885453"/>
                <a:gd name="connsiteX36" fmla="*/ 140798 w 6801126"/>
                <a:gd name="connsiteY36" fmla="*/ 5794041 h 6885453"/>
                <a:gd name="connsiteX37" fmla="*/ 236251 w 6801126"/>
                <a:gd name="connsiteY37" fmla="*/ 5767765 h 6885453"/>
                <a:gd name="connsiteX38" fmla="*/ 322052 w 6801126"/>
                <a:gd name="connsiteY38" fmla="*/ 5727164 h 6885453"/>
                <a:gd name="connsiteX39" fmla="*/ 305541 w 6801126"/>
                <a:gd name="connsiteY39" fmla="*/ 5732203 h 6885453"/>
                <a:gd name="connsiteX40" fmla="*/ 309901 w 6801126"/>
                <a:gd name="connsiteY40" fmla="*/ 5730829 h 6885453"/>
                <a:gd name="connsiteX41" fmla="*/ 399885 w 6801126"/>
                <a:gd name="connsiteY41" fmla="*/ 5702072 h 6885453"/>
                <a:gd name="connsiteX42" fmla="*/ 549882 w 6801126"/>
                <a:gd name="connsiteY42" fmla="*/ 5570688 h 6885453"/>
                <a:gd name="connsiteX43" fmla="*/ 563518 w 6801126"/>
                <a:gd name="connsiteY43" fmla="*/ 5531273 h 6885453"/>
                <a:gd name="connsiteX44" fmla="*/ 536246 w 6801126"/>
                <a:gd name="connsiteY44" fmla="*/ 5373612 h 6885453"/>
                <a:gd name="connsiteX45" fmla="*/ 481701 w 6801126"/>
                <a:gd name="connsiteY45" fmla="*/ 5294782 h 6885453"/>
                <a:gd name="connsiteX46" fmla="*/ 427156 w 6801126"/>
                <a:gd name="connsiteY46" fmla="*/ 5176535 h 6885453"/>
                <a:gd name="connsiteX47" fmla="*/ 386248 w 6801126"/>
                <a:gd name="connsiteY47" fmla="*/ 4940044 h 6885453"/>
                <a:gd name="connsiteX48" fmla="*/ 399885 w 6801126"/>
                <a:gd name="connsiteY48" fmla="*/ 4742968 h 6885453"/>
                <a:gd name="connsiteX49" fmla="*/ 427157 w 6801126"/>
                <a:gd name="connsiteY49" fmla="*/ 4664138 h 6885453"/>
                <a:gd name="connsiteX50" fmla="*/ 440793 w 6801126"/>
                <a:gd name="connsiteY50" fmla="*/ 4585307 h 6885453"/>
                <a:gd name="connsiteX51" fmla="*/ 454429 w 6801126"/>
                <a:gd name="connsiteY51" fmla="*/ 4480200 h 6885453"/>
                <a:gd name="connsiteX52" fmla="*/ 495337 w 6801126"/>
                <a:gd name="connsiteY52" fmla="*/ 4401369 h 6885453"/>
                <a:gd name="connsiteX53" fmla="*/ 514307 w 6801126"/>
                <a:gd name="connsiteY53" fmla="*/ 4360878 h 6885453"/>
                <a:gd name="connsiteX54" fmla="*/ 519433 w 6801126"/>
                <a:gd name="connsiteY54" fmla="*/ 4349701 h 6885453"/>
                <a:gd name="connsiteX55" fmla="*/ 524379 w 6801126"/>
                <a:gd name="connsiteY55" fmla="*/ 4341154 h 6885453"/>
                <a:gd name="connsiteX56" fmla="*/ 563518 w 6801126"/>
                <a:gd name="connsiteY56" fmla="*/ 4269985 h 6885453"/>
                <a:gd name="connsiteX57" fmla="*/ 686244 w 6801126"/>
                <a:gd name="connsiteY57" fmla="*/ 4033494 h 6885453"/>
                <a:gd name="connsiteX58" fmla="*/ 713516 w 6801126"/>
                <a:gd name="connsiteY58" fmla="*/ 3862694 h 6885453"/>
                <a:gd name="connsiteX59" fmla="*/ 645335 w 6801126"/>
                <a:gd name="connsiteY59" fmla="*/ 3376573 h 6885453"/>
                <a:gd name="connsiteX60" fmla="*/ 672607 w 6801126"/>
                <a:gd name="connsiteY60" fmla="*/ 3008697 h 6885453"/>
                <a:gd name="connsiteX61" fmla="*/ 727152 w 6801126"/>
                <a:gd name="connsiteY61" fmla="*/ 2693376 h 6885453"/>
                <a:gd name="connsiteX62" fmla="*/ 781697 w 6801126"/>
                <a:gd name="connsiteY62" fmla="*/ 2443745 h 6885453"/>
                <a:gd name="connsiteX63" fmla="*/ 945330 w 6801126"/>
                <a:gd name="connsiteY63" fmla="*/ 2141562 h 6885453"/>
                <a:gd name="connsiteX64" fmla="*/ 1163508 w 6801126"/>
                <a:gd name="connsiteY64" fmla="*/ 1786825 h 6885453"/>
                <a:gd name="connsiteX65" fmla="*/ 1558955 w 6801126"/>
                <a:gd name="connsiteY65" fmla="*/ 1392672 h 6885453"/>
                <a:gd name="connsiteX66" fmla="*/ 1845314 w 6801126"/>
                <a:gd name="connsiteY66" fmla="*/ 1129904 h 6885453"/>
                <a:gd name="connsiteX67" fmla="*/ 2100422 w 6801126"/>
                <a:gd name="connsiteY67" fmla="*/ 957259 h 6885453"/>
                <a:gd name="connsiteX68" fmla="*/ 2143071 w 6801126"/>
                <a:gd name="connsiteY68" fmla="*/ 928152 h 6885453"/>
                <a:gd name="connsiteX69" fmla="*/ 2088041 w 6801126"/>
                <a:gd name="connsiteY69" fmla="*/ 968415 h 6885453"/>
                <a:gd name="connsiteX70" fmla="*/ 2349851 w 6801126"/>
                <a:gd name="connsiteY70" fmla="*/ 827720 h 6885453"/>
                <a:gd name="connsiteX71" fmla="*/ 2827116 w 6801126"/>
                <a:gd name="connsiteY71" fmla="*/ 472983 h 6885453"/>
                <a:gd name="connsiteX72" fmla="*/ 3004386 w 6801126"/>
                <a:gd name="connsiteY72" fmla="*/ 381014 h 6885453"/>
                <a:gd name="connsiteX73" fmla="*/ 3440741 w 6801126"/>
                <a:gd name="connsiteY73" fmla="*/ 131384 h 6885453"/>
                <a:gd name="connsiteX74" fmla="*/ 3577103 w 6801126"/>
                <a:gd name="connsiteY74" fmla="*/ 65692 h 6885453"/>
                <a:gd name="connsiteX75" fmla="*/ 3904370 w 6801126"/>
                <a:gd name="connsiteY75" fmla="*/ 0 h 688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801126" h="6885453">
                  <a:moveTo>
                    <a:pt x="305541" y="5732203"/>
                  </a:moveTo>
                  <a:lnTo>
                    <a:pt x="288904" y="5737448"/>
                  </a:lnTo>
                  <a:cubicBezTo>
                    <a:pt x="274633" y="5741910"/>
                    <a:pt x="279266" y="5740323"/>
                    <a:pt x="291348" y="5736535"/>
                  </a:cubicBezTo>
                  <a:close/>
                  <a:moveTo>
                    <a:pt x="536475" y="4310723"/>
                  </a:moveTo>
                  <a:cubicBezTo>
                    <a:pt x="536062" y="4312509"/>
                    <a:pt x="533279" y="4319272"/>
                    <a:pt x="526848" y="4333536"/>
                  </a:cubicBezTo>
                  <a:lnTo>
                    <a:pt x="519433" y="4349701"/>
                  </a:lnTo>
                  <a:lnTo>
                    <a:pt x="514312" y="4358552"/>
                  </a:lnTo>
                  <a:cubicBezTo>
                    <a:pt x="492176" y="4395400"/>
                    <a:pt x="538331" y="4302683"/>
                    <a:pt x="536475" y="4310723"/>
                  </a:cubicBezTo>
                  <a:close/>
                  <a:moveTo>
                    <a:pt x="2213788" y="879303"/>
                  </a:moveTo>
                  <a:cubicBezTo>
                    <a:pt x="2214415" y="879083"/>
                    <a:pt x="2201864" y="887923"/>
                    <a:pt x="2168065" y="911094"/>
                  </a:cubicBezTo>
                  <a:lnTo>
                    <a:pt x="2143071" y="928152"/>
                  </a:lnTo>
                  <a:lnTo>
                    <a:pt x="2149234" y="923643"/>
                  </a:lnTo>
                  <a:cubicBezTo>
                    <a:pt x="2182250" y="900345"/>
                    <a:pt x="2212845" y="879632"/>
                    <a:pt x="2213788" y="879303"/>
                  </a:cubicBezTo>
                  <a:close/>
                  <a:moveTo>
                    <a:pt x="3904370" y="0"/>
                  </a:moveTo>
                  <a:cubicBezTo>
                    <a:pt x="3995278" y="21898"/>
                    <a:pt x="4091557" y="28823"/>
                    <a:pt x="4177092" y="65692"/>
                  </a:cubicBezTo>
                  <a:cubicBezTo>
                    <a:pt x="4401136" y="162264"/>
                    <a:pt x="4488012" y="283154"/>
                    <a:pt x="4627085" y="472983"/>
                  </a:cubicBezTo>
                  <a:cubicBezTo>
                    <a:pt x="4727413" y="609928"/>
                    <a:pt x="4837169" y="742756"/>
                    <a:pt x="4913444" y="893412"/>
                  </a:cubicBezTo>
                  <a:cubicBezTo>
                    <a:pt x="5063018" y="1188848"/>
                    <a:pt x="5348810" y="1733422"/>
                    <a:pt x="5458889" y="2036455"/>
                  </a:cubicBezTo>
                  <a:cubicBezTo>
                    <a:pt x="5490707" y="2124045"/>
                    <a:pt x="5524572" y="2210968"/>
                    <a:pt x="5554342" y="2299223"/>
                  </a:cubicBezTo>
                  <a:cubicBezTo>
                    <a:pt x="5583678" y="2386191"/>
                    <a:pt x="5613727" y="2473136"/>
                    <a:pt x="5636159" y="2561991"/>
                  </a:cubicBezTo>
                  <a:cubicBezTo>
                    <a:pt x="5654704" y="2635451"/>
                    <a:pt x="5663431" y="2710893"/>
                    <a:pt x="5677067" y="2785344"/>
                  </a:cubicBezTo>
                  <a:cubicBezTo>
                    <a:pt x="5679500" y="2832237"/>
                    <a:pt x="5682092" y="3109659"/>
                    <a:pt x="5717976" y="3192635"/>
                  </a:cubicBezTo>
                  <a:cubicBezTo>
                    <a:pt x="5723504" y="3205419"/>
                    <a:pt x="5745248" y="3201394"/>
                    <a:pt x="5758884" y="3205773"/>
                  </a:cubicBezTo>
                  <a:cubicBezTo>
                    <a:pt x="5799792" y="3192635"/>
                    <a:pt x="5841804" y="3182338"/>
                    <a:pt x="5881609" y="3166358"/>
                  </a:cubicBezTo>
                  <a:cubicBezTo>
                    <a:pt x="5951062" y="3138476"/>
                    <a:pt x="6013563" y="3093464"/>
                    <a:pt x="6086151" y="3074389"/>
                  </a:cubicBezTo>
                  <a:cubicBezTo>
                    <a:pt x="6165571" y="3053520"/>
                    <a:pt x="6249785" y="3056872"/>
                    <a:pt x="6331602" y="3048112"/>
                  </a:cubicBezTo>
                  <a:cubicBezTo>
                    <a:pt x="6404327" y="3017457"/>
                    <a:pt x="6478778" y="2990348"/>
                    <a:pt x="6549779" y="2956144"/>
                  </a:cubicBezTo>
                  <a:cubicBezTo>
                    <a:pt x="6572788" y="2945060"/>
                    <a:pt x="6590526" y="2935888"/>
                    <a:pt x="6604292" y="2928278"/>
                  </a:cubicBezTo>
                  <a:lnTo>
                    <a:pt x="6617079" y="2920567"/>
                  </a:lnTo>
                  <a:lnTo>
                    <a:pt x="6801126" y="6545553"/>
                  </a:lnTo>
                  <a:lnTo>
                    <a:pt x="106483" y="6885453"/>
                  </a:lnTo>
                  <a:lnTo>
                    <a:pt x="105216" y="6871436"/>
                  </a:lnTo>
                  <a:cubicBezTo>
                    <a:pt x="102304" y="6840804"/>
                    <a:pt x="99890" y="6810157"/>
                    <a:pt x="99889" y="6779422"/>
                  </a:cubicBezTo>
                  <a:cubicBezTo>
                    <a:pt x="99889" y="6709215"/>
                    <a:pt x="108981" y="6639279"/>
                    <a:pt x="113526" y="6569208"/>
                  </a:cubicBezTo>
                  <a:cubicBezTo>
                    <a:pt x="95345" y="6407168"/>
                    <a:pt x="82904" y="6244434"/>
                    <a:pt x="58981" y="6083087"/>
                  </a:cubicBezTo>
                  <a:cubicBezTo>
                    <a:pt x="40828" y="5960655"/>
                    <a:pt x="-55558" y="6040049"/>
                    <a:pt x="45345" y="5833456"/>
                  </a:cubicBezTo>
                  <a:cubicBezTo>
                    <a:pt x="60085" y="5803279"/>
                    <a:pt x="108198" y="5805259"/>
                    <a:pt x="140798" y="5794041"/>
                  </a:cubicBezTo>
                  <a:cubicBezTo>
                    <a:pt x="171961" y="5783318"/>
                    <a:pt x="205366" y="5779209"/>
                    <a:pt x="236251" y="5767765"/>
                  </a:cubicBezTo>
                  <a:cubicBezTo>
                    <a:pt x="410986" y="5703012"/>
                    <a:pt x="367183" y="5713796"/>
                    <a:pt x="322052" y="5727164"/>
                  </a:cubicBezTo>
                  <a:lnTo>
                    <a:pt x="305541" y="5732203"/>
                  </a:lnTo>
                  <a:lnTo>
                    <a:pt x="309901" y="5730829"/>
                  </a:lnTo>
                  <a:cubicBezTo>
                    <a:pt x="328665" y="5724881"/>
                    <a:pt x="357529" y="5715676"/>
                    <a:pt x="399885" y="5702072"/>
                  </a:cubicBezTo>
                  <a:cubicBezTo>
                    <a:pt x="477097" y="5648934"/>
                    <a:pt x="502118" y="5644322"/>
                    <a:pt x="549882" y="5570688"/>
                  </a:cubicBezTo>
                  <a:cubicBezTo>
                    <a:pt x="557500" y="5558944"/>
                    <a:pt x="558973" y="5544412"/>
                    <a:pt x="563518" y="5531273"/>
                  </a:cubicBezTo>
                  <a:cubicBezTo>
                    <a:pt x="554427" y="5478719"/>
                    <a:pt x="553733" y="5424157"/>
                    <a:pt x="536246" y="5373612"/>
                  </a:cubicBezTo>
                  <a:cubicBezTo>
                    <a:pt x="525881" y="5343652"/>
                    <a:pt x="497127" y="5322647"/>
                    <a:pt x="481701" y="5294782"/>
                  </a:cubicBezTo>
                  <a:cubicBezTo>
                    <a:pt x="460635" y="5256723"/>
                    <a:pt x="445338" y="5215951"/>
                    <a:pt x="427156" y="5176535"/>
                  </a:cubicBezTo>
                  <a:cubicBezTo>
                    <a:pt x="417219" y="5128659"/>
                    <a:pt x="386248" y="4996078"/>
                    <a:pt x="386248" y="4940044"/>
                  </a:cubicBezTo>
                  <a:cubicBezTo>
                    <a:pt x="386248" y="4874206"/>
                    <a:pt x="390221" y="4808144"/>
                    <a:pt x="399885" y="4742968"/>
                  </a:cubicBezTo>
                  <a:cubicBezTo>
                    <a:pt x="403950" y="4715548"/>
                    <a:pt x="420184" y="4691009"/>
                    <a:pt x="427157" y="4664138"/>
                  </a:cubicBezTo>
                  <a:cubicBezTo>
                    <a:pt x="433862" y="4638293"/>
                    <a:pt x="436883" y="4611679"/>
                    <a:pt x="440793" y="4585307"/>
                  </a:cubicBezTo>
                  <a:cubicBezTo>
                    <a:pt x="445976" y="4550354"/>
                    <a:pt x="444362" y="4514149"/>
                    <a:pt x="454429" y="4480200"/>
                  </a:cubicBezTo>
                  <a:cubicBezTo>
                    <a:pt x="462806" y="4451952"/>
                    <a:pt x="482720" y="4428115"/>
                    <a:pt x="495337" y="4401369"/>
                  </a:cubicBezTo>
                  <a:cubicBezTo>
                    <a:pt x="502838" y="4385470"/>
                    <a:pt x="509108" y="4372078"/>
                    <a:pt x="514307" y="4360878"/>
                  </a:cubicBezTo>
                  <a:lnTo>
                    <a:pt x="519433" y="4349701"/>
                  </a:lnTo>
                  <a:lnTo>
                    <a:pt x="524379" y="4341154"/>
                  </a:lnTo>
                  <a:cubicBezTo>
                    <a:pt x="532989" y="4325936"/>
                    <a:pt x="545610" y="4303055"/>
                    <a:pt x="563518" y="4269985"/>
                  </a:cubicBezTo>
                  <a:cubicBezTo>
                    <a:pt x="605831" y="4191846"/>
                    <a:pt x="686244" y="4033494"/>
                    <a:pt x="686244" y="4033494"/>
                  </a:cubicBezTo>
                  <a:cubicBezTo>
                    <a:pt x="695335" y="3976561"/>
                    <a:pt x="713516" y="3920297"/>
                    <a:pt x="713516" y="3862694"/>
                  </a:cubicBezTo>
                  <a:cubicBezTo>
                    <a:pt x="713515" y="3668642"/>
                    <a:pt x="682691" y="3556537"/>
                    <a:pt x="645335" y="3376573"/>
                  </a:cubicBezTo>
                  <a:cubicBezTo>
                    <a:pt x="654427" y="3253948"/>
                    <a:pt x="660789" y="3131106"/>
                    <a:pt x="672607" y="3008697"/>
                  </a:cubicBezTo>
                  <a:cubicBezTo>
                    <a:pt x="704839" y="2674855"/>
                    <a:pt x="685311" y="2935257"/>
                    <a:pt x="727152" y="2693376"/>
                  </a:cubicBezTo>
                  <a:cubicBezTo>
                    <a:pt x="757117" y="2520148"/>
                    <a:pt x="716176" y="2624112"/>
                    <a:pt x="781697" y="2443745"/>
                  </a:cubicBezTo>
                  <a:cubicBezTo>
                    <a:pt x="845651" y="2267688"/>
                    <a:pt x="833767" y="2327879"/>
                    <a:pt x="945330" y="2141562"/>
                  </a:cubicBezTo>
                  <a:cubicBezTo>
                    <a:pt x="1007416" y="2037874"/>
                    <a:pt x="1082532" y="1877164"/>
                    <a:pt x="1163508" y="1786825"/>
                  </a:cubicBezTo>
                  <a:cubicBezTo>
                    <a:pt x="1287471" y="1648527"/>
                    <a:pt x="1424848" y="1521885"/>
                    <a:pt x="1558955" y="1392672"/>
                  </a:cubicBezTo>
                  <a:cubicBezTo>
                    <a:pt x="1652163" y="1302866"/>
                    <a:pt x="1737327" y="1202736"/>
                    <a:pt x="1845314" y="1129904"/>
                  </a:cubicBezTo>
                  <a:cubicBezTo>
                    <a:pt x="1961012" y="1051872"/>
                    <a:pt x="2043358" y="996081"/>
                    <a:pt x="2100422" y="957259"/>
                  </a:cubicBezTo>
                  <a:lnTo>
                    <a:pt x="2143071" y="928152"/>
                  </a:lnTo>
                  <a:lnTo>
                    <a:pt x="2088041" y="968415"/>
                  </a:lnTo>
                  <a:cubicBezTo>
                    <a:pt x="2039759" y="1006088"/>
                    <a:pt x="2054410" y="1006648"/>
                    <a:pt x="2349851" y="827720"/>
                  </a:cubicBezTo>
                  <a:cubicBezTo>
                    <a:pt x="2788275" y="562198"/>
                    <a:pt x="2406483" y="756679"/>
                    <a:pt x="2827116" y="472983"/>
                  </a:cubicBezTo>
                  <a:cubicBezTo>
                    <a:pt x="2882096" y="435902"/>
                    <a:pt x="2946650" y="413979"/>
                    <a:pt x="3004386" y="381014"/>
                  </a:cubicBezTo>
                  <a:cubicBezTo>
                    <a:pt x="3424452" y="141171"/>
                    <a:pt x="2943047" y="388275"/>
                    <a:pt x="3440741" y="131384"/>
                  </a:cubicBezTo>
                  <a:cubicBezTo>
                    <a:pt x="3485538" y="108263"/>
                    <a:pt x="3528349" y="79508"/>
                    <a:pt x="3577103" y="65692"/>
                  </a:cubicBezTo>
                  <a:cubicBezTo>
                    <a:pt x="3684006" y="35397"/>
                    <a:pt x="3904370" y="0"/>
                    <a:pt x="39043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3" name="PPT世界-9-2">
              <a:extLst>
                <a:ext uri="{FF2B5EF4-FFF2-40B4-BE49-F238E27FC236}">
                  <a16:creationId xmlns:a16="http://schemas.microsoft.com/office/drawing/2014/main" id="{4F9DA23A-8343-4D0F-8B9B-FB2F5997BE6A}"/>
                </a:ext>
              </a:extLst>
            </p:cNvPr>
            <p:cNvSpPr/>
            <p:nvPr/>
          </p:nvSpPr>
          <p:spPr>
            <a:xfrm>
              <a:off x="5761668" y="355600"/>
              <a:ext cx="6430332" cy="6502400"/>
            </a:xfrm>
            <a:custGeom>
              <a:avLst/>
              <a:gdLst>
                <a:gd name="connsiteX0" fmla="*/ 284573 w 6430332"/>
                <a:gd name="connsiteY0" fmla="*/ 5540923 h 6502400"/>
                <a:gd name="connsiteX1" fmla="*/ 269071 w 6430332"/>
                <a:gd name="connsiteY1" fmla="*/ 5545996 h 6502400"/>
                <a:gd name="connsiteX2" fmla="*/ 271347 w 6430332"/>
                <a:gd name="connsiteY2" fmla="*/ 5545113 h 6502400"/>
                <a:gd name="connsiteX3" fmla="*/ 499646 w 6430332"/>
                <a:gd name="connsiteY3" fmla="*/ 4166879 h 6502400"/>
                <a:gd name="connsiteX4" fmla="*/ 490680 w 6430332"/>
                <a:gd name="connsiteY4" fmla="*/ 4188931 h 6502400"/>
                <a:gd name="connsiteX5" fmla="*/ 483774 w 6430332"/>
                <a:gd name="connsiteY5" fmla="*/ 4204556 h 6502400"/>
                <a:gd name="connsiteX6" fmla="*/ 479004 w 6430332"/>
                <a:gd name="connsiteY6" fmla="*/ 4213112 h 6502400"/>
                <a:gd name="connsiteX7" fmla="*/ 499646 w 6430332"/>
                <a:gd name="connsiteY7" fmla="*/ 4166879 h 6502400"/>
                <a:gd name="connsiteX8" fmla="*/ 2061809 w 6430332"/>
                <a:gd name="connsiteY8" fmla="*/ 849962 h 6502400"/>
                <a:gd name="connsiteX9" fmla="*/ 2019226 w 6430332"/>
                <a:gd name="connsiteY9" fmla="*/ 880692 h 6502400"/>
                <a:gd name="connsiteX10" fmla="*/ 1995943 w 6430332"/>
                <a:gd name="connsiteY10" fmla="*/ 897184 h 6502400"/>
                <a:gd name="connsiteX11" fmla="*/ 2001687 w 6430332"/>
                <a:gd name="connsiteY11" fmla="*/ 892822 h 6502400"/>
                <a:gd name="connsiteX12" fmla="*/ 2061809 w 6430332"/>
                <a:gd name="connsiteY12" fmla="*/ 849962 h 6502400"/>
                <a:gd name="connsiteX13" fmla="*/ 3636332 w 6430332"/>
                <a:gd name="connsiteY13" fmla="*/ 0 h 6502400"/>
                <a:gd name="connsiteX14" fmla="*/ 3890332 w 6430332"/>
                <a:gd name="connsiteY14" fmla="*/ 63500 h 6502400"/>
                <a:gd name="connsiteX15" fmla="*/ 4309432 w 6430332"/>
                <a:gd name="connsiteY15" fmla="*/ 457200 h 6502400"/>
                <a:gd name="connsiteX16" fmla="*/ 4576132 w 6430332"/>
                <a:gd name="connsiteY16" fmla="*/ 863600 h 6502400"/>
                <a:gd name="connsiteX17" fmla="*/ 5084132 w 6430332"/>
                <a:gd name="connsiteY17" fmla="*/ 1968500 h 6502400"/>
                <a:gd name="connsiteX18" fmla="*/ 5173032 w 6430332"/>
                <a:gd name="connsiteY18" fmla="*/ 2222500 h 6502400"/>
                <a:gd name="connsiteX19" fmla="*/ 5249232 w 6430332"/>
                <a:gd name="connsiteY19" fmla="*/ 2476500 h 6502400"/>
                <a:gd name="connsiteX20" fmla="*/ 5287332 w 6430332"/>
                <a:gd name="connsiteY20" fmla="*/ 2692400 h 6502400"/>
                <a:gd name="connsiteX21" fmla="*/ 5325432 w 6430332"/>
                <a:gd name="connsiteY21" fmla="*/ 3086100 h 6502400"/>
                <a:gd name="connsiteX22" fmla="*/ 5363532 w 6430332"/>
                <a:gd name="connsiteY22" fmla="*/ 3098800 h 6502400"/>
                <a:gd name="connsiteX23" fmla="*/ 5477832 w 6430332"/>
                <a:gd name="connsiteY23" fmla="*/ 3060700 h 6502400"/>
                <a:gd name="connsiteX24" fmla="*/ 5668332 w 6430332"/>
                <a:gd name="connsiteY24" fmla="*/ 2971800 h 6502400"/>
                <a:gd name="connsiteX25" fmla="*/ 5896932 w 6430332"/>
                <a:gd name="connsiteY25" fmla="*/ 2946400 h 6502400"/>
                <a:gd name="connsiteX26" fmla="*/ 6100132 w 6430332"/>
                <a:gd name="connsiteY26" fmla="*/ 2857500 h 6502400"/>
                <a:gd name="connsiteX27" fmla="*/ 6290632 w 6430332"/>
                <a:gd name="connsiteY27" fmla="*/ 2781300 h 6502400"/>
                <a:gd name="connsiteX28" fmla="*/ 6420419 w 6430332"/>
                <a:gd name="connsiteY28" fmla="*/ 2744452 h 6502400"/>
                <a:gd name="connsiteX29" fmla="*/ 6430332 w 6430332"/>
                <a:gd name="connsiteY29" fmla="*/ 2749195 h 6502400"/>
                <a:gd name="connsiteX30" fmla="*/ 6430332 w 6430332"/>
                <a:gd name="connsiteY30" fmla="*/ 6502400 h 6502400"/>
                <a:gd name="connsiteX31" fmla="*/ 95413 w 6430332"/>
                <a:gd name="connsiteY31" fmla="*/ 6502400 h 6502400"/>
                <a:gd name="connsiteX32" fmla="*/ 97795 w 6430332"/>
                <a:gd name="connsiteY32" fmla="*/ 6451551 h 6502400"/>
                <a:gd name="connsiteX33" fmla="*/ 105732 w 6430332"/>
                <a:gd name="connsiteY33" fmla="*/ 6350000 h 6502400"/>
                <a:gd name="connsiteX34" fmla="*/ 54932 w 6430332"/>
                <a:gd name="connsiteY34" fmla="*/ 5880100 h 6502400"/>
                <a:gd name="connsiteX35" fmla="*/ 42232 w 6430332"/>
                <a:gd name="connsiteY35" fmla="*/ 5638800 h 6502400"/>
                <a:gd name="connsiteX36" fmla="*/ 131132 w 6430332"/>
                <a:gd name="connsiteY36" fmla="*/ 5600700 h 6502400"/>
                <a:gd name="connsiteX37" fmla="*/ 220033 w 6430332"/>
                <a:gd name="connsiteY37" fmla="*/ 5575300 h 6502400"/>
                <a:gd name="connsiteX38" fmla="*/ 299943 w 6430332"/>
                <a:gd name="connsiteY38" fmla="*/ 5536054 h 6502400"/>
                <a:gd name="connsiteX39" fmla="*/ 284573 w 6430332"/>
                <a:gd name="connsiteY39" fmla="*/ 5540923 h 6502400"/>
                <a:gd name="connsiteX40" fmla="*/ 288626 w 6430332"/>
                <a:gd name="connsiteY40" fmla="*/ 5539597 h 6502400"/>
                <a:gd name="connsiteX41" fmla="*/ 372432 w 6430332"/>
                <a:gd name="connsiteY41" fmla="*/ 5511800 h 6502400"/>
                <a:gd name="connsiteX42" fmla="*/ 512132 w 6430332"/>
                <a:gd name="connsiteY42" fmla="*/ 5384800 h 6502400"/>
                <a:gd name="connsiteX43" fmla="*/ 524832 w 6430332"/>
                <a:gd name="connsiteY43" fmla="*/ 5346700 h 6502400"/>
                <a:gd name="connsiteX44" fmla="*/ 499432 w 6430332"/>
                <a:gd name="connsiteY44" fmla="*/ 5194300 h 6502400"/>
                <a:gd name="connsiteX45" fmla="*/ 448632 w 6430332"/>
                <a:gd name="connsiteY45" fmla="*/ 5118100 h 6502400"/>
                <a:gd name="connsiteX46" fmla="*/ 397832 w 6430332"/>
                <a:gd name="connsiteY46" fmla="*/ 5003800 h 6502400"/>
                <a:gd name="connsiteX47" fmla="*/ 359732 w 6430332"/>
                <a:gd name="connsiteY47" fmla="*/ 4775200 h 6502400"/>
                <a:gd name="connsiteX48" fmla="*/ 372432 w 6430332"/>
                <a:gd name="connsiteY48" fmla="*/ 4584700 h 6502400"/>
                <a:gd name="connsiteX49" fmla="*/ 397832 w 6430332"/>
                <a:gd name="connsiteY49" fmla="*/ 4508500 h 6502400"/>
                <a:gd name="connsiteX50" fmla="*/ 410532 w 6430332"/>
                <a:gd name="connsiteY50" fmla="*/ 4432300 h 6502400"/>
                <a:gd name="connsiteX51" fmla="*/ 423232 w 6430332"/>
                <a:gd name="connsiteY51" fmla="*/ 4330700 h 6502400"/>
                <a:gd name="connsiteX52" fmla="*/ 461332 w 6430332"/>
                <a:gd name="connsiteY52" fmla="*/ 4254500 h 6502400"/>
                <a:gd name="connsiteX53" fmla="*/ 478999 w 6430332"/>
                <a:gd name="connsiteY53" fmla="*/ 4215360 h 6502400"/>
                <a:gd name="connsiteX54" fmla="*/ 483774 w 6430332"/>
                <a:gd name="connsiteY54" fmla="*/ 4204556 h 6502400"/>
                <a:gd name="connsiteX55" fmla="*/ 488380 w 6430332"/>
                <a:gd name="connsiteY55" fmla="*/ 4196295 h 6502400"/>
                <a:gd name="connsiteX56" fmla="*/ 524832 w 6430332"/>
                <a:gd name="connsiteY56" fmla="*/ 4127500 h 6502400"/>
                <a:gd name="connsiteX57" fmla="*/ 639132 w 6430332"/>
                <a:gd name="connsiteY57" fmla="*/ 3898900 h 6502400"/>
                <a:gd name="connsiteX58" fmla="*/ 664532 w 6430332"/>
                <a:gd name="connsiteY58" fmla="*/ 3733800 h 6502400"/>
                <a:gd name="connsiteX59" fmla="*/ 601032 w 6430332"/>
                <a:gd name="connsiteY59" fmla="*/ 3263900 h 6502400"/>
                <a:gd name="connsiteX60" fmla="*/ 626432 w 6430332"/>
                <a:gd name="connsiteY60" fmla="*/ 2908300 h 6502400"/>
                <a:gd name="connsiteX61" fmla="*/ 677232 w 6430332"/>
                <a:gd name="connsiteY61" fmla="*/ 2603500 h 6502400"/>
                <a:gd name="connsiteX62" fmla="*/ 728032 w 6430332"/>
                <a:gd name="connsiteY62" fmla="*/ 2362200 h 6502400"/>
                <a:gd name="connsiteX63" fmla="*/ 880432 w 6430332"/>
                <a:gd name="connsiteY63" fmla="*/ 2070100 h 6502400"/>
                <a:gd name="connsiteX64" fmla="*/ 1083632 w 6430332"/>
                <a:gd name="connsiteY64" fmla="*/ 1727200 h 6502400"/>
                <a:gd name="connsiteX65" fmla="*/ 1451932 w 6430332"/>
                <a:gd name="connsiteY65" fmla="*/ 1346200 h 6502400"/>
                <a:gd name="connsiteX66" fmla="*/ 1718632 w 6430332"/>
                <a:gd name="connsiteY66" fmla="*/ 1092200 h 6502400"/>
                <a:gd name="connsiteX67" fmla="*/ 1956227 w 6430332"/>
                <a:gd name="connsiteY67" fmla="*/ 925317 h 6502400"/>
                <a:gd name="connsiteX68" fmla="*/ 1995943 w 6430332"/>
                <a:gd name="connsiteY68" fmla="*/ 897184 h 6502400"/>
                <a:gd name="connsiteX69" fmla="*/ 1944696 w 6430332"/>
                <a:gd name="connsiteY69" fmla="*/ 936100 h 6502400"/>
                <a:gd name="connsiteX70" fmla="*/ 2188532 w 6430332"/>
                <a:gd name="connsiteY70" fmla="*/ 800100 h 6502400"/>
                <a:gd name="connsiteX71" fmla="*/ 2633032 w 6430332"/>
                <a:gd name="connsiteY71" fmla="*/ 457200 h 6502400"/>
                <a:gd name="connsiteX72" fmla="*/ 2798132 w 6430332"/>
                <a:gd name="connsiteY72" fmla="*/ 368300 h 6502400"/>
                <a:gd name="connsiteX73" fmla="*/ 3204532 w 6430332"/>
                <a:gd name="connsiteY73" fmla="*/ 127000 h 6502400"/>
                <a:gd name="connsiteX74" fmla="*/ 3331532 w 6430332"/>
                <a:gd name="connsiteY74" fmla="*/ 63500 h 6502400"/>
                <a:gd name="connsiteX75" fmla="*/ 3636332 w 6430332"/>
                <a:gd name="connsiteY75" fmla="*/ 0 h 650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430332" h="6502400">
                  <a:moveTo>
                    <a:pt x="284573" y="5540923"/>
                  </a:moveTo>
                  <a:lnTo>
                    <a:pt x="269071" y="5545996"/>
                  </a:lnTo>
                  <a:cubicBezTo>
                    <a:pt x="255779" y="5550308"/>
                    <a:pt x="260094" y="5548774"/>
                    <a:pt x="271347" y="5545113"/>
                  </a:cubicBezTo>
                  <a:close/>
                  <a:moveTo>
                    <a:pt x="499646" y="4166879"/>
                  </a:moveTo>
                  <a:cubicBezTo>
                    <a:pt x="499262" y="4168606"/>
                    <a:pt x="496669" y="4175142"/>
                    <a:pt x="490680" y="4188931"/>
                  </a:cubicBezTo>
                  <a:lnTo>
                    <a:pt x="483774" y="4204556"/>
                  </a:lnTo>
                  <a:lnTo>
                    <a:pt x="479004" y="4213112"/>
                  </a:lnTo>
                  <a:cubicBezTo>
                    <a:pt x="458388" y="4248731"/>
                    <a:pt x="501375" y="4159108"/>
                    <a:pt x="499646" y="4166879"/>
                  </a:cubicBezTo>
                  <a:close/>
                  <a:moveTo>
                    <a:pt x="2061809" y="849962"/>
                  </a:moveTo>
                  <a:cubicBezTo>
                    <a:pt x="2062394" y="849749"/>
                    <a:pt x="2050705" y="858294"/>
                    <a:pt x="2019226" y="880692"/>
                  </a:cubicBezTo>
                  <a:lnTo>
                    <a:pt x="1995943" y="897184"/>
                  </a:lnTo>
                  <a:lnTo>
                    <a:pt x="2001687" y="892822"/>
                  </a:lnTo>
                  <a:cubicBezTo>
                    <a:pt x="2032437" y="870301"/>
                    <a:pt x="2060932" y="850280"/>
                    <a:pt x="2061809" y="849962"/>
                  </a:cubicBezTo>
                  <a:close/>
                  <a:moveTo>
                    <a:pt x="3636332" y="0"/>
                  </a:moveTo>
                  <a:cubicBezTo>
                    <a:pt x="3720999" y="21167"/>
                    <a:pt x="3810668" y="27861"/>
                    <a:pt x="3890332" y="63500"/>
                  </a:cubicBezTo>
                  <a:cubicBezTo>
                    <a:pt x="4098995" y="156849"/>
                    <a:pt x="4179906" y="273705"/>
                    <a:pt x="4309432" y="457200"/>
                  </a:cubicBezTo>
                  <a:cubicBezTo>
                    <a:pt x="4402873" y="589575"/>
                    <a:pt x="4505093" y="717971"/>
                    <a:pt x="4576132" y="863600"/>
                  </a:cubicBezTo>
                  <a:cubicBezTo>
                    <a:pt x="4715438" y="1149177"/>
                    <a:pt x="4981610" y="1675579"/>
                    <a:pt x="5084132" y="1968500"/>
                  </a:cubicBezTo>
                  <a:cubicBezTo>
                    <a:pt x="5113765" y="2053167"/>
                    <a:pt x="5145306" y="2137190"/>
                    <a:pt x="5173032" y="2222500"/>
                  </a:cubicBezTo>
                  <a:cubicBezTo>
                    <a:pt x="5200354" y="2306566"/>
                    <a:pt x="5228340" y="2390610"/>
                    <a:pt x="5249232" y="2476500"/>
                  </a:cubicBezTo>
                  <a:cubicBezTo>
                    <a:pt x="5266504" y="2547508"/>
                    <a:pt x="5274632" y="2620433"/>
                    <a:pt x="5287332" y="2692400"/>
                  </a:cubicBezTo>
                  <a:cubicBezTo>
                    <a:pt x="5289598" y="2737728"/>
                    <a:pt x="5292012" y="3005893"/>
                    <a:pt x="5325432" y="3086100"/>
                  </a:cubicBezTo>
                  <a:cubicBezTo>
                    <a:pt x="5330581" y="3098457"/>
                    <a:pt x="5350832" y="3094567"/>
                    <a:pt x="5363532" y="3098800"/>
                  </a:cubicBezTo>
                  <a:cubicBezTo>
                    <a:pt x="5401632" y="3086100"/>
                    <a:pt x="5440760" y="3076147"/>
                    <a:pt x="5477832" y="3060700"/>
                  </a:cubicBezTo>
                  <a:cubicBezTo>
                    <a:pt x="5542516" y="3033748"/>
                    <a:pt x="5600727" y="2990238"/>
                    <a:pt x="5668332" y="2971800"/>
                  </a:cubicBezTo>
                  <a:cubicBezTo>
                    <a:pt x="5742299" y="2951627"/>
                    <a:pt x="5820732" y="2954867"/>
                    <a:pt x="5896932" y="2946400"/>
                  </a:cubicBezTo>
                  <a:cubicBezTo>
                    <a:pt x="5964665" y="2916767"/>
                    <a:pt x="6034005" y="2890563"/>
                    <a:pt x="6100132" y="2857500"/>
                  </a:cubicBezTo>
                  <a:cubicBezTo>
                    <a:pt x="6271561" y="2771786"/>
                    <a:pt x="6128884" y="2804407"/>
                    <a:pt x="6290632" y="2781300"/>
                  </a:cubicBezTo>
                  <a:cubicBezTo>
                    <a:pt x="6357806" y="2747713"/>
                    <a:pt x="6382169" y="2731475"/>
                    <a:pt x="6420419" y="2744452"/>
                  </a:cubicBezTo>
                  <a:lnTo>
                    <a:pt x="6430332" y="2749195"/>
                  </a:lnTo>
                  <a:lnTo>
                    <a:pt x="6430332" y="6502400"/>
                  </a:lnTo>
                  <a:lnTo>
                    <a:pt x="95413" y="6502400"/>
                  </a:lnTo>
                  <a:lnTo>
                    <a:pt x="97795" y="6451551"/>
                  </a:lnTo>
                  <a:cubicBezTo>
                    <a:pt x="100441" y="6417700"/>
                    <a:pt x="103616" y="6383867"/>
                    <a:pt x="105732" y="6350000"/>
                  </a:cubicBezTo>
                  <a:cubicBezTo>
                    <a:pt x="88799" y="6193367"/>
                    <a:pt x="77212" y="6036063"/>
                    <a:pt x="54932" y="5880100"/>
                  </a:cubicBezTo>
                  <a:cubicBezTo>
                    <a:pt x="38025" y="5761754"/>
                    <a:pt x="-51744" y="5838499"/>
                    <a:pt x="42232" y="5638800"/>
                  </a:cubicBezTo>
                  <a:cubicBezTo>
                    <a:pt x="55960" y="5609629"/>
                    <a:pt x="100770" y="5611544"/>
                    <a:pt x="131132" y="5600700"/>
                  </a:cubicBezTo>
                  <a:cubicBezTo>
                    <a:pt x="160156" y="5590334"/>
                    <a:pt x="191267" y="5586363"/>
                    <a:pt x="220033" y="5575300"/>
                  </a:cubicBezTo>
                  <a:cubicBezTo>
                    <a:pt x="382772" y="5512708"/>
                    <a:pt x="341976" y="5523132"/>
                    <a:pt x="299943" y="5536054"/>
                  </a:cubicBezTo>
                  <a:lnTo>
                    <a:pt x="284573" y="5540923"/>
                  </a:lnTo>
                  <a:lnTo>
                    <a:pt x="288626" y="5539597"/>
                  </a:lnTo>
                  <a:cubicBezTo>
                    <a:pt x="306103" y="5533848"/>
                    <a:pt x="332984" y="5524950"/>
                    <a:pt x="372432" y="5511800"/>
                  </a:cubicBezTo>
                  <a:cubicBezTo>
                    <a:pt x="444344" y="5460435"/>
                    <a:pt x="467648" y="5455977"/>
                    <a:pt x="512132" y="5384800"/>
                  </a:cubicBezTo>
                  <a:cubicBezTo>
                    <a:pt x="519227" y="5373448"/>
                    <a:pt x="520599" y="5359400"/>
                    <a:pt x="524832" y="5346700"/>
                  </a:cubicBezTo>
                  <a:cubicBezTo>
                    <a:pt x="516365" y="5295900"/>
                    <a:pt x="515718" y="5243158"/>
                    <a:pt x="499432" y="5194300"/>
                  </a:cubicBezTo>
                  <a:cubicBezTo>
                    <a:pt x="489779" y="5165340"/>
                    <a:pt x="462998" y="5145036"/>
                    <a:pt x="448632" y="5118100"/>
                  </a:cubicBezTo>
                  <a:cubicBezTo>
                    <a:pt x="429012" y="5081312"/>
                    <a:pt x="414765" y="5041900"/>
                    <a:pt x="397832" y="5003800"/>
                  </a:cubicBezTo>
                  <a:cubicBezTo>
                    <a:pt x="388576" y="4957521"/>
                    <a:pt x="359732" y="4829364"/>
                    <a:pt x="359732" y="4775200"/>
                  </a:cubicBezTo>
                  <a:cubicBezTo>
                    <a:pt x="359732" y="4711559"/>
                    <a:pt x="363432" y="4647701"/>
                    <a:pt x="372432" y="4584700"/>
                  </a:cubicBezTo>
                  <a:cubicBezTo>
                    <a:pt x="376218" y="4558195"/>
                    <a:pt x="391338" y="4534475"/>
                    <a:pt x="397832" y="4508500"/>
                  </a:cubicBezTo>
                  <a:cubicBezTo>
                    <a:pt x="404077" y="4483518"/>
                    <a:pt x="406890" y="4457792"/>
                    <a:pt x="410532" y="4432300"/>
                  </a:cubicBezTo>
                  <a:cubicBezTo>
                    <a:pt x="415359" y="4398513"/>
                    <a:pt x="413856" y="4363517"/>
                    <a:pt x="423232" y="4330700"/>
                  </a:cubicBezTo>
                  <a:cubicBezTo>
                    <a:pt x="431034" y="4303395"/>
                    <a:pt x="449581" y="4280353"/>
                    <a:pt x="461332" y="4254500"/>
                  </a:cubicBezTo>
                  <a:cubicBezTo>
                    <a:pt x="468318" y="4239131"/>
                    <a:pt x="474158" y="4226186"/>
                    <a:pt x="478999" y="4215360"/>
                  </a:cubicBezTo>
                  <a:lnTo>
                    <a:pt x="483774" y="4204556"/>
                  </a:lnTo>
                  <a:lnTo>
                    <a:pt x="488380" y="4196295"/>
                  </a:lnTo>
                  <a:cubicBezTo>
                    <a:pt x="496400" y="4181584"/>
                    <a:pt x="508154" y="4159467"/>
                    <a:pt x="524832" y="4127500"/>
                  </a:cubicBezTo>
                  <a:cubicBezTo>
                    <a:pt x="564240" y="4051968"/>
                    <a:pt x="639132" y="3898900"/>
                    <a:pt x="639132" y="3898900"/>
                  </a:cubicBezTo>
                  <a:cubicBezTo>
                    <a:pt x="647599" y="3843867"/>
                    <a:pt x="664532" y="3789481"/>
                    <a:pt x="664532" y="3733800"/>
                  </a:cubicBezTo>
                  <a:cubicBezTo>
                    <a:pt x="664532" y="3546223"/>
                    <a:pt x="635824" y="3437859"/>
                    <a:pt x="601032" y="3263900"/>
                  </a:cubicBezTo>
                  <a:cubicBezTo>
                    <a:pt x="609499" y="3145367"/>
                    <a:pt x="615425" y="3026624"/>
                    <a:pt x="626432" y="2908300"/>
                  </a:cubicBezTo>
                  <a:cubicBezTo>
                    <a:pt x="656451" y="2585598"/>
                    <a:pt x="638264" y="2837310"/>
                    <a:pt x="677232" y="2603500"/>
                  </a:cubicBezTo>
                  <a:cubicBezTo>
                    <a:pt x="705140" y="2436053"/>
                    <a:pt x="667010" y="2536548"/>
                    <a:pt x="728032" y="2362200"/>
                  </a:cubicBezTo>
                  <a:cubicBezTo>
                    <a:pt x="787596" y="2192017"/>
                    <a:pt x="776528" y="2250200"/>
                    <a:pt x="880432" y="2070100"/>
                  </a:cubicBezTo>
                  <a:cubicBezTo>
                    <a:pt x="938256" y="1969872"/>
                    <a:pt x="1008215" y="1814525"/>
                    <a:pt x="1083632" y="1727200"/>
                  </a:cubicBezTo>
                  <a:cubicBezTo>
                    <a:pt x="1199085" y="1593517"/>
                    <a:pt x="1327031" y="1471101"/>
                    <a:pt x="1451932" y="1346200"/>
                  </a:cubicBezTo>
                  <a:cubicBezTo>
                    <a:pt x="1538741" y="1259391"/>
                    <a:pt x="1618058" y="1162602"/>
                    <a:pt x="1718632" y="1092200"/>
                  </a:cubicBezTo>
                  <a:cubicBezTo>
                    <a:pt x="1826387" y="1016772"/>
                    <a:pt x="1903080" y="962843"/>
                    <a:pt x="1956227" y="925317"/>
                  </a:cubicBezTo>
                  <a:lnTo>
                    <a:pt x="1995943" y="897184"/>
                  </a:lnTo>
                  <a:lnTo>
                    <a:pt x="1944696" y="936100"/>
                  </a:lnTo>
                  <a:cubicBezTo>
                    <a:pt x="1899728" y="972516"/>
                    <a:pt x="1913373" y="973057"/>
                    <a:pt x="2188532" y="800100"/>
                  </a:cubicBezTo>
                  <a:cubicBezTo>
                    <a:pt x="2596858" y="543438"/>
                    <a:pt x="2241276" y="731429"/>
                    <a:pt x="2633032" y="457200"/>
                  </a:cubicBezTo>
                  <a:cubicBezTo>
                    <a:pt x="2684238" y="421356"/>
                    <a:pt x="2744360" y="400165"/>
                    <a:pt x="2798132" y="368300"/>
                  </a:cubicBezTo>
                  <a:cubicBezTo>
                    <a:pt x="3189361" y="136460"/>
                    <a:pt x="2741004" y="375319"/>
                    <a:pt x="3204532" y="127000"/>
                  </a:cubicBezTo>
                  <a:cubicBezTo>
                    <a:pt x="3246253" y="104650"/>
                    <a:pt x="3286125" y="76855"/>
                    <a:pt x="3331532" y="63500"/>
                  </a:cubicBezTo>
                  <a:cubicBezTo>
                    <a:pt x="3431096" y="34216"/>
                    <a:pt x="3636332" y="0"/>
                    <a:pt x="3636332"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64" name="PPT世界-9-3" descr="建筑的设计&#10;&#10;描述已自动生成">
              <a:extLst>
                <a:ext uri="{FF2B5EF4-FFF2-40B4-BE49-F238E27FC236}">
                  <a16:creationId xmlns:a16="http://schemas.microsoft.com/office/drawing/2014/main" id="{D7D2F390-4654-41F2-8AAD-3132F1AD6143}"/>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7000" contrast="-40000"/>
                      </a14:imgEffect>
                    </a14:imgLayer>
                  </a14:imgProps>
                </a:ext>
                <a:ext uri="{28A0092B-C50C-407E-A947-70E740481C1C}">
                  <a14:useLocalDpi xmlns:a14="http://schemas.microsoft.com/office/drawing/2010/main"/>
                </a:ext>
              </a:extLst>
            </a:blip>
            <a:srcRect r="33898"/>
            <a:stretch>
              <a:fillRect/>
            </a:stretch>
          </p:blipFill>
          <p:spPr>
            <a:xfrm>
              <a:off x="6235422" y="571500"/>
              <a:ext cx="5956578" cy="6286500"/>
            </a:xfrm>
            <a:custGeom>
              <a:avLst/>
              <a:gdLst>
                <a:gd name="connsiteX0" fmla="*/ 0 w 5956578"/>
                <a:gd name="connsiteY0" fmla="*/ 0 h 6286500"/>
                <a:gd name="connsiteX1" fmla="*/ 5956578 w 5956578"/>
                <a:gd name="connsiteY1" fmla="*/ 0 h 6286500"/>
                <a:gd name="connsiteX2" fmla="*/ 5956578 w 5956578"/>
                <a:gd name="connsiteY2" fmla="*/ 6286500 h 6286500"/>
                <a:gd name="connsiteX3" fmla="*/ 0 w 5956578"/>
                <a:gd name="connsiteY3" fmla="*/ 6286500 h 6286500"/>
              </a:gdLst>
              <a:ahLst/>
              <a:cxnLst>
                <a:cxn ang="0">
                  <a:pos x="connsiteX0" y="connsiteY0"/>
                </a:cxn>
                <a:cxn ang="0">
                  <a:pos x="connsiteX1" y="connsiteY1"/>
                </a:cxn>
                <a:cxn ang="0">
                  <a:pos x="connsiteX2" y="connsiteY2"/>
                </a:cxn>
                <a:cxn ang="0">
                  <a:pos x="connsiteX3" y="connsiteY3"/>
                </a:cxn>
              </a:cxnLst>
              <a:rect l="l" t="t" r="r" b="b"/>
              <a:pathLst>
                <a:path w="5956578" h="6286500">
                  <a:moveTo>
                    <a:pt x="0" y="0"/>
                  </a:moveTo>
                  <a:lnTo>
                    <a:pt x="5956578" y="0"/>
                  </a:lnTo>
                  <a:lnTo>
                    <a:pt x="5956578" y="6286500"/>
                  </a:lnTo>
                  <a:lnTo>
                    <a:pt x="0" y="6286500"/>
                  </a:lnTo>
                  <a:close/>
                </a:path>
              </a:pathLst>
            </a:custGeom>
          </p:spPr>
        </p:pic>
        <p:sp>
          <p:nvSpPr>
            <p:cNvPr id="65" name="PPT世界-9-4">
              <a:extLst>
                <a:ext uri="{FF2B5EF4-FFF2-40B4-BE49-F238E27FC236}">
                  <a16:creationId xmlns:a16="http://schemas.microsoft.com/office/drawing/2014/main" id="{27481600-717A-455A-8A4F-29BF9DF7B7D0}"/>
                </a:ext>
              </a:extLst>
            </p:cNvPr>
            <p:cNvSpPr/>
            <p:nvPr/>
          </p:nvSpPr>
          <p:spPr>
            <a:xfrm rot="3764666">
              <a:off x="5839995" y="4633294"/>
              <a:ext cx="790851" cy="864730"/>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6" name="PPT世界-9-5">
              <a:extLst>
                <a:ext uri="{FF2B5EF4-FFF2-40B4-BE49-F238E27FC236}">
                  <a16:creationId xmlns:a16="http://schemas.microsoft.com/office/drawing/2014/main" id="{F09420B0-9145-4B41-87B5-359D2DFBD4D8}"/>
                </a:ext>
              </a:extLst>
            </p:cNvPr>
            <p:cNvSpPr/>
            <p:nvPr/>
          </p:nvSpPr>
          <p:spPr>
            <a:xfrm rot="631693">
              <a:off x="10451076" y="839198"/>
              <a:ext cx="579852" cy="634020"/>
            </a:xfrm>
            <a:custGeom>
              <a:avLst/>
              <a:gdLst>
                <a:gd name="connsiteX0" fmla="*/ 0 w 1388745"/>
                <a:gd name="connsiteY0" fmla="*/ 0 h 1388745"/>
                <a:gd name="connsiteX1" fmla="*/ 1388745 w 1388745"/>
                <a:gd name="connsiteY1" fmla="*/ 0 h 1388745"/>
                <a:gd name="connsiteX2" fmla="*/ 1388745 w 1388745"/>
                <a:gd name="connsiteY2" fmla="*/ 1388745 h 1388745"/>
                <a:gd name="connsiteX3" fmla="*/ 0 w 1388745"/>
                <a:gd name="connsiteY3" fmla="*/ 1388745 h 1388745"/>
                <a:gd name="connsiteX4" fmla="*/ 0 w 1388745"/>
                <a:gd name="connsiteY4" fmla="*/ 0 h 1388745"/>
                <a:gd name="connsiteX0-1" fmla="*/ 0 w 1388745"/>
                <a:gd name="connsiteY0-2" fmla="*/ 0 h 1388745"/>
                <a:gd name="connsiteX1-3" fmla="*/ 1388745 w 1388745"/>
                <a:gd name="connsiteY1-4" fmla="*/ 0 h 1388745"/>
                <a:gd name="connsiteX2-5" fmla="*/ 1388745 w 1388745"/>
                <a:gd name="connsiteY2-6" fmla="*/ 1388745 h 1388745"/>
                <a:gd name="connsiteX3-7" fmla="*/ 0 w 1388745"/>
                <a:gd name="connsiteY3-8" fmla="*/ 1388745 h 1388745"/>
                <a:gd name="connsiteX4-9" fmla="*/ 0 w 1388745"/>
                <a:gd name="connsiteY4-10" fmla="*/ 0 h 1388745"/>
                <a:gd name="connsiteX0-11" fmla="*/ 0 w 1388745"/>
                <a:gd name="connsiteY0-12" fmla="*/ 0 h 1388745"/>
                <a:gd name="connsiteX1-13" fmla="*/ 1388745 w 1388745"/>
                <a:gd name="connsiteY1-14" fmla="*/ 0 h 1388745"/>
                <a:gd name="connsiteX2-15" fmla="*/ 1388745 w 1388745"/>
                <a:gd name="connsiteY2-16" fmla="*/ 1388745 h 1388745"/>
                <a:gd name="connsiteX3-17" fmla="*/ 0 w 1388745"/>
                <a:gd name="connsiteY3-18" fmla="*/ 1388745 h 1388745"/>
                <a:gd name="connsiteX4-19" fmla="*/ 0 w 1388745"/>
                <a:gd name="connsiteY4-20" fmla="*/ 0 h 1388745"/>
                <a:gd name="connsiteX0-21" fmla="*/ 0 w 1388745"/>
                <a:gd name="connsiteY0-22" fmla="*/ 0 h 1388745"/>
                <a:gd name="connsiteX1-23" fmla="*/ 1388745 w 1388745"/>
                <a:gd name="connsiteY1-24" fmla="*/ 0 h 1388745"/>
                <a:gd name="connsiteX2-25" fmla="*/ 1388745 w 1388745"/>
                <a:gd name="connsiteY2-26" fmla="*/ 1388745 h 1388745"/>
                <a:gd name="connsiteX3-27" fmla="*/ 0 w 1388745"/>
                <a:gd name="connsiteY3-28" fmla="*/ 1388745 h 1388745"/>
                <a:gd name="connsiteX4-29" fmla="*/ 0 w 1388745"/>
                <a:gd name="connsiteY4-30" fmla="*/ 0 h 1388745"/>
                <a:gd name="connsiteX0-31" fmla="*/ 0 w 1388745"/>
                <a:gd name="connsiteY0-32" fmla="*/ 0 h 1388745"/>
                <a:gd name="connsiteX1-33" fmla="*/ 1388745 w 1388745"/>
                <a:gd name="connsiteY1-34" fmla="*/ 0 h 1388745"/>
                <a:gd name="connsiteX2-35" fmla="*/ 1388745 w 1388745"/>
                <a:gd name="connsiteY2-36" fmla="*/ 1388745 h 1388745"/>
                <a:gd name="connsiteX3-37" fmla="*/ 0 w 1388745"/>
                <a:gd name="connsiteY3-38" fmla="*/ 1388745 h 1388745"/>
                <a:gd name="connsiteX4-39" fmla="*/ 0 w 1388745"/>
                <a:gd name="connsiteY4-40" fmla="*/ 0 h 1388745"/>
                <a:gd name="connsiteX0-41" fmla="*/ 0 w 1388745"/>
                <a:gd name="connsiteY0-42" fmla="*/ 0 h 1388745"/>
                <a:gd name="connsiteX1-43" fmla="*/ 1388745 w 1388745"/>
                <a:gd name="connsiteY1-44" fmla="*/ 0 h 1388745"/>
                <a:gd name="connsiteX2-45" fmla="*/ 1388745 w 1388745"/>
                <a:gd name="connsiteY2-46" fmla="*/ 1388745 h 1388745"/>
                <a:gd name="connsiteX3-47" fmla="*/ 0 w 1388745"/>
                <a:gd name="connsiteY3-48" fmla="*/ 1388745 h 1388745"/>
                <a:gd name="connsiteX4-49" fmla="*/ 0 w 1388745"/>
                <a:gd name="connsiteY4-50" fmla="*/ 0 h 1388745"/>
                <a:gd name="connsiteX0-51" fmla="*/ 0 w 1388745"/>
                <a:gd name="connsiteY0-52" fmla="*/ 0 h 1388745"/>
                <a:gd name="connsiteX1-53" fmla="*/ 1388745 w 1388745"/>
                <a:gd name="connsiteY1-54" fmla="*/ 0 h 1388745"/>
                <a:gd name="connsiteX2-55" fmla="*/ 1388745 w 1388745"/>
                <a:gd name="connsiteY2-56" fmla="*/ 1388745 h 1388745"/>
                <a:gd name="connsiteX3-57" fmla="*/ 0 w 1388745"/>
                <a:gd name="connsiteY3-58" fmla="*/ 1388745 h 1388745"/>
                <a:gd name="connsiteX4-59" fmla="*/ 0 w 1388745"/>
                <a:gd name="connsiteY4-60" fmla="*/ 0 h 1388745"/>
                <a:gd name="connsiteX0-61" fmla="*/ 0 w 1388745"/>
                <a:gd name="connsiteY0-62" fmla="*/ 0 h 1388745"/>
                <a:gd name="connsiteX1-63" fmla="*/ 1388745 w 1388745"/>
                <a:gd name="connsiteY1-64" fmla="*/ 0 h 1388745"/>
                <a:gd name="connsiteX2-65" fmla="*/ 1388745 w 1388745"/>
                <a:gd name="connsiteY2-66" fmla="*/ 1388745 h 1388745"/>
                <a:gd name="connsiteX3-67" fmla="*/ 0 w 1388745"/>
                <a:gd name="connsiteY3-68" fmla="*/ 1388745 h 1388745"/>
                <a:gd name="connsiteX4-69" fmla="*/ 0 w 1388745"/>
                <a:gd name="connsiteY4-70" fmla="*/ 0 h 1388745"/>
                <a:gd name="connsiteX0-71" fmla="*/ 0 w 1388745"/>
                <a:gd name="connsiteY0-72" fmla="*/ 0 h 1388745"/>
                <a:gd name="connsiteX1-73" fmla="*/ 1388745 w 1388745"/>
                <a:gd name="connsiteY1-74" fmla="*/ 0 h 1388745"/>
                <a:gd name="connsiteX2-75" fmla="*/ 1388745 w 1388745"/>
                <a:gd name="connsiteY2-76" fmla="*/ 1388745 h 1388745"/>
                <a:gd name="connsiteX3-77" fmla="*/ 0 w 1388745"/>
                <a:gd name="connsiteY3-78" fmla="*/ 1388745 h 1388745"/>
                <a:gd name="connsiteX4-79" fmla="*/ 0 w 1388745"/>
                <a:gd name="connsiteY4-80" fmla="*/ 0 h 13887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8745" h="1388745">
                  <a:moveTo>
                    <a:pt x="0" y="0"/>
                  </a:moveTo>
                  <a:cubicBezTo>
                    <a:pt x="524494" y="246316"/>
                    <a:pt x="802672" y="348947"/>
                    <a:pt x="1388745" y="0"/>
                  </a:cubicBezTo>
                  <a:cubicBezTo>
                    <a:pt x="1193745" y="555283"/>
                    <a:pt x="1173219" y="874514"/>
                    <a:pt x="1388745" y="1388745"/>
                  </a:cubicBezTo>
                  <a:cubicBezTo>
                    <a:pt x="966882" y="1101377"/>
                    <a:pt x="698968" y="1029534"/>
                    <a:pt x="0" y="1388745"/>
                  </a:cubicBezTo>
                  <a:cubicBezTo>
                    <a:pt x="338684" y="895041"/>
                    <a:pt x="513158" y="770810"/>
                    <a:pt x="0" y="0"/>
                  </a:cubicBezTo>
                  <a:close/>
                </a:path>
              </a:pathLst>
            </a:cu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PPT世界-1">
            <a:extLst>
              <a:ext uri="{FF2B5EF4-FFF2-40B4-BE49-F238E27FC236}">
                <a16:creationId xmlns:a16="http://schemas.microsoft.com/office/drawing/2014/main" id="{2EE9032D-5112-4794-A726-AF288E2DA7B6}"/>
              </a:ext>
            </a:extLst>
          </p:cNvPr>
          <p:cNvSpPr/>
          <p:nvPr/>
        </p:nvSpPr>
        <p:spPr>
          <a:xfrm>
            <a:off x="0" y="0"/>
            <a:ext cx="12192000" cy="6858000"/>
          </a:xfrm>
          <a:prstGeom prst="rect">
            <a:avLst/>
          </a:prstGeom>
          <a:pattFill prst="dotGrid">
            <a:fgClr>
              <a:schemeClr val="accent4">
                <a:lumMod val="90000"/>
              </a:schemeClr>
            </a:fgClr>
            <a:bgClr>
              <a:srgbClr val="E6DDB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83" name="PPT世界-2">
            <a:extLst>
              <a:ext uri="{FF2B5EF4-FFF2-40B4-BE49-F238E27FC236}">
                <a16:creationId xmlns:a16="http://schemas.microsoft.com/office/drawing/2014/main" id="{9469B024-736C-4345-B9BF-DE1332C06607}"/>
              </a:ext>
            </a:extLst>
          </p:cNvPr>
          <p:cNvSpPr/>
          <p:nvPr/>
        </p:nvSpPr>
        <p:spPr>
          <a:xfrm>
            <a:off x="11264662" y="0"/>
            <a:ext cx="927338" cy="778742"/>
          </a:xfrm>
          <a:custGeom>
            <a:avLst/>
            <a:gdLst>
              <a:gd name="connsiteX0" fmla="*/ 0 w 927338"/>
              <a:gd name="connsiteY0" fmla="*/ 0 h 778742"/>
              <a:gd name="connsiteX1" fmla="*/ 927338 w 927338"/>
              <a:gd name="connsiteY1" fmla="*/ 0 h 778742"/>
              <a:gd name="connsiteX2" fmla="*/ 927338 w 927338"/>
              <a:gd name="connsiteY2" fmla="*/ 778742 h 778742"/>
              <a:gd name="connsiteX3" fmla="*/ 660996 w 927338"/>
              <a:gd name="connsiteY3" fmla="*/ 696790 h 778742"/>
              <a:gd name="connsiteX4" fmla="*/ 16199 w 927338"/>
              <a:gd name="connsiteY4" fmla="*/ 22170 h 778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38" h="778742">
                <a:moveTo>
                  <a:pt x="0" y="0"/>
                </a:moveTo>
                <a:lnTo>
                  <a:pt x="927338" y="0"/>
                </a:lnTo>
                <a:lnTo>
                  <a:pt x="927338" y="778742"/>
                </a:lnTo>
                <a:lnTo>
                  <a:pt x="660996" y="696790"/>
                </a:lnTo>
                <a:cubicBezTo>
                  <a:pt x="527339" y="655665"/>
                  <a:pt x="255058" y="339989"/>
                  <a:pt x="16199" y="221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47" name="PPT世界-4"/>
          <p:cNvGrpSpPr/>
          <p:nvPr/>
        </p:nvGrpSpPr>
        <p:grpSpPr>
          <a:xfrm>
            <a:off x="874714" y="1233488"/>
            <a:ext cx="10442574" cy="5647957"/>
            <a:chOff x="738426" y="728663"/>
            <a:chExt cx="10715149" cy="7227688"/>
          </a:xfrm>
        </p:grpSpPr>
        <p:grpSp>
          <p:nvGrpSpPr>
            <p:cNvPr id="48" name="图形 1"/>
            <p:cNvGrpSpPr/>
            <p:nvPr/>
          </p:nvGrpSpPr>
          <p:grpSpPr>
            <a:xfrm>
              <a:off x="738426" y="728663"/>
              <a:ext cx="10715149" cy="7227688"/>
              <a:chOff x="874806" y="949008"/>
              <a:chExt cx="10715149" cy="7227688"/>
            </a:xfrm>
            <a:effectLst>
              <a:outerShdw blurRad="812800" dist="228600" dir="18900000" algn="bl" rotWithShape="0">
                <a:schemeClr val="accent2">
                  <a:alpha val="10000"/>
                </a:schemeClr>
              </a:outerShdw>
            </a:effectLst>
          </p:grpSpPr>
          <p:grpSp>
            <p:nvGrpSpPr>
              <p:cNvPr id="52" name="图形 1"/>
              <p:cNvGrpSpPr/>
              <p:nvPr/>
            </p:nvGrpSpPr>
            <p:grpSpPr>
              <a:xfrm>
                <a:off x="874806" y="967404"/>
                <a:ext cx="10715149" cy="7167549"/>
                <a:chOff x="874806" y="967404"/>
                <a:chExt cx="10715149" cy="7167549"/>
              </a:xfrm>
            </p:grpSpPr>
            <p:grpSp>
              <p:nvGrpSpPr>
                <p:cNvPr id="56" name="图形 1"/>
                <p:cNvGrpSpPr/>
                <p:nvPr/>
              </p:nvGrpSpPr>
              <p:grpSpPr>
                <a:xfrm>
                  <a:off x="874806" y="967949"/>
                  <a:ext cx="426973" cy="7167004"/>
                  <a:chOff x="874806" y="967949"/>
                  <a:chExt cx="426973" cy="7167004"/>
                </a:xfrm>
              </p:grpSpPr>
              <p:sp>
                <p:nvSpPr>
                  <p:cNvPr id="64" name="PPT世界-4-1"/>
                  <p:cNvSpPr/>
                  <p:nvPr/>
                </p:nvSpPr>
                <p:spPr>
                  <a:xfrm>
                    <a:off x="874806" y="1003464"/>
                    <a:ext cx="227298" cy="7092817"/>
                  </a:xfrm>
                  <a:custGeom>
                    <a:avLst/>
                    <a:gdLst>
                      <a:gd name="connsiteX0" fmla="*/ 0 w 227298"/>
                      <a:gd name="connsiteY0" fmla="*/ 0 h 7092817"/>
                      <a:gd name="connsiteX1" fmla="*/ 227298 w 227298"/>
                      <a:gd name="connsiteY1" fmla="*/ 0 h 7092817"/>
                      <a:gd name="connsiteX2" fmla="*/ 227298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8" y="0"/>
                        </a:lnTo>
                        <a:lnTo>
                          <a:pt x="227298" y="7092817"/>
                        </a:lnTo>
                        <a:lnTo>
                          <a:pt x="0" y="7092817"/>
                        </a:lnTo>
                        <a:close/>
                      </a:path>
                    </a:pathLst>
                  </a:custGeom>
                  <a:gradFill flip="none" rotWithShape="1">
                    <a:gsLst>
                      <a:gs pos="0">
                        <a:schemeClr val="accent4">
                          <a:lumMod val="60000"/>
                          <a:lumOff val="40000"/>
                        </a:schemeClr>
                      </a:gs>
                      <a:gs pos="85000">
                        <a:schemeClr val="accent4"/>
                      </a:gs>
                    </a:gsLst>
                    <a:lin ang="5400000" scaled="1"/>
                    <a:tileRect/>
                  </a:gra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4-2"/>
                  <p:cNvSpPr/>
                  <p:nvPr/>
                </p:nvSpPr>
                <p:spPr>
                  <a:xfrm>
                    <a:off x="967935" y="997151"/>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6" name="PPT世界-4-3"/>
                  <p:cNvSpPr/>
                  <p:nvPr/>
                </p:nvSpPr>
                <p:spPr>
                  <a:xfrm>
                    <a:off x="988455" y="993994"/>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chemeClr val="accent4">
                      <a:lumMod val="60000"/>
                      <a:lumOff val="40000"/>
                    </a:schemeClr>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7" name="PPT世界-4-4"/>
                  <p:cNvSpPr/>
                  <p:nvPr/>
                </p:nvSpPr>
                <p:spPr>
                  <a:xfrm>
                    <a:off x="1014499" y="984523"/>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rgbClr val="EBEBEB"/>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8" name="PPT世界-4-5"/>
                  <p:cNvSpPr/>
                  <p:nvPr/>
                </p:nvSpPr>
                <p:spPr>
                  <a:xfrm>
                    <a:off x="1031073" y="975052"/>
                    <a:ext cx="228876" cy="7151220"/>
                  </a:xfrm>
                  <a:custGeom>
                    <a:avLst/>
                    <a:gdLst>
                      <a:gd name="connsiteX0" fmla="*/ 0 w 228876"/>
                      <a:gd name="connsiteY0" fmla="*/ 0 h 7151220"/>
                      <a:gd name="connsiteX1" fmla="*/ 228877 w 228876"/>
                      <a:gd name="connsiteY1" fmla="*/ 0 h 7151220"/>
                      <a:gd name="connsiteX2" fmla="*/ 228877 w 228876"/>
                      <a:gd name="connsiteY2" fmla="*/ 7151221 h 7151220"/>
                      <a:gd name="connsiteX3" fmla="*/ 0 w 228876"/>
                      <a:gd name="connsiteY3" fmla="*/ 7151221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1"/>
                        </a:lnTo>
                        <a:lnTo>
                          <a:pt x="0" y="7151221"/>
                        </a:lnTo>
                        <a:close/>
                      </a:path>
                    </a:pathLst>
                  </a:custGeom>
                  <a:solidFill>
                    <a:srgbClr val="E3E3E3"/>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9" name="PPT世界-4-6"/>
                  <p:cNvSpPr/>
                  <p:nvPr/>
                </p:nvSpPr>
                <p:spPr>
                  <a:xfrm>
                    <a:off x="1072113" y="967949"/>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57" name="图形 1"/>
                <p:cNvGrpSpPr/>
                <p:nvPr/>
              </p:nvGrpSpPr>
              <p:grpSpPr>
                <a:xfrm>
                  <a:off x="11141988" y="967404"/>
                  <a:ext cx="447967" cy="7167004"/>
                  <a:chOff x="11141988" y="967404"/>
                  <a:chExt cx="447967" cy="7167004"/>
                </a:xfrm>
              </p:grpSpPr>
              <p:sp>
                <p:nvSpPr>
                  <p:cNvPr id="58" name="PPT世界-4-7"/>
                  <p:cNvSpPr/>
                  <p:nvPr/>
                </p:nvSpPr>
                <p:spPr>
                  <a:xfrm rot="-10800000">
                    <a:off x="11362657" y="1004214"/>
                    <a:ext cx="227298" cy="7092817"/>
                  </a:xfrm>
                  <a:custGeom>
                    <a:avLst/>
                    <a:gdLst>
                      <a:gd name="connsiteX0" fmla="*/ 0 w 227298"/>
                      <a:gd name="connsiteY0" fmla="*/ 0 h 7092817"/>
                      <a:gd name="connsiteX1" fmla="*/ 227299 w 227298"/>
                      <a:gd name="connsiteY1" fmla="*/ 0 h 7092817"/>
                      <a:gd name="connsiteX2" fmla="*/ 227299 w 227298"/>
                      <a:gd name="connsiteY2" fmla="*/ 7092817 h 7092817"/>
                      <a:gd name="connsiteX3" fmla="*/ 0 w 227298"/>
                      <a:gd name="connsiteY3" fmla="*/ 7092817 h 7092817"/>
                    </a:gdLst>
                    <a:ahLst/>
                    <a:cxnLst>
                      <a:cxn ang="0">
                        <a:pos x="connsiteX0" y="connsiteY0"/>
                      </a:cxn>
                      <a:cxn ang="0">
                        <a:pos x="connsiteX1" y="connsiteY1"/>
                      </a:cxn>
                      <a:cxn ang="0">
                        <a:pos x="connsiteX2" y="connsiteY2"/>
                      </a:cxn>
                      <a:cxn ang="0">
                        <a:pos x="connsiteX3" y="connsiteY3"/>
                      </a:cxn>
                    </a:cxnLst>
                    <a:rect l="l" t="t" r="r" b="b"/>
                    <a:pathLst>
                      <a:path w="227298" h="7092817">
                        <a:moveTo>
                          <a:pt x="0" y="0"/>
                        </a:moveTo>
                        <a:lnTo>
                          <a:pt x="227299" y="0"/>
                        </a:lnTo>
                        <a:lnTo>
                          <a:pt x="227299" y="7092817"/>
                        </a:lnTo>
                        <a:lnTo>
                          <a:pt x="0" y="7092817"/>
                        </a:lnTo>
                        <a:close/>
                      </a:path>
                    </a:pathLst>
                  </a:custGeom>
                  <a:gradFill>
                    <a:gsLst>
                      <a:gs pos="0">
                        <a:schemeClr val="accent4">
                          <a:lumMod val="60000"/>
                          <a:lumOff val="40000"/>
                        </a:schemeClr>
                      </a:gs>
                      <a:gs pos="85000">
                        <a:schemeClr val="accent4"/>
                      </a:gs>
                    </a:gsLst>
                    <a:lin ang="16200000" scaled="1"/>
                  </a:gra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9" name="PPT世界-4-8"/>
                  <p:cNvSpPr/>
                  <p:nvPr/>
                </p:nvSpPr>
                <p:spPr>
                  <a:xfrm rot="-10800000">
                    <a:off x="11248139" y="997356"/>
                    <a:ext cx="228087" cy="7105444"/>
                  </a:xfrm>
                  <a:custGeom>
                    <a:avLst/>
                    <a:gdLst>
                      <a:gd name="connsiteX0" fmla="*/ 0 w 228087"/>
                      <a:gd name="connsiteY0" fmla="*/ 0 h 7105444"/>
                      <a:gd name="connsiteX1" fmla="*/ 228088 w 228087"/>
                      <a:gd name="connsiteY1" fmla="*/ 0 h 7105444"/>
                      <a:gd name="connsiteX2" fmla="*/ 228088 w 228087"/>
                      <a:gd name="connsiteY2" fmla="*/ 7105445 h 7105444"/>
                      <a:gd name="connsiteX3" fmla="*/ 0 w 228087"/>
                      <a:gd name="connsiteY3" fmla="*/ 7105445 h 7105444"/>
                    </a:gdLst>
                    <a:ahLst/>
                    <a:cxnLst>
                      <a:cxn ang="0">
                        <a:pos x="connsiteX0" y="connsiteY0"/>
                      </a:cxn>
                      <a:cxn ang="0">
                        <a:pos x="connsiteX1" y="connsiteY1"/>
                      </a:cxn>
                      <a:cxn ang="0">
                        <a:pos x="connsiteX2" y="connsiteY2"/>
                      </a:cxn>
                      <a:cxn ang="0">
                        <a:pos x="connsiteX3" y="connsiteY3"/>
                      </a:cxn>
                    </a:cxnLst>
                    <a:rect l="l" t="t" r="r" b="b"/>
                    <a:pathLst>
                      <a:path w="228087" h="7105444">
                        <a:moveTo>
                          <a:pt x="0" y="0"/>
                        </a:moveTo>
                        <a:lnTo>
                          <a:pt x="228088" y="0"/>
                        </a:lnTo>
                        <a:lnTo>
                          <a:pt x="228088" y="7105445"/>
                        </a:lnTo>
                        <a:lnTo>
                          <a:pt x="0" y="7105445"/>
                        </a:lnTo>
                        <a:close/>
                      </a:path>
                    </a:pathLst>
                  </a:custGeom>
                  <a:solidFill>
                    <a:srgbClr val="EBEBEB"/>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0" name="PPT世界-4-9"/>
                  <p:cNvSpPr/>
                  <p:nvPr/>
                </p:nvSpPr>
                <p:spPr>
                  <a:xfrm rot="-10800000">
                    <a:off x="11227777" y="993915"/>
                    <a:ext cx="228087" cy="7114126"/>
                  </a:xfrm>
                  <a:custGeom>
                    <a:avLst/>
                    <a:gdLst>
                      <a:gd name="connsiteX0" fmla="*/ 0 w 228087"/>
                      <a:gd name="connsiteY0" fmla="*/ 0 h 7114126"/>
                      <a:gd name="connsiteX1" fmla="*/ 228088 w 228087"/>
                      <a:gd name="connsiteY1" fmla="*/ 0 h 7114126"/>
                      <a:gd name="connsiteX2" fmla="*/ 228088 w 228087"/>
                      <a:gd name="connsiteY2" fmla="*/ 7114126 h 7114126"/>
                      <a:gd name="connsiteX3" fmla="*/ 0 w 228087"/>
                      <a:gd name="connsiteY3" fmla="*/ 7114126 h 7114126"/>
                    </a:gdLst>
                    <a:ahLst/>
                    <a:cxnLst>
                      <a:cxn ang="0">
                        <a:pos x="connsiteX0" y="connsiteY0"/>
                      </a:cxn>
                      <a:cxn ang="0">
                        <a:pos x="connsiteX1" y="connsiteY1"/>
                      </a:cxn>
                      <a:cxn ang="0">
                        <a:pos x="connsiteX2" y="connsiteY2"/>
                      </a:cxn>
                      <a:cxn ang="0">
                        <a:pos x="connsiteX3" y="connsiteY3"/>
                      </a:cxn>
                    </a:cxnLst>
                    <a:rect l="l" t="t" r="r" b="b"/>
                    <a:pathLst>
                      <a:path w="228087" h="7114126">
                        <a:moveTo>
                          <a:pt x="0" y="0"/>
                        </a:moveTo>
                        <a:lnTo>
                          <a:pt x="228088" y="0"/>
                        </a:lnTo>
                        <a:lnTo>
                          <a:pt x="228088" y="7114126"/>
                        </a:lnTo>
                        <a:lnTo>
                          <a:pt x="0" y="7114126"/>
                        </a:lnTo>
                        <a:close/>
                      </a:path>
                    </a:pathLst>
                  </a:custGeom>
                  <a:solidFill>
                    <a:srgbClr val="D9D9D9"/>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4-10"/>
                  <p:cNvSpPr/>
                  <p:nvPr/>
                </p:nvSpPr>
                <p:spPr>
                  <a:xfrm rot="-10800000">
                    <a:off x="11200706" y="984768"/>
                    <a:ext cx="228876" cy="7133067"/>
                  </a:xfrm>
                  <a:custGeom>
                    <a:avLst/>
                    <a:gdLst>
                      <a:gd name="connsiteX0" fmla="*/ 0 w 228876"/>
                      <a:gd name="connsiteY0" fmla="*/ 0 h 7133067"/>
                      <a:gd name="connsiteX1" fmla="*/ 228877 w 228876"/>
                      <a:gd name="connsiteY1" fmla="*/ 0 h 7133067"/>
                      <a:gd name="connsiteX2" fmla="*/ 228877 w 228876"/>
                      <a:gd name="connsiteY2" fmla="*/ 7133068 h 7133067"/>
                      <a:gd name="connsiteX3" fmla="*/ 0 w 228876"/>
                      <a:gd name="connsiteY3" fmla="*/ 7133068 h 7133067"/>
                    </a:gdLst>
                    <a:ahLst/>
                    <a:cxnLst>
                      <a:cxn ang="0">
                        <a:pos x="connsiteX0" y="connsiteY0"/>
                      </a:cxn>
                      <a:cxn ang="0">
                        <a:pos x="connsiteX1" y="connsiteY1"/>
                      </a:cxn>
                      <a:cxn ang="0">
                        <a:pos x="connsiteX2" y="connsiteY2"/>
                      </a:cxn>
                      <a:cxn ang="0">
                        <a:pos x="connsiteX3" y="connsiteY3"/>
                      </a:cxn>
                    </a:cxnLst>
                    <a:rect l="l" t="t" r="r" b="b"/>
                    <a:pathLst>
                      <a:path w="228876" h="7133067">
                        <a:moveTo>
                          <a:pt x="0" y="0"/>
                        </a:moveTo>
                        <a:lnTo>
                          <a:pt x="228877" y="0"/>
                        </a:lnTo>
                        <a:lnTo>
                          <a:pt x="228877" y="7133068"/>
                        </a:lnTo>
                        <a:lnTo>
                          <a:pt x="0" y="7133068"/>
                        </a:lnTo>
                        <a:close/>
                      </a:path>
                    </a:pathLst>
                  </a:custGeom>
                  <a:solidFill>
                    <a:schemeClr val="accent4">
                      <a:lumMod val="60000"/>
                      <a:lumOff val="40000"/>
                    </a:schemeClr>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4-11"/>
                  <p:cNvSpPr/>
                  <p:nvPr/>
                </p:nvSpPr>
                <p:spPr>
                  <a:xfrm rot="10800000">
                    <a:off x="11184606" y="974208"/>
                    <a:ext cx="228876" cy="7151220"/>
                  </a:xfrm>
                  <a:custGeom>
                    <a:avLst/>
                    <a:gdLst>
                      <a:gd name="connsiteX0" fmla="*/ 0 w 228876"/>
                      <a:gd name="connsiteY0" fmla="*/ 0 h 7151220"/>
                      <a:gd name="connsiteX1" fmla="*/ 228877 w 228876"/>
                      <a:gd name="connsiteY1" fmla="*/ 0 h 7151220"/>
                      <a:gd name="connsiteX2" fmla="*/ 228877 w 228876"/>
                      <a:gd name="connsiteY2" fmla="*/ 7151220 h 7151220"/>
                      <a:gd name="connsiteX3" fmla="*/ 0 w 228876"/>
                      <a:gd name="connsiteY3" fmla="*/ 7151220 h 7151220"/>
                    </a:gdLst>
                    <a:ahLst/>
                    <a:cxnLst>
                      <a:cxn ang="0">
                        <a:pos x="connsiteX0" y="connsiteY0"/>
                      </a:cxn>
                      <a:cxn ang="0">
                        <a:pos x="connsiteX1" y="connsiteY1"/>
                      </a:cxn>
                      <a:cxn ang="0">
                        <a:pos x="connsiteX2" y="connsiteY2"/>
                      </a:cxn>
                      <a:cxn ang="0">
                        <a:pos x="connsiteX3" y="connsiteY3"/>
                      </a:cxn>
                    </a:cxnLst>
                    <a:rect l="l" t="t" r="r" b="b"/>
                    <a:pathLst>
                      <a:path w="228876" h="7151220">
                        <a:moveTo>
                          <a:pt x="0" y="0"/>
                        </a:moveTo>
                        <a:lnTo>
                          <a:pt x="228877" y="0"/>
                        </a:lnTo>
                        <a:lnTo>
                          <a:pt x="228877" y="7151220"/>
                        </a:lnTo>
                        <a:lnTo>
                          <a:pt x="0" y="7151220"/>
                        </a:lnTo>
                        <a:close/>
                      </a:path>
                    </a:pathLst>
                  </a:custGeom>
                  <a:solidFill>
                    <a:srgbClr val="E3E3E3"/>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4-12"/>
                  <p:cNvSpPr/>
                  <p:nvPr/>
                </p:nvSpPr>
                <p:spPr>
                  <a:xfrm rot="-10800000">
                    <a:off x="11141988" y="967404"/>
                    <a:ext cx="229666" cy="7167004"/>
                  </a:xfrm>
                  <a:custGeom>
                    <a:avLst/>
                    <a:gdLst>
                      <a:gd name="connsiteX0" fmla="*/ 0 w 229666"/>
                      <a:gd name="connsiteY0" fmla="*/ 0 h 7167004"/>
                      <a:gd name="connsiteX1" fmla="*/ 229666 w 229666"/>
                      <a:gd name="connsiteY1" fmla="*/ 0 h 7167004"/>
                      <a:gd name="connsiteX2" fmla="*/ 229666 w 229666"/>
                      <a:gd name="connsiteY2" fmla="*/ 7167005 h 7167004"/>
                      <a:gd name="connsiteX3" fmla="*/ 0 w 229666"/>
                      <a:gd name="connsiteY3" fmla="*/ 7167005 h 7167004"/>
                    </a:gdLst>
                    <a:ahLst/>
                    <a:cxnLst>
                      <a:cxn ang="0">
                        <a:pos x="connsiteX0" y="connsiteY0"/>
                      </a:cxn>
                      <a:cxn ang="0">
                        <a:pos x="connsiteX1" y="connsiteY1"/>
                      </a:cxn>
                      <a:cxn ang="0">
                        <a:pos x="connsiteX2" y="connsiteY2"/>
                      </a:cxn>
                      <a:cxn ang="0">
                        <a:pos x="connsiteX3" y="connsiteY3"/>
                      </a:cxn>
                    </a:cxnLst>
                    <a:rect l="l" t="t" r="r" b="b"/>
                    <a:pathLst>
                      <a:path w="229666" h="7167004">
                        <a:moveTo>
                          <a:pt x="0" y="0"/>
                        </a:moveTo>
                        <a:lnTo>
                          <a:pt x="229666" y="0"/>
                        </a:lnTo>
                        <a:lnTo>
                          <a:pt x="229666" y="7167005"/>
                        </a:lnTo>
                        <a:lnTo>
                          <a:pt x="0" y="7167005"/>
                        </a:lnTo>
                        <a:close/>
                      </a:path>
                    </a:pathLst>
                  </a:custGeom>
                  <a:solidFill>
                    <a:srgbClr val="EBEBEB"/>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grpSp>
          </p:grpSp>
          <p:sp>
            <p:nvSpPr>
              <p:cNvPr id="53" name="PPT世界-4-13"/>
              <p:cNvSpPr/>
              <p:nvPr/>
            </p:nvSpPr>
            <p:spPr>
              <a:xfrm>
                <a:off x="1112364" y="949008"/>
                <a:ext cx="5094484" cy="7227688"/>
              </a:xfrm>
              <a:custGeom>
                <a:avLst/>
                <a:gdLst>
                  <a:gd name="connsiteX0" fmla="*/ 0 w 5094484"/>
                  <a:gd name="connsiteY0" fmla="*/ 7204888 h 7227688"/>
                  <a:gd name="connsiteX1" fmla="*/ 5094485 w 5094484"/>
                  <a:gd name="connsiteY1" fmla="*/ 7204888 h 7227688"/>
                  <a:gd name="connsiteX2" fmla="*/ 5094485 w 5094484"/>
                  <a:gd name="connsiteY2" fmla="*/ 0 h 7227688"/>
                  <a:gd name="connsiteX3" fmla="*/ 0 w 5094484"/>
                  <a:gd name="connsiteY3" fmla="*/ 0 h 7227688"/>
                  <a:gd name="connsiteX4" fmla="*/ 0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0" y="7204888"/>
                    </a:moveTo>
                    <a:cubicBezTo>
                      <a:pt x="0" y="7204888"/>
                      <a:pt x="5094485" y="7256188"/>
                      <a:pt x="5094485" y="7204888"/>
                    </a:cubicBezTo>
                    <a:cubicBezTo>
                      <a:pt x="5094485" y="7153588"/>
                      <a:pt x="5094485" y="0"/>
                      <a:pt x="5094485" y="0"/>
                    </a:cubicBezTo>
                    <a:lnTo>
                      <a:pt x="0" y="0"/>
                    </a:lnTo>
                    <a:lnTo>
                      <a:pt x="0" y="7204888"/>
                    </a:lnTo>
                    <a:close/>
                  </a:path>
                </a:pathLst>
              </a:custGeom>
              <a:solidFill>
                <a:srgbClr val="FFFFFF"/>
              </a:solidFill>
              <a:ln w="7891"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54" name="PPT世界-4-14"/>
              <p:cNvSpPr/>
              <p:nvPr/>
            </p:nvSpPr>
            <p:spPr>
              <a:xfrm>
                <a:off x="6206848" y="949008"/>
                <a:ext cx="5094484" cy="7227688"/>
              </a:xfrm>
              <a:custGeom>
                <a:avLst/>
                <a:gdLst>
                  <a:gd name="connsiteX0" fmla="*/ 5094485 w 5094484"/>
                  <a:gd name="connsiteY0" fmla="*/ 7204888 h 7227688"/>
                  <a:gd name="connsiteX1" fmla="*/ 0 w 5094484"/>
                  <a:gd name="connsiteY1" fmla="*/ 7204888 h 7227688"/>
                  <a:gd name="connsiteX2" fmla="*/ 0 w 5094484"/>
                  <a:gd name="connsiteY2" fmla="*/ 0 h 7227688"/>
                  <a:gd name="connsiteX3" fmla="*/ 5094485 w 5094484"/>
                  <a:gd name="connsiteY3" fmla="*/ 0 h 7227688"/>
                  <a:gd name="connsiteX4" fmla="*/ 5094485 w 5094484"/>
                  <a:gd name="connsiteY4" fmla="*/ 7204888 h 722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484" h="7227688">
                    <a:moveTo>
                      <a:pt x="5094485" y="7204888"/>
                    </a:moveTo>
                    <a:cubicBezTo>
                      <a:pt x="5094485" y="7204888"/>
                      <a:pt x="0" y="7256188"/>
                      <a:pt x="0" y="7204888"/>
                    </a:cubicBezTo>
                    <a:cubicBezTo>
                      <a:pt x="0" y="7153588"/>
                      <a:pt x="0" y="0"/>
                      <a:pt x="0" y="0"/>
                    </a:cubicBezTo>
                    <a:lnTo>
                      <a:pt x="5094485" y="0"/>
                    </a:lnTo>
                    <a:lnTo>
                      <a:pt x="5094485" y="7204888"/>
                    </a:lnTo>
                    <a:close/>
                  </a:path>
                </a:pathLst>
              </a:custGeom>
              <a:solidFill>
                <a:srgbClr val="FFFFFF"/>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5" name="PPT世界-4-15"/>
              <p:cNvSpPr/>
              <p:nvPr/>
            </p:nvSpPr>
            <p:spPr>
              <a:xfrm>
                <a:off x="5882475" y="949008"/>
                <a:ext cx="324373" cy="7222250"/>
              </a:xfrm>
              <a:custGeom>
                <a:avLst/>
                <a:gdLst>
                  <a:gd name="connsiteX0" fmla="*/ 0 w 324373"/>
                  <a:gd name="connsiteY0" fmla="*/ 0 h 7222250"/>
                  <a:gd name="connsiteX1" fmla="*/ 0 w 324373"/>
                  <a:gd name="connsiteY1" fmla="*/ 7222251 h 7222250"/>
                  <a:gd name="connsiteX2" fmla="*/ 324374 w 324373"/>
                  <a:gd name="connsiteY2" fmla="*/ 7204888 h 7222250"/>
                  <a:gd name="connsiteX3" fmla="*/ 324374 w 324373"/>
                  <a:gd name="connsiteY3" fmla="*/ 0 h 7222250"/>
                  <a:gd name="connsiteX4" fmla="*/ 0 w 324373"/>
                  <a:gd name="connsiteY4" fmla="*/ 0 h 722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373" h="7222250">
                    <a:moveTo>
                      <a:pt x="0" y="0"/>
                    </a:moveTo>
                    <a:lnTo>
                      <a:pt x="0" y="7222251"/>
                    </a:lnTo>
                    <a:cubicBezTo>
                      <a:pt x="203621" y="7218305"/>
                      <a:pt x="324374" y="7212781"/>
                      <a:pt x="324374" y="7204888"/>
                    </a:cubicBezTo>
                    <a:cubicBezTo>
                      <a:pt x="324374" y="7153588"/>
                      <a:pt x="324374" y="0"/>
                      <a:pt x="324374" y="0"/>
                    </a:cubicBezTo>
                    <a:lnTo>
                      <a:pt x="0" y="0"/>
                    </a:lnTo>
                    <a:close/>
                  </a:path>
                </a:pathLst>
              </a:custGeom>
              <a:solidFill>
                <a:srgbClr val="FFFFFF"/>
              </a:solidFill>
              <a:ln w="7891" cap="flat">
                <a:noFill/>
                <a:prstDash val="solid"/>
                <a:miter/>
              </a:ln>
            </p:spPr>
            <p:txBody>
              <a:bodyPr rtlCol="0" anchor="ctr">
                <a:noAutofit/>
              </a:bodyPr>
              <a:lstStyle/>
              <a:p>
                <a:endParaRPr lang="zh-CN" altLang="en-US">
                  <a:cs typeface="思源黑体 CN Bold" panose="020B0800000000000000" pitchFamily="34" charset="-122"/>
                </a:endParaRPr>
              </a:p>
            </p:txBody>
          </p:sp>
        </p:grpSp>
        <p:grpSp>
          <p:nvGrpSpPr>
            <p:cNvPr id="49" name="组合 48"/>
            <p:cNvGrpSpPr/>
            <p:nvPr/>
          </p:nvGrpSpPr>
          <p:grpSpPr>
            <a:xfrm>
              <a:off x="5315410" y="728663"/>
              <a:ext cx="2236009" cy="7222250"/>
              <a:chOff x="5315410" y="949008"/>
              <a:chExt cx="2236009" cy="7084649"/>
            </a:xfrm>
          </p:grpSpPr>
          <p:sp>
            <p:nvSpPr>
              <p:cNvPr id="50" name="PPT世界-4-16"/>
              <p:cNvSpPr/>
              <p:nvPr/>
            </p:nvSpPr>
            <p:spPr>
              <a:xfrm>
                <a:off x="6110718" y="949008"/>
                <a:ext cx="1440701"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4-17"/>
              <p:cNvSpPr/>
              <p:nvPr/>
            </p:nvSpPr>
            <p:spPr>
              <a:xfrm>
                <a:off x="5315410" y="949008"/>
                <a:ext cx="806124" cy="7084649"/>
              </a:xfrm>
              <a:prstGeom prst="rect">
                <a:avLst/>
              </a:prstGeom>
              <a:gradFill flip="none" rotWithShape="1">
                <a:gsLst>
                  <a:gs pos="12000">
                    <a:schemeClr val="tx1">
                      <a:lumMod val="50000"/>
                      <a:lumOff val="50000"/>
                      <a:alpha val="0"/>
                    </a:schemeClr>
                  </a:gs>
                  <a:gs pos="100000">
                    <a:schemeClr val="tx1">
                      <a:lumMod val="85000"/>
                      <a:lumOff val="15000"/>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grpSp>
        <p:nvGrpSpPr>
          <p:cNvPr id="6" name="PPT世界-5">
            <a:extLst>
              <a:ext uri="{FF2B5EF4-FFF2-40B4-BE49-F238E27FC236}">
                <a16:creationId xmlns:a16="http://schemas.microsoft.com/office/drawing/2014/main" id="{E3F57293-911E-4BAC-9BC6-AA88142B84A1}"/>
              </a:ext>
            </a:extLst>
          </p:cNvPr>
          <p:cNvGrpSpPr/>
          <p:nvPr/>
        </p:nvGrpSpPr>
        <p:grpSpPr>
          <a:xfrm>
            <a:off x="1471861" y="1572255"/>
            <a:ext cx="4251001" cy="4428281"/>
            <a:chOff x="1471861" y="1572255"/>
            <a:chExt cx="4251001" cy="4428281"/>
          </a:xfrm>
        </p:grpSpPr>
        <p:grpSp>
          <p:nvGrpSpPr>
            <p:cNvPr id="92" name="组合 91">
              <a:extLst>
                <a:ext uri="{FF2B5EF4-FFF2-40B4-BE49-F238E27FC236}">
                  <a16:creationId xmlns:a16="http://schemas.microsoft.com/office/drawing/2014/main" id="{B77A7BD3-FF13-40A4-B8F2-6627515EA90B}"/>
                </a:ext>
              </a:extLst>
            </p:cNvPr>
            <p:cNvGrpSpPr/>
            <p:nvPr/>
          </p:nvGrpSpPr>
          <p:grpSpPr>
            <a:xfrm>
              <a:off x="1471861" y="1572255"/>
              <a:ext cx="4251001" cy="1163037"/>
              <a:chOff x="660399" y="3634297"/>
              <a:chExt cx="4251001" cy="1163037"/>
            </a:xfrm>
          </p:grpSpPr>
          <p:sp>
            <p:nvSpPr>
              <p:cNvPr id="93" name="PPT世界-5-1">
                <a:extLst>
                  <a:ext uri="{FF2B5EF4-FFF2-40B4-BE49-F238E27FC236}">
                    <a16:creationId xmlns:a16="http://schemas.microsoft.com/office/drawing/2014/main" id="{3A6732B3-27E3-426C-92C6-5ED81DBF4178}"/>
                  </a:ext>
                </a:extLst>
              </p:cNvPr>
              <p:cNvSpPr txBox="1"/>
              <p:nvPr/>
            </p:nvSpPr>
            <p:spPr>
              <a:xfrm>
                <a:off x="660399" y="4004681"/>
                <a:ext cx="4251001" cy="792653"/>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单击此处键入文本单击单击此处键入文本</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单击此处键入文本单击单击此处键入文本</a:t>
                </a:r>
              </a:p>
            </p:txBody>
          </p:sp>
          <p:grpSp>
            <p:nvGrpSpPr>
              <p:cNvPr id="94" name="组合 93">
                <a:extLst>
                  <a:ext uri="{FF2B5EF4-FFF2-40B4-BE49-F238E27FC236}">
                    <a16:creationId xmlns:a16="http://schemas.microsoft.com/office/drawing/2014/main" id="{C5068D48-EC31-408A-BAAA-155D7998E96B}"/>
                  </a:ext>
                </a:extLst>
              </p:cNvPr>
              <p:cNvGrpSpPr/>
              <p:nvPr/>
            </p:nvGrpSpPr>
            <p:grpSpPr>
              <a:xfrm>
                <a:off x="713689" y="3634297"/>
                <a:ext cx="1548000" cy="318171"/>
                <a:chOff x="2589463" y="-1108113"/>
                <a:chExt cx="1548000" cy="318171"/>
              </a:xfrm>
            </p:grpSpPr>
            <p:sp>
              <p:nvSpPr>
                <p:cNvPr id="95" name="PPT世界-5-2">
                  <a:extLst>
                    <a:ext uri="{FF2B5EF4-FFF2-40B4-BE49-F238E27FC236}">
                      <a16:creationId xmlns:a16="http://schemas.microsoft.com/office/drawing/2014/main" id="{017678F2-B8E5-4A3E-A146-6ABD9AC17C9A}"/>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96" name="PPT世界-5-3">
                  <a:extLst>
                    <a:ext uri="{FF2B5EF4-FFF2-40B4-BE49-F238E27FC236}">
                      <a16:creationId xmlns:a16="http://schemas.microsoft.com/office/drawing/2014/main" id="{873F20B4-0653-4CB1-873E-D7161D2D3E10}"/>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102" name="组合 101">
              <a:extLst>
                <a:ext uri="{FF2B5EF4-FFF2-40B4-BE49-F238E27FC236}">
                  <a16:creationId xmlns:a16="http://schemas.microsoft.com/office/drawing/2014/main" id="{29379F2E-A51D-42F8-8CDF-938E0F44BECF}"/>
                </a:ext>
              </a:extLst>
            </p:cNvPr>
            <p:cNvGrpSpPr/>
            <p:nvPr/>
          </p:nvGrpSpPr>
          <p:grpSpPr>
            <a:xfrm>
              <a:off x="1471861" y="3020211"/>
              <a:ext cx="4251001" cy="1901701"/>
              <a:chOff x="660399" y="3634297"/>
              <a:chExt cx="4251001" cy="1901701"/>
            </a:xfrm>
          </p:grpSpPr>
          <p:sp>
            <p:nvSpPr>
              <p:cNvPr id="103" name="PPT世界-5-4">
                <a:extLst>
                  <a:ext uri="{FF2B5EF4-FFF2-40B4-BE49-F238E27FC236}">
                    <a16:creationId xmlns:a16="http://schemas.microsoft.com/office/drawing/2014/main" id="{592227E4-9CF7-4AD6-A01C-EAF65F47CED5}"/>
                  </a:ext>
                </a:extLst>
              </p:cNvPr>
              <p:cNvSpPr txBox="1"/>
              <p:nvPr/>
            </p:nvSpPr>
            <p:spPr>
              <a:xfrm>
                <a:off x="660399" y="4004681"/>
                <a:ext cx="4251001" cy="1531317"/>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单击此处键入文本单击单击此处入文本</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单击此处键入文本单击单击此</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文本单击此处键入文本单击单击</a:t>
                </a:r>
                <a:endParaRPr lang="en-US" altLang="zh-CN" sz="1600" dirty="0">
                  <a:latin typeface="+mn-ea"/>
                  <a:cs typeface="思源黑体 CN Bold" panose="020B0800000000000000" pitchFamily="34" charset="-122"/>
                </a:endParaRPr>
              </a:p>
              <a:p>
                <a:pPr>
                  <a:lnSpc>
                    <a:spcPct val="150000"/>
                  </a:lnSpc>
                </a:pPr>
                <a:r>
                  <a:rPr lang="zh-CN" altLang="en-US" sz="1600" dirty="0">
                    <a:latin typeface="+mn-ea"/>
                    <a:cs typeface="思源黑体 CN Bold" panose="020B0800000000000000" pitchFamily="34" charset="-122"/>
                  </a:rPr>
                  <a:t>单击此处键入文本单击单击此处键入文本</a:t>
                </a:r>
              </a:p>
            </p:txBody>
          </p:sp>
          <p:grpSp>
            <p:nvGrpSpPr>
              <p:cNvPr id="104" name="组合 103">
                <a:extLst>
                  <a:ext uri="{FF2B5EF4-FFF2-40B4-BE49-F238E27FC236}">
                    <a16:creationId xmlns:a16="http://schemas.microsoft.com/office/drawing/2014/main" id="{5D382A0E-27E8-4325-B13E-AB2340D301EC}"/>
                  </a:ext>
                </a:extLst>
              </p:cNvPr>
              <p:cNvGrpSpPr/>
              <p:nvPr/>
            </p:nvGrpSpPr>
            <p:grpSpPr>
              <a:xfrm>
                <a:off x="713689" y="3634297"/>
                <a:ext cx="1548000" cy="318171"/>
                <a:chOff x="2589463" y="-1108113"/>
                <a:chExt cx="1548000" cy="318171"/>
              </a:xfrm>
            </p:grpSpPr>
            <p:sp>
              <p:nvSpPr>
                <p:cNvPr id="105" name="PPT世界-5-5">
                  <a:extLst>
                    <a:ext uri="{FF2B5EF4-FFF2-40B4-BE49-F238E27FC236}">
                      <a16:creationId xmlns:a16="http://schemas.microsoft.com/office/drawing/2014/main" id="{B225562A-8524-434E-9585-A34B088B57EE}"/>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06" name="PPT世界-5-6">
                  <a:extLst>
                    <a:ext uri="{FF2B5EF4-FFF2-40B4-BE49-F238E27FC236}">
                      <a16:creationId xmlns:a16="http://schemas.microsoft.com/office/drawing/2014/main" id="{6CABB853-0E5F-4A39-B7C9-BEBF865F7061}"/>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112" name="组合 111">
              <a:extLst>
                <a:ext uri="{FF2B5EF4-FFF2-40B4-BE49-F238E27FC236}">
                  <a16:creationId xmlns:a16="http://schemas.microsoft.com/office/drawing/2014/main" id="{24993781-6B23-4FF1-BA2C-BCA98DE70FDD}"/>
                </a:ext>
              </a:extLst>
            </p:cNvPr>
            <p:cNvGrpSpPr/>
            <p:nvPr/>
          </p:nvGrpSpPr>
          <p:grpSpPr>
            <a:xfrm>
              <a:off x="1471861" y="5206831"/>
              <a:ext cx="4251001" cy="793705"/>
              <a:chOff x="660399" y="3634297"/>
              <a:chExt cx="4251001" cy="793705"/>
            </a:xfrm>
          </p:grpSpPr>
          <p:sp>
            <p:nvSpPr>
              <p:cNvPr id="113" name="PPT世界-5-7">
                <a:extLst>
                  <a:ext uri="{FF2B5EF4-FFF2-40B4-BE49-F238E27FC236}">
                    <a16:creationId xmlns:a16="http://schemas.microsoft.com/office/drawing/2014/main" id="{E9BAD780-6A1E-4CCF-B7AF-C0F296FDB01F}"/>
                  </a:ext>
                </a:extLst>
              </p:cNvPr>
              <p:cNvSpPr txBox="1"/>
              <p:nvPr/>
            </p:nvSpPr>
            <p:spPr>
              <a:xfrm>
                <a:off x="660399" y="4004681"/>
                <a:ext cx="4251001" cy="423321"/>
              </a:xfrm>
              <a:prstGeom prst="rect">
                <a:avLst/>
              </a:prstGeom>
              <a:noFill/>
            </p:spPr>
            <p:txBody>
              <a:bodyPr wrap="square">
                <a:noAutofit/>
              </a:bodyPr>
              <a:lstStyle/>
              <a:p>
                <a:pPr>
                  <a:lnSpc>
                    <a:spcPct val="150000"/>
                  </a:lnSpc>
                </a:pPr>
                <a:r>
                  <a:rPr lang="zh-CN" altLang="en-US" sz="1600" dirty="0">
                    <a:latin typeface="+mn-ea"/>
                    <a:cs typeface="思源黑体 CN Bold" panose="020B0800000000000000" pitchFamily="34" charset="-122"/>
                  </a:rPr>
                  <a:t>单击此处键入文本单击单击此处</a:t>
                </a:r>
                <a:endParaRPr lang="en-US" altLang="zh-CN" sz="1600" dirty="0">
                  <a:latin typeface="+mn-ea"/>
                  <a:cs typeface="思源黑体 CN Bold" panose="020B0800000000000000" pitchFamily="34" charset="-122"/>
                </a:endParaRPr>
              </a:p>
            </p:txBody>
          </p:sp>
          <p:grpSp>
            <p:nvGrpSpPr>
              <p:cNvPr id="114" name="组合 113">
                <a:extLst>
                  <a:ext uri="{FF2B5EF4-FFF2-40B4-BE49-F238E27FC236}">
                    <a16:creationId xmlns:a16="http://schemas.microsoft.com/office/drawing/2014/main" id="{5C584235-DCA1-4664-BEA3-4A05A82DA67A}"/>
                  </a:ext>
                </a:extLst>
              </p:cNvPr>
              <p:cNvGrpSpPr/>
              <p:nvPr/>
            </p:nvGrpSpPr>
            <p:grpSpPr>
              <a:xfrm>
                <a:off x="713689" y="3634297"/>
                <a:ext cx="1548000" cy="318171"/>
                <a:chOff x="2589463" y="-1108113"/>
                <a:chExt cx="1548000" cy="318171"/>
              </a:xfrm>
            </p:grpSpPr>
            <p:sp>
              <p:nvSpPr>
                <p:cNvPr id="115" name="PPT世界-5-8">
                  <a:extLst>
                    <a:ext uri="{FF2B5EF4-FFF2-40B4-BE49-F238E27FC236}">
                      <a16:creationId xmlns:a16="http://schemas.microsoft.com/office/drawing/2014/main" id="{E77F41F6-68BE-4AF1-8D3C-5A59FA34DFE9}"/>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16" name="PPT世界-5-9">
                  <a:extLst>
                    <a:ext uri="{FF2B5EF4-FFF2-40B4-BE49-F238E27FC236}">
                      <a16:creationId xmlns:a16="http://schemas.microsoft.com/office/drawing/2014/main" id="{8B0C3F56-4973-458C-9713-307B772B74B9}"/>
                    </a:ext>
                  </a:extLst>
                </p:cNvPr>
                <p:cNvSpPr txBox="1"/>
                <p:nvPr/>
              </p:nvSpPr>
              <p:spPr>
                <a:xfrm>
                  <a:off x="2594022" y="-1108113"/>
                  <a:ext cx="1538883" cy="307777"/>
                </a:xfrm>
                <a:prstGeom prst="rect">
                  <a:avLst/>
                </a:prstGeom>
                <a:noFill/>
              </p:spPr>
              <p:txBody>
                <a:bodyPr wrap="none" lIns="0" tIns="0" rIns="0" bIns="0">
                  <a:noAutofit/>
                </a:bodyPr>
                <a:lstStyle/>
                <a:p>
                  <a:pPr lvl="0" algn="ctr"/>
                  <a:r>
                    <a:rPr lang="zh-CN" altLang="en-US" sz="2000" dirty="0">
                      <a:solidFill>
                        <a:schemeClr val="accent1"/>
                      </a:solidFill>
                      <a:ea typeface="思源黑体 CN Bold"/>
                      <a:cs typeface="思源黑体 CN Light" panose="020B0300000000000000" pitchFamily="34" charset="-122"/>
                    </a:rPr>
                    <a:t>标题文字添加</a:t>
                  </a:r>
                </a:p>
              </p:txBody>
            </p:sp>
          </p:grpSp>
        </p:grpSp>
      </p:grpSp>
      <p:grpSp>
        <p:nvGrpSpPr>
          <p:cNvPr id="8" name="PPT世界-6">
            <a:extLst>
              <a:ext uri="{FF2B5EF4-FFF2-40B4-BE49-F238E27FC236}">
                <a16:creationId xmlns:a16="http://schemas.microsoft.com/office/drawing/2014/main" id="{387AC771-F45A-4E95-A3B4-ACA0FCCF6676}"/>
              </a:ext>
            </a:extLst>
          </p:cNvPr>
          <p:cNvGrpSpPr/>
          <p:nvPr/>
        </p:nvGrpSpPr>
        <p:grpSpPr>
          <a:xfrm>
            <a:off x="6469138" y="1572255"/>
            <a:ext cx="4251001" cy="4428281"/>
            <a:chOff x="6469138" y="1572255"/>
            <a:chExt cx="4251001" cy="4428281"/>
          </a:xfrm>
        </p:grpSpPr>
        <p:grpSp>
          <p:nvGrpSpPr>
            <p:cNvPr id="132" name="组合 131">
              <a:extLst>
                <a:ext uri="{FF2B5EF4-FFF2-40B4-BE49-F238E27FC236}">
                  <a16:creationId xmlns:a16="http://schemas.microsoft.com/office/drawing/2014/main" id="{2019F197-ECF1-4EFA-AD0E-197FADF312A8}"/>
                </a:ext>
              </a:extLst>
            </p:cNvPr>
            <p:cNvGrpSpPr/>
            <p:nvPr/>
          </p:nvGrpSpPr>
          <p:grpSpPr>
            <a:xfrm flipH="1">
              <a:off x="6469138" y="1572255"/>
              <a:ext cx="4251001" cy="1163037"/>
              <a:chOff x="660399" y="3634297"/>
              <a:chExt cx="4251001" cy="1163037"/>
            </a:xfrm>
          </p:grpSpPr>
          <p:sp>
            <p:nvSpPr>
              <p:cNvPr id="133" name="PPT世界-6-1">
                <a:extLst>
                  <a:ext uri="{FF2B5EF4-FFF2-40B4-BE49-F238E27FC236}">
                    <a16:creationId xmlns:a16="http://schemas.microsoft.com/office/drawing/2014/main" id="{1D8E7BDF-568F-47FF-BC3D-F98658132016}"/>
                  </a:ext>
                </a:extLst>
              </p:cNvPr>
              <p:cNvSpPr txBox="1"/>
              <p:nvPr/>
            </p:nvSpPr>
            <p:spPr>
              <a:xfrm>
                <a:off x="660399" y="4004681"/>
                <a:ext cx="4251001" cy="792653"/>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单击此处键入文本单击单击此处键入文本</a:t>
                </a:r>
                <a:endParaRPr lang="en-US" altLang="zh-CN" sz="1600" dirty="0">
                  <a:latin typeface="+mn-ea"/>
                  <a:cs typeface="思源黑体 CN Bold" panose="020B0800000000000000" pitchFamily="34" charset="-122"/>
                </a:endParaRPr>
              </a:p>
              <a:p>
                <a:pPr algn="r">
                  <a:lnSpc>
                    <a:spcPct val="150000"/>
                  </a:lnSpc>
                </a:pPr>
                <a:r>
                  <a:rPr lang="zh-CN" altLang="en-US" sz="1600" dirty="0">
                    <a:latin typeface="+mn-ea"/>
                    <a:cs typeface="思源黑体 CN Bold" panose="020B0800000000000000" pitchFamily="34" charset="-122"/>
                  </a:rPr>
                  <a:t>单击此处键入文本单击单击此处键入文本</a:t>
                </a:r>
              </a:p>
            </p:txBody>
          </p:sp>
          <p:grpSp>
            <p:nvGrpSpPr>
              <p:cNvPr id="134" name="组合 133">
                <a:extLst>
                  <a:ext uri="{FF2B5EF4-FFF2-40B4-BE49-F238E27FC236}">
                    <a16:creationId xmlns:a16="http://schemas.microsoft.com/office/drawing/2014/main" id="{D6634D12-CE16-40DC-BD0C-504369EC3320}"/>
                  </a:ext>
                </a:extLst>
              </p:cNvPr>
              <p:cNvGrpSpPr/>
              <p:nvPr/>
            </p:nvGrpSpPr>
            <p:grpSpPr>
              <a:xfrm>
                <a:off x="713689" y="3634297"/>
                <a:ext cx="1548000" cy="318171"/>
                <a:chOff x="2589463" y="-1108113"/>
                <a:chExt cx="1548000" cy="318171"/>
              </a:xfrm>
            </p:grpSpPr>
            <p:sp>
              <p:nvSpPr>
                <p:cNvPr id="135" name="PPT世界-6-2">
                  <a:extLst>
                    <a:ext uri="{FF2B5EF4-FFF2-40B4-BE49-F238E27FC236}">
                      <a16:creationId xmlns:a16="http://schemas.microsoft.com/office/drawing/2014/main" id="{9ACE6106-256D-4A30-A835-39B6C03CDDB6}"/>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36" name="PPT世界-6-3">
                  <a:extLst>
                    <a:ext uri="{FF2B5EF4-FFF2-40B4-BE49-F238E27FC236}">
                      <a16:creationId xmlns:a16="http://schemas.microsoft.com/office/drawing/2014/main" id="{1774FE30-F4A3-48A1-B8C8-7A212C6902F1}"/>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137" name="组合 136">
              <a:extLst>
                <a:ext uri="{FF2B5EF4-FFF2-40B4-BE49-F238E27FC236}">
                  <a16:creationId xmlns:a16="http://schemas.microsoft.com/office/drawing/2014/main" id="{35AFF3BF-37BC-4460-B4B7-63C7F3E61CBA}"/>
                </a:ext>
              </a:extLst>
            </p:cNvPr>
            <p:cNvGrpSpPr/>
            <p:nvPr/>
          </p:nvGrpSpPr>
          <p:grpSpPr>
            <a:xfrm flipH="1">
              <a:off x="6469138" y="3020211"/>
              <a:ext cx="4251001" cy="1901701"/>
              <a:chOff x="660399" y="3634297"/>
              <a:chExt cx="4251001" cy="1901701"/>
            </a:xfrm>
          </p:grpSpPr>
          <p:sp>
            <p:nvSpPr>
              <p:cNvPr id="138" name="PPT世界-6-4">
                <a:extLst>
                  <a:ext uri="{FF2B5EF4-FFF2-40B4-BE49-F238E27FC236}">
                    <a16:creationId xmlns:a16="http://schemas.microsoft.com/office/drawing/2014/main" id="{25D925F4-E5A3-42F7-A95B-E8922DEC2B20}"/>
                  </a:ext>
                </a:extLst>
              </p:cNvPr>
              <p:cNvSpPr txBox="1"/>
              <p:nvPr/>
            </p:nvSpPr>
            <p:spPr>
              <a:xfrm>
                <a:off x="660399" y="4004681"/>
                <a:ext cx="4251001" cy="1531317"/>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单击此处键入文本单击单击此处入文本</a:t>
                </a:r>
                <a:endParaRPr lang="en-US" altLang="zh-CN" sz="1600" dirty="0">
                  <a:latin typeface="+mn-ea"/>
                  <a:cs typeface="思源黑体 CN Bold" panose="020B0800000000000000" pitchFamily="34" charset="-122"/>
                </a:endParaRPr>
              </a:p>
              <a:p>
                <a:pPr algn="r">
                  <a:lnSpc>
                    <a:spcPct val="150000"/>
                  </a:lnSpc>
                </a:pPr>
                <a:r>
                  <a:rPr lang="zh-CN" altLang="en-US" sz="1600" dirty="0">
                    <a:latin typeface="+mn-ea"/>
                    <a:cs typeface="思源黑体 CN Bold" panose="020B0800000000000000" pitchFamily="34" charset="-122"/>
                  </a:rPr>
                  <a:t>单击此处键入文本单击单击此</a:t>
                </a:r>
                <a:endParaRPr lang="en-US" altLang="zh-CN" sz="1600" dirty="0">
                  <a:latin typeface="+mn-ea"/>
                  <a:cs typeface="思源黑体 CN Bold" panose="020B0800000000000000" pitchFamily="34" charset="-122"/>
                </a:endParaRPr>
              </a:p>
              <a:p>
                <a:pPr algn="r">
                  <a:lnSpc>
                    <a:spcPct val="150000"/>
                  </a:lnSpc>
                </a:pPr>
                <a:r>
                  <a:rPr lang="zh-CN" altLang="en-US" sz="1600" dirty="0">
                    <a:latin typeface="+mn-ea"/>
                    <a:cs typeface="思源黑体 CN Bold" panose="020B0800000000000000" pitchFamily="34" charset="-122"/>
                  </a:rPr>
                  <a:t>文本单击此处键入文本单击单击</a:t>
                </a:r>
                <a:endParaRPr lang="en-US" altLang="zh-CN" sz="1600" dirty="0">
                  <a:latin typeface="+mn-ea"/>
                  <a:cs typeface="思源黑体 CN Bold" panose="020B0800000000000000" pitchFamily="34" charset="-122"/>
                </a:endParaRPr>
              </a:p>
              <a:p>
                <a:pPr algn="r">
                  <a:lnSpc>
                    <a:spcPct val="150000"/>
                  </a:lnSpc>
                </a:pPr>
                <a:r>
                  <a:rPr lang="zh-CN" altLang="en-US" sz="1600" dirty="0">
                    <a:latin typeface="+mn-ea"/>
                    <a:cs typeface="思源黑体 CN Bold" panose="020B0800000000000000" pitchFamily="34" charset="-122"/>
                  </a:rPr>
                  <a:t>单击此处键入击单击此处键入文本</a:t>
                </a:r>
              </a:p>
            </p:txBody>
          </p:sp>
          <p:grpSp>
            <p:nvGrpSpPr>
              <p:cNvPr id="139" name="组合 138">
                <a:extLst>
                  <a:ext uri="{FF2B5EF4-FFF2-40B4-BE49-F238E27FC236}">
                    <a16:creationId xmlns:a16="http://schemas.microsoft.com/office/drawing/2014/main" id="{E405C7AE-6AE0-4D61-9DF2-5FAAC55E954E}"/>
                  </a:ext>
                </a:extLst>
              </p:cNvPr>
              <p:cNvGrpSpPr/>
              <p:nvPr/>
            </p:nvGrpSpPr>
            <p:grpSpPr>
              <a:xfrm>
                <a:off x="713689" y="3634297"/>
                <a:ext cx="1548000" cy="318171"/>
                <a:chOff x="2589463" y="-1108113"/>
                <a:chExt cx="1548000" cy="318171"/>
              </a:xfrm>
            </p:grpSpPr>
            <p:sp>
              <p:nvSpPr>
                <p:cNvPr id="140" name="PPT世界-6-5">
                  <a:extLst>
                    <a:ext uri="{FF2B5EF4-FFF2-40B4-BE49-F238E27FC236}">
                      <a16:creationId xmlns:a16="http://schemas.microsoft.com/office/drawing/2014/main" id="{2EB1D849-FEE1-4C5C-9113-B669E739900A}"/>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41" name="PPT世界-6-6">
                  <a:extLst>
                    <a:ext uri="{FF2B5EF4-FFF2-40B4-BE49-F238E27FC236}">
                      <a16:creationId xmlns:a16="http://schemas.microsoft.com/office/drawing/2014/main" id="{3944C28C-FC63-4536-9FF0-02FC28B756D9}"/>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accent1"/>
                      </a:solidFill>
                      <a:ea typeface="思源黑体 CN Bold"/>
                      <a:cs typeface="思源黑体 CN Light" panose="020B0300000000000000" pitchFamily="34" charset="-122"/>
                    </a:rPr>
                    <a:t>标题文字添加</a:t>
                  </a:r>
                </a:p>
              </p:txBody>
            </p:sp>
          </p:grpSp>
        </p:grpSp>
        <p:grpSp>
          <p:nvGrpSpPr>
            <p:cNvPr id="142" name="组合 141">
              <a:extLst>
                <a:ext uri="{FF2B5EF4-FFF2-40B4-BE49-F238E27FC236}">
                  <a16:creationId xmlns:a16="http://schemas.microsoft.com/office/drawing/2014/main" id="{4609B7E1-7E4B-4389-B53A-1DFB3AEFE102}"/>
                </a:ext>
              </a:extLst>
            </p:cNvPr>
            <p:cNvGrpSpPr/>
            <p:nvPr/>
          </p:nvGrpSpPr>
          <p:grpSpPr>
            <a:xfrm flipH="1">
              <a:off x="6469138" y="5206831"/>
              <a:ext cx="4251001" cy="793705"/>
              <a:chOff x="660399" y="3634297"/>
              <a:chExt cx="4251001" cy="793705"/>
            </a:xfrm>
          </p:grpSpPr>
          <p:sp>
            <p:nvSpPr>
              <p:cNvPr id="143" name="PPT世界-6-7">
                <a:extLst>
                  <a:ext uri="{FF2B5EF4-FFF2-40B4-BE49-F238E27FC236}">
                    <a16:creationId xmlns:a16="http://schemas.microsoft.com/office/drawing/2014/main" id="{64C4E058-5821-4C01-8CEB-05E177D0C426}"/>
                  </a:ext>
                </a:extLst>
              </p:cNvPr>
              <p:cNvSpPr txBox="1"/>
              <p:nvPr/>
            </p:nvSpPr>
            <p:spPr>
              <a:xfrm>
                <a:off x="660399" y="4004681"/>
                <a:ext cx="4251001" cy="423321"/>
              </a:xfrm>
              <a:prstGeom prst="rect">
                <a:avLst/>
              </a:prstGeom>
              <a:noFill/>
            </p:spPr>
            <p:txBody>
              <a:bodyPr wrap="square">
                <a:noAutofit/>
              </a:bodyPr>
              <a:lstStyle/>
              <a:p>
                <a:pPr algn="r">
                  <a:lnSpc>
                    <a:spcPct val="150000"/>
                  </a:lnSpc>
                </a:pPr>
                <a:r>
                  <a:rPr lang="zh-CN" altLang="en-US" sz="1600" dirty="0">
                    <a:latin typeface="+mn-ea"/>
                    <a:cs typeface="思源黑体 CN Bold" panose="020B0800000000000000" pitchFamily="34" charset="-122"/>
                  </a:rPr>
                  <a:t>单击此处键入文本单击单击此处</a:t>
                </a:r>
                <a:endParaRPr lang="en-US" altLang="zh-CN" sz="1600" dirty="0">
                  <a:latin typeface="+mn-ea"/>
                  <a:cs typeface="思源黑体 CN Bold" panose="020B0800000000000000" pitchFamily="34" charset="-122"/>
                </a:endParaRPr>
              </a:p>
            </p:txBody>
          </p:sp>
          <p:grpSp>
            <p:nvGrpSpPr>
              <p:cNvPr id="144" name="组合 143">
                <a:extLst>
                  <a:ext uri="{FF2B5EF4-FFF2-40B4-BE49-F238E27FC236}">
                    <a16:creationId xmlns:a16="http://schemas.microsoft.com/office/drawing/2014/main" id="{6B641591-1371-4606-BD32-1C1C94FFC0AF}"/>
                  </a:ext>
                </a:extLst>
              </p:cNvPr>
              <p:cNvGrpSpPr/>
              <p:nvPr/>
            </p:nvGrpSpPr>
            <p:grpSpPr>
              <a:xfrm>
                <a:off x="713689" y="3634297"/>
                <a:ext cx="1548000" cy="318171"/>
                <a:chOff x="2589463" y="-1108113"/>
                <a:chExt cx="1548000" cy="318171"/>
              </a:xfrm>
            </p:grpSpPr>
            <p:sp>
              <p:nvSpPr>
                <p:cNvPr id="145" name="PPT世界-6-8">
                  <a:extLst>
                    <a:ext uri="{FF2B5EF4-FFF2-40B4-BE49-F238E27FC236}">
                      <a16:creationId xmlns:a16="http://schemas.microsoft.com/office/drawing/2014/main" id="{43915416-3F70-4D74-9FC4-C6608AB336C7}"/>
                    </a:ext>
                  </a:extLst>
                </p:cNvPr>
                <p:cNvSpPr/>
                <p:nvPr/>
              </p:nvSpPr>
              <p:spPr>
                <a:xfrm>
                  <a:off x="2589463" y="-908322"/>
                  <a:ext cx="1548000" cy="118380"/>
                </a:xfrm>
                <a:custGeom>
                  <a:avLst/>
                  <a:gdLst>
                    <a:gd name="connsiteX0" fmla="*/ 0 w 1621656"/>
                    <a:gd name="connsiteY0" fmla="*/ 0 h 648662"/>
                    <a:gd name="connsiteX1" fmla="*/ 1621656 w 1621656"/>
                    <a:gd name="connsiteY1" fmla="*/ 0 h 648662"/>
                    <a:gd name="connsiteX2" fmla="*/ 1621656 w 1621656"/>
                    <a:gd name="connsiteY2" fmla="*/ 648662 h 648662"/>
                    <a:gd name="connsiteX3" fmla="*/ 0 w 1621656"/>
                    <a:gd name="connsiteY3" fmla="*/ 648662 h 648662"/>
                    <a:gd name="connsiteX4" fmla="*/ 0 w 1621656"/>
                    <a:gd name="connsiteY4" fmla="*/ 0 h 64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656" h="648662">
                      <a:moveTo>
                        <a:pt x="0" y="0"/>
                      </a:moveTo>
                      <a:lnTo>
                        <a:pt x="1621656" y="0"/>
                      </a:lnTo>
                      <a:lnTo>
                        <a:pt x="1621656" y="648662"/>
                      </a:lnTo>
                      <a:lnTo>
                        <a:pt x="0" y="648662"/>
                      </a:lnTo>
                      <a:lnTo>
                        <a:pt x="0"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r" defTabSz="1244600">
                    <a:lnSpc>
                      <a:spcPct val="90000"/>
                    </a:lnSpc>
                    <a:spcBef>
                      <a:spcPct val="0"/>
                    </a:spcBef>
                    <a:spcAft>
                      <a:spcPct val="35000"/>
                    </a:spcAft>
                  </a:pPr>
                  <a:endParaRPr lang="zh-CN" altLang="en-US" kern="1200" dirty="0">
                    <a:latin typeface="+mj-lt"/>
                    <a:ea typeface="+mj-ea"/>
                    <a:cs typeface="思源黑体 CN Bold" panose="020B0800000000000000" pitchFamily="34" charset="-122"/>
                  </a:endParaRPr>
                </a:p>
              </p:txBody>
            </p:sp>
            <p:sp>
              <p:nvSpPr>
                <p:cNvPr id="146" name="PPT世界-6-9">
                  <a:extLst>
                    <a:ext uri="{FF2B5EF4-FFF2-40B4-BE49-F238E27FC236}">
                      <a16:creationId xmlns:a16="http://schemas.microsoft.com/office/drawing/2014/main" id="{6239C87B-1174-4A63-B768-093272A02BB6}"/>
                    </a:ext>
                  </a:extLst>
                </p:cNvPr>
                <p:cNvSpPr txBox="1"/>
                <p:nvPr/>
              </p:nvSpPr>
              <p:spPr>
                <a:xfrm>
                  <a:off x="2594022" y="-1108113"/>
                  <a:ext cx="1538883" cy="307777"/>
                </a:xfrm>
                <a:prstGeom prst="rect">
                  <a:avLst/>
                </a:prstGeom>
                <a:noFill/>
              </p:spPr>
              <p:txBody>
                <a:bodyPr wrap="none" lIns="0" tIns="0" rIns="0" bIns="0">
                  <a:noAutofit/>
                </a:bodyPr>
                <a:lstStyle/>
                <a:p>
                  <a:pPr lvl="0" algn="r"/>
                  <a:r>
                    <a:rPr lang="zh-CN" altLang="en-US" sz="2000" dirty="0">
                      <a:solidFill>
                        <a:schemeClr val="accent1"/>
                      </a:solidFill>
                      <a:ea typeface="思源黑体 CN Bold"/>
                      <a:cs typeface="思源黑体 CN Light" panose="020B0300000000000000" pitchFamily="34" charset="-122"/>
                    </a:rPr>
                    <a:t>标题文字添加</a:t>
                  </a:r>
                </a:p>
              </p:txBody>
            </p:sp>
          </p:grpSp>
        </p:grpSp>
      </p:grpSp>
      <p:sp>
        <p:nvSpPr>
          <p:cNvPr id="162" name="PPT世界-7">
            <a:extLst>
              <a:ext uri="{FF2B5EF4-FFF2-40B4-BE49-F238E27FC236}">
                <a16:creationId xmlns:a16="http://schemas.microsoft.com/office/drawing/2014/main" id="{8997D430-D716-4011-AC4F-B36A89A7CEDD}"/>
              </a:ext>
            </a:extLst>
          </p:cNvPr>
          <p:cNvSpPr/>
          <p:nvPr/>
        </p:nvSpPr>
        <p:spPr>
          <a:xfrm rot="21529500">
            <a:off x="4469961" y="3508761"/>
            <a:ext cx="2688960" cy="3371736"/>
          </a:xfrm>
          <a:custGeom>
            <a:avLst/>
            <a:gdLst>
              <a:gd name="connsiteX0" fmla="*/ 1834904 w 2688960"/>
              <a:gd name="connsiteY0" fmla="*/ 3763 h 3371736"/>
              <a:gd name="connsiteX1" fmla="*/ 2021444 w 2688960"/>
              <a:gd name="connsiteY1" fmla="*/ 10086 h 3371736"/>
              <a:gd name="connsiteX2" fmla="*/ 2202992 w 2688960"/>
              <a:gd name="connsiteY2" fmla="*/ 30258 h 3371736"/>
              <a:gd name="connsiteX3" fmla="*/ 2334110 w 2688960"/>
              <a:gd name="connsiteY3" fmla="*/ 40344 h 3371736"/>
              <a:gd name="connsiteX4" fmla="*/ 2445057 w 2688960"/>
              <a:gd name="connsiteY4" fmla="*/ 302581 h 3371736"/>
              <a:gd name="connsiteX5" fmla="*/ 2515659 w 2688960"/>
              <a:gd name="connsiteY5" fmla="*/ 403441 h 3371736"/>
              <a:gd name="connsiteX6" fmla="*/ 2586261 w 2688960"/>
              <a:gd name="connsiteY6" fmla="*/ 544646 h 3371736"/>
              <a:gd name="connsiteX7" fmla="*/ 2666949 w 2688960"/>
              <a:gd name="connsiteY7" fmla="*/ 655592 h 3371736"/>
              <a:gd name="connsiteX8" fmla="*/ 2666949 w 2688960"/>
              <a:gd name="connsiteY8" fmla="*/ 857313 h 3371736"/>
              <a:gd name="connsiteX9" fmla="*/ 2656863 w 2688960"/>
              <a:gd name="connsiteY9" fmla="*/ 938001 h 3371736"/>
              <a:gd name="connsiteX10" fmla="*/ 2646777 w 2688960"/>
              <a:gd name="connsiteY10" fmla="*/ 968260 h 3371736"/>
              <a:gd name="connsiteX11" fmla="*/ 2636691 w 2688960"/>
              <a:gd name="connsiteY11" fmla="*/ 1008603 h 3371736"/>
              <a:gd name="connsiteX12" fmla="*/ 2616518 w 2688960"/>
              <a:gd name="connsiteY12" fmla="*/ 1139722 h 3371736"/>
              <a:gd name="connsiteX13" fmla="*/ 2586261 w 2688960"/>
              <a:gd name="connsiteY13" fmla="*/ 1391873 h 3371736"/>
              <a:gd name="connsiteX14" fmla="*/ 2535830 w 2688960"/>
              <a:gd name="connsiteY14" fmla="*/ 1603679 h 3371736"/>
              <a:gd name="connsiteX15" fmla="*/ 2576175 w 2688960"/>
              <a:gd name="connsiteY15" fmla="*/ 2208841 h 3371736"/>
              <a:gd name="connsiteX16" fmla="*/ 2545917 w 2688960"/>
              <a:gd name="connsiteY16" fmla="*/ 2652626 h 3371736"/>
              <a:gd name="connsiteX17" fmla="*/ 2535831 w 2688960"/>
              <a:gd name="connsiteY17" fmla="*/ 2743400 h 3371736"/>
              <a:gd name="connsiteX18" fmla="*/ 2515659 w 2688960"/>
              <a:gd name="connsiteY18" fmla="*/ 2773658 h 3371736"/>
              <a:gd name="connsiteX19" fmla="*/ 2505573 w 2688960"/>
              <a:gd name="connsiteY19" fmla="*/ 2803916 h 3371736"/>
              <a:gd name="connsiteX20" fmla="*/ 2475314 w 2688960"/>
              <a:gd name="connsiteY20" fmla="*/ 3116583 h 3371736"/>
              <a:gd name="connsiteX21" fmla="*/ 2429096 w 2688960"/>
              <a:gd name="connsiteY21" fmla="*/ 3352470 h 3371736"/>
              <a:gd name="connsiteX22" fmla="*/ 2424243 w 2688960"/>
              <a:gd name="connsiteY22" fmla="*/ 3371736 h 3371736"/>
              <a:gd name="connsiteX23" fmla="*/ 31344 w 2688960"/>
              <a:gd name="connsiteY23" fmla="*/ 3322656 h 3371736"/>
              <a:gd name="connsiteX24" fmla="*/ 0 w 2688960"/>
              <a:gd name="connsiteY24" fmla="*/ 2926075 h 3371736"/>
              <a:gd name="connsiteX25" fmla="*/ 367335 w 2688960"/>
              <a:gd name="connsiteY25" fmla="*/ 2935034 h 3371736"/>
              <a:gd name="connsiteX26" fmla="*/ 740518 w 2688960"/>
              <a:gd name="connsiteY26" fmla="*/ 2955206 h 3371736"/>
              <a:gd name="connsiteX27" fmla="*/ 770776 w 2688960"/>
              <a:gd name="connsiteY27" fmla="*/ 2904776 h 3371736"/>
              <a:gd name="connsiteX28" fmla="*/ 780861 w 2688960"/>
              <a:gd name="connsiteY28" fmla="*/ 2864432 h 3371736"/>
              <a:gd name="connsiteX29" fmla="*/ 801034 w 2688960"/>
              <a:gd name="connsiteY29" fmla="*/ 2814003 h 3371736"/>
              <a:gd name="connsiteX30" fmla="*/ 841377 w 2688960"/>
              <a:gd name="connsiteY30" fmla="*/ 2662712 h 3371736"/>
              <a:gd name="connsiteX31" fmla="*/ 861550 w 2688960"/>
              <a:gd name="connsiteY31" fmla="*/ 2592110 h 3371736"/>
              <a:gd name="connsiteX32" fmla="*/ 901894 w 2688960"/>
              <a:gd name="connsiteY32" fmla="*/ 2501336 h 3371736"/>
              <a:gd name="connsiteX33" fmla="*/ 932152 w 2688960"/>
              <a:gd name="connsiteY33" fmla="*/ 2420647 h 3371736"/>
              <a:gd name="connsiteX34" fmla="*/ 962411 w 2688960"/>
              <a:gd name="connsiteY34" fmla="*/ 2350045 h 3371736"/>
              <a:gd name="connsiteX35" fmla="*/ 911980 w 2688960"/>
              <a:gd name="connsiteY35" fmla="*/ 2269357 h 3371736"/>
              <a:gd name="connsiteX36" fmla="*/ 891808 w 2688960"/>
              <a:gd name="connsiteY36" fmla="*/ 2218926 h 3371736"/>
              <a:gd name="connsiteX37" fmla="*/ 871636 w 2688960"/>
              <a:gd name="connsiteY37" fmla="*/ 2178583 h 3371736"/>
              <a:gd name="connsiteX38" fmla="*/ 861550 w 2688960"/>
              <a:gd name="connsiteY38" fmla="*/ 2118067 h 3371736"/>
              <a:gd name="connsiteX39" fmla="*/ 992667 w 2688960"/>
              <a:gd name="connsiteY39" fmla="*/ 1775142 h 3371736"/>
              <a:gd name="connsiteX40" fmla="*/ 1083443 w 2688960"/>
              <a:gd name="connsiteY40" fmla="*/ 1533077 h 3371736"/>
              <a:gd name="connsiteX41" fmla="*/ 1123787 w 2688960"/>
              <a:gd name="connsiteY41" fmla="*/ 1432216 h 3371736"/>
              <a:gd name="connsiteX42" fmla="*/ 1133872 w 2688960"/>
              <a:gd name="connsiteY42" fmla="*/ 1391873 h 3371736"/>
              <a:gd name="connsiteX43" fmla="*/ 1083443 w 2688960"/>
              <a:gd name="connsiteY43" fmla="*/ 1169980 h 3371736"/>
              <a:gd name="connsiteX44" fmla="*/ 1073357 w 2688960"/>
              <a:gd name="connsiteY44" fmla="*/ 1008603 h 3371736"/>
              <a:gd name="connsiteX45" fmla="*/ 1123787 w 2688960"/>
              <a:gd name="connsiteY45" fmla="*/ 736280 h 3371736"/>
              <a:gd name="connsiteX46" fmla="*/ 1234733 w 2688960"/>
              <a:gd name="connsiteY46" fmla="*/ 514388 h 3371736"/>
              <a:gd name="connsiteX47" fmla="*/ 1325507 w 2688960"/>
              <a:gd name="connsiteY47" fmla="*/ 312667 h 3371736"/>
              <a:gd name="connsiteX48" fmla="*/ 1507055 w 2688960"/>
              <a:gd name="connsiteY48" fmla="*/ 20173 h 3371736"/>
              <a:gd name="connsiteX49" fmla="*/ 1648260 w 2688960"/>
              <a:gd name="connsiteY49" fmla="*/ 0 h 3371736"/>
              <a:gd name="connsiteX50" fmla="*/ 1834904 w 2688960"/>
              <a:gd name="connsiteY50" fmla="*/ 3763 h 337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688960" h="3371736">
                <a:moveTo>
                  <a:pt x="1834904" y="3763"/>
                </a:moveTo>
                <a:cubicBezTo>
                  <a:pt x="1897119" y="5017"/>
                  <a:pt x="1959316" y="6698"/>
                  <a:pt x="2021444" y="10086"/>
                </a:cubicBezTo>
                <a:cubicBezTo>
                  <a:pt x="2082242" y="13403"/>
                  <a:pt x="2142387" y="24394"/>
                  <a:pt x="2202992" y="30258"/>
                </a:cubicBezTo>
                <a:cubicBezTo>
                  <a:pt x="2246623" y="34481"/>
                  <a:pt x="2290404" y="36982"/>
                  <a:pt x="2334110" y="40344"/>
                </a:cubicBezTo>
                <a:cubicBezTo>
                  <a:pt x="2371092" y="127757"/>
                  <a:pt x="2390627" y="224826"/>
                  <a:pt x="2445057" y="302581"/>
                </a:cubicBezTo>
                <a:cubicBezTo>
                  <a:pt x="2468591" y="336202"/>
                  <a:pt x="2494980" y="367993"/>
                  <a:pt x="2515659" y="403441"/>
                </a:cubicBezTo>
                <a:cubicBezTo>
                  <a:pt x="2542175" y="448896"/>
                  <a:pt x="2554687" y="502547"/>
                  <a:pt x="2586261" y="544646"/>
                </a:cubicBezTo>
                <a:cubicBezTo>
                  <a:pt x="2654050" y="635031"/>
                  <a:pt x="2628128" y="597361"/>
                  <a:pt x="2666949" y="655592"/>
                </a:cubicBezTo>
                <a:cubicBezTo>
                  <a:pt x="2702491" y="762218"/>
                  <a:pt x="2689380" y="692816"/>
                  <a:pt x="2666949" y="857313"/>
                </a:cubicBezTo>
                <a:cubicBezTo>
                  <a:pt x="2663288" y="884170"/>
                  <a:pt x="2661712" y="911333"/>
                  <a:pt x="2656863" y="938001"/>
                </a:cubicBezTo>
                <a:cubicBezTo>
                  <a:pt x="2654961" y="948462"/>
                  <a:pt x="2649698" y="958036"/>
                  <a:pt x="2646777" y="968260"/>
                </a:cubicBezTo>
                <a:cubicBezTo>
                  <a:pt x="2642969" y="981587"/>
                  <a:pt x="2639100" y="994953"/>
                  <a:pt x="2636691" y="1008603"/>
                </a:cubicBezTo>
                <a:cubicBezTo>
                  <a:pt x="2629006" y="1052151"/>
                  <a:pt x="2622287" y="1095879"/>
                  <a:pt x="2616518" y="1139722"/>
                </a:cubicBezTo>
                <a:cubicBezTo>
                  <a:pt x="2605476" y="1223652"/>
                  <a:pt x="2600766" y="1308471"/>
                  <a:pt x="2586261" y="1391873"/>
                </a:cubicBezTo>
                <a:cubicBezTo>
                  <a:pt x="2573826" y="1463375"/>
                  <a:pt x="2535830" y="1603679"/>
                  <a:pt x="2535830" y="1603679"/>
                </a:cubicBezTo>
                <a:cubicBezTo>
                  <a:pt x="2548522" y="1755970"/>
                  <a:pt x="2577783" y="2080154"/>
                  <a:pt x="2576175" y="2208841"/>
                </a:cubicBezTo>
                <a:cubicBezTo>
                  <a:pt x="2574321" y="2357101"/>
                  <a:pt x="2557075" y="2504774"/>
                  <a:pt x="2545917" y="2652626"/>
                </a:cubicBezTo>
                <a:cubicBezTo>
                  <a:pt x="2543626" y="2682984"/>
                  <a:pt x="2543214" y="2713864"/>
                  <a:pt x="2535831" y="2743400"/>
                </a:cubicBezTo>
                <a:cubicBezTo>
                  <a:pt x="2532890" y="2755159"/>
                  <a:pt x="2521080" y="2762816"/>
                  <a:pt x="2515659" y="2773658"/>
                </a:cubicBezTo>
                <a:cubicBezTo>
                  <a:pt x="2510904" y="2783167"/>
                  <a:pt x="2508934" y="2793830"/>
                  <a:pt x="2505573" y="2803916"/>
                </a:cubicBezTo>
                <a:cubicBezTo>
                  <a:pt x="2495487" y="2908139"/>
                  <a:pt x="2494906" y="3013723"/>
                  <a:pt x="2475314" y="3116583"/>
                </a:cubicBezTo>
                <a:cubicBezTo>
                  <a:pt x="2439221" y="3306077"/>
                  <a:pt x="2444380" y="3291250"/>
                  <a:pt x="2429096" y="3352470"/>
                </a:cubicBezTo>
                <a:lnTo>
                  <a:pt x="2424243" y="3371736"/>
                </a:lnTo>
                <a:lnTo>
                  <a:pt x="31344" y="3322656"/>
                </a:lnTo>
                <a:lnTo>
                  <a:pt x="0" y="2926075"/>
                </a:lnTo>
                <a:lnTo>
                  <a:pt x="367335" y="2935034"/>
                </a:lnTo>
                <a:cubicBezTo>
                  <a:pt x="491818" y="2939822"/>
                  <a:pt x="740518" y="2955206"/>
                  <a:pt x="740518" y="2955206"/>
                </a:cubicBezTo>
                <a:cubicBezTo>
                  <a:pt x="750603" y="2938397"/>
                  <a:pt x="762814" y="2922691"/>
                  <a:pt x="770776" y="2904776"/>
                </a:cubicBezTo>
                <a:cubicBezTo>
                  <a:pt x="776406" y="2892109"/>
                  <a:pt x="776478" y="2877583"/>
                  <a:pt x="780861" y="2864432"/>
                </a:cubicBezTo>
                <a:cubicBezTo>
                  <a:pt x="786587" y="2847256"/>
                  <a:pt x="794310" y="2830812"/>
                  <a:pt x="801034" y="2814003"/>
                </a:cubicBezTo>
                <a:cubicBezTo>
                  <a:pt x="818045" y="2711934"/>
                  <a:pt x="802029" y="2788625"/>
                  <a:pt x="841377" y="2662712"/>
                </a:cubicBezTo>
                <a:cubicBezTo>
                  <a:pt x="848679" y="2639350"/>
                  <a:pt x="853811" y="2615329"/>
                  <a:pt x="861550" y="2592110"/>
                </a:cubicBezTo>
                <a:cubicBezTo>
                  <a:pt x="874430" y="2553470"/>
                  <a:pt x="884317" y="2536488"/>
                  <a:pt x="901894" y="2501336"/>
                </a:cubicBezTo>
                <a:cubicBezTo>
                  <a:pt x="927475" y="2373432"/>
                  <a:pt x="893195" y="2511546"/>
                  <a:pt x="932152" y="2420647"/>
                </a:cubicBezTo>
                <a:cubicBezTo>
                  <a:pt x="971231" y="2329465"/>
                  <a:pt x="911767" y="2426010"/>
                  <a:pt x="962411" y="2350045"/>
                </a:cubicBezTo>
                <a:cubicBezTo>
                  <a:pt x="946409" y="2326043"/>
                  <a:pt x="924144" y="2293686"/>
                  <a:pt x="911980" y="2269357"/>
                </a:cubicBezTo>
                <a:cubicBezTo>
                  <a:pt x="903883" y="2253164"/>
                  <a:pt x="899162" y="2235472"/>
                  <a:pt x="891808" y="2218926"/>
                </a:cubicBezTo>
                <a:cubicBezTo>
                  <a:pt x="885702" y="2205187"/>
                  <a:pt x="878360" y="2192030"/>
                  <a:pt x="871636" y="2178583"/>
                </a:cubicBezTo>
                <a:cubicBezTo>
                  <a:pt x="868274" y="2158410"/>
                  <a:pt x="861550" y="2138516"/>
                  <a:pt x="861550" y="2118067"/>
                </a:cubicBezTo>
                <a:cubicBezTo>
                  <a:pt x="861550" y="1990420"/>
                  <a:pt x="938513" y="1889470"/>
                  <a:pt x="992667" y="1775142"/>
                </a:cubicBezTo>
                <a:cubicBezTo>
                  <a:pt x="1089692" y="1570313"/>
                  <a:pt x="1025733" y="1740831"/>
                  <a:pt x="1083443" y="1533077"/>
                </a:cubicBezTo>
                <a:cubicBezTo>
                  <a:pt x="1122329" y="1393087"/>
                  <a:pt x="1084235" y="1537689"/>
                  <a:pt x="1123787" y="1432216"/>
                </a:cubicBezTo>
                <a:cubicBezTo>
                  <a:pt x="1128654" y="1419237"/>
                  <a:pt x="1130511" y="1405320"/>
                  <a:pt x="1133872" y="1391873"/>
                </a:cubicBezTo>
                <a:cubicBezTo>
                  <a:pt x="1110369" y="1309608"/>
                  <a:pt x="1095815" y="1265871"/>
                  <a:pt x="1083443" y="1169980"/>
                </a:cubicBezTo>
                <a:cubicBezTo>
                  <a:pt x="1076546" y="1116525"/>
                  <a:pt x="1076718" y="1062395"/>
                  <a:pt x="1073357" y="1008603"/>
                </a:cubicBezTo>
                <a:cubicBezTo>
                  <a:pt x="1090166" y="917828"/>
                  <a:pt x="1095131" y="824038"/>
                  <a:pt x="1123787" y="736280"/>
                </a:cubicBezTo>
                <a:cubicBezTo>
                  <a:pt x="1149455" y="657671"/>
                  <a:pt x="1199180" y="589050"/>
                  <a:pt x="1234733" y="514388"/>
                </a:cubicBezTo>
                <a:cubicBezTo>
                  <a:pt x="1266433" y="447815"/>
                  <a:pt x="1293293" y="378992"/>
                  <a:pt x="1325507" y="312667"/>
                </a:cubicBezTo>
                <a:cubicBezTo>
                  <a:pt x="1336134" y="290790"/>
                  <a:pt x="1471428" y="25262"/>
                  <a:pt x="1507055" y="20173"/>
                </a:cubicBezTo>
                <a:lnTo>
                  <a:pt x="1648260" y="0"/>
                </a:lnTo>
                <a:cubicBezTo>
                  <a:pt x="1710458" y="1681"/>
                  <a:pt x="1772689" y="2508"/>
                  <a:pt x="1834904" y="37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60" name="PPT世界-8">
            <a:extLst>
              <a:ext uri="{FF2B5EF4-FFF2-40B4-BE49-F238E27FC236}">
                <a16:creationId xmlns:a16="http://schemas.microsoft.com/office/drawing/2014/main" id="{2C8A2E0E-5AF1-4E55-A98C-8A15A57D6368}"/>
              </a:ext>
            </a:extLst>
          </p:cNvPr>
          <p:cNvSpPr/>
          <p:nvPr/>
        </p:nvSpPr>
        <p:spPr>
          <a:xfrm rot="21258357">
            <a:off x="4477825" y="3707369"/>
            <a:ext cx="2463190" cy="3254933"/>
          </a:xfrm>
          <a:custGeom>
            <a:avLst/>
            <a:gdLst>
              <a:gd name="connsiteX0" fmla="*/ 2130918 w 2463190"/>
              <a:gd name="connsiteY0" fmla="*/ 37777 h 3254933"/>
              <a:gd name="connsiteX1" fmla="*/ 2234806 w 2463190"/>
              <a:gd name="connsiteY1" fmla="*/ 283330 h 3254933"/>
              <a:gd name="connsiteX2" fmla="*/ 2300917 w 2463190"/>
              <a:gd name="connsiteY2" fmla="*/ 377773 h 3254933"/>
              <a:gd name="connsiteX3" fmla="*/ 2367026 w 2463190"/>
              <a:gd name="connsiteY3" fmla="*/ 509993 h 3254933"/>
              <a:gd name="connsiteX4" fmla="*/ 2442581 w 2463190"/>
              <a:gd name="connsiteY4" fmla="*/ 613881 h 3254933"/>
              <a:gd name="connsiteX5" fmla="*/ 2442581 w 2463190"/>
              <a:gd name="connsiteY5" fmla="*/ 802767 h 3254933"/>
              <a:gd name="connsiteX6" fmla="*/ 2433137 w 2463190"/>
              <a:gd name="connsiteY6" fmla="*/ 878321 h 3254933"/>
              <a:gd name="connsiteX7" fmla="*/ 2423692 w 2463190"/>
              <a:gd name="connsiteY7" fmla="*/ 906654 h 3254933"/>
              <a:gd name="connsiteX8" fmla="*/ 2414247 w 2463190"/>
              <a:gd name="connsiteY8" fmla="*/ 944432 h 3254933"/>
              <a:gd name="connsiteX9" fmla="*/ 2395359 w 2463190"/>
              <a:gd name="connsiteY9" fmla="*/ 1067208 h 3254933"/>
              <a:gd name="connsiteX10" fmla="*/ 2367027 w 2463190"/>
              <a:gd name="connsiteY10" fmla="*/ 1303315 h 3254933"/>
              <a:gd name="connsiteX11" fmla="*/ 2319805 w 2463190"/>
              <a:gd name="connsiteY11" fmla="*/ 1501646 h 3254933"/>
              <a:gd name="connsiteX12" fmla="*/ 2357582 w 2463190"/>
              <a:gd name="connsiteY12" fmla="*/ 2068305 h 3254933"/>
              <a:gd name="connsiteX13" fmla="*/ 2329248 w 2463190"/>
              <a:gd name="connsiteY13" fmla="*/ 2483854 h 3254933"/>
              <a:gd name="connsiteX14" fmla="*/ 2319805 w 2463190"/>
              <a:gd name="connsiteY14" fmla="*/ 2568853 h 3254933"/>
              <a:gd name="connsiteX15" fmla="*/ 2300916 w 2463190"/>
              <a:gd name="connsiteY15" fmla="*/ 2597186 h 3254933"/>
              <a:gd name="connsiteX16" fmla="*/ 2291471 w 2463190"/>
              <a:gd name="connsiteY16" fmla="*/ 2625519 h 3254933"/>
              <a:gd name="connsiteX17" fmla="*/ 2263138 w 2463190"/>
              <a:gd name="connsiteY17" fmla="*/ 2918293 h 3254933"/>
              <a:gd name="connsiteX18" fmla="*/ 2197028 w 2463190"/>
              <a:gd name="connsiteY18" fmla="*/ 3229955 h 3254933"/>
              <a:gd name="connsiteX19" fmla="*/ 2201913 w 2463190"/>
              <a:gd name="connsiteY19" fmla="*/ 3254933 h 3254933"/>
              <a:gd name="connsiteX20" fmla="*/ 0 w 2463190"/>
              <a:gd name="connsiteY20" fmla="*/ 3035384 h 3254933"/>
              <a:gd name="connsiteX21" fmla="*/ 0 w 2463190"/>
              <a:gd name="connsiteY21" fmla="*/ 2741239 h 3254933"/>
              <a:gd name="connsiteX22" fmla="*/ 289277 w 2463190"/>
              <a:gd name="connsiteY22" fmla="*/ 2748295 h 3254933"/>
              <a:gd name="connsiteX23" fmla="*/ 638717 w 2463190"/>
              <a:gd name="connsiteY23" fmla="*/ 2767184 h 3254933"/>
              <a:gd name="connsiteX24" fmla="*/ 667049 w 2463190"/>
              <a:gd name="connsiteY24" fmla="*/ 2719962 h 3254933"/>
              <a:gd name="connsiteX25" fmla="*/ 676493 w 2463190"/>
              <a:gd name="connsiteY25" fmla="*/ 2682185 h 3254933"/>
              <a:gd name="connsiteX26" fmla="*/ 695382 w 2463190"/>
              <a:gd name="connsiteY26" fmla="*/ 2634963 h 3254933"/>
              <a:gd name="connsiteX27" fmla="*/ 733160 w 2463190"/>
              <a:gd name="connsiteY27" fmla="*/ 2493299 h 3254933"/>
              <a:gd name="connsiteX28" fmla="*/ 752049 w 2463190"/>
              <a:gd name="connsiteY28" fmla="*/ 2427189 h 3254933"/>
              <a:gd name="connsiteX29" fmla="*/ 789825 w 2463190"/>
              <a:gd name="connsiteY29" fmla="*/ 2342189 h 3254933"/>
              <a:gd name="connsiteX30" fmla="*/ 818158 w 2463190"/>
              <a:gd name="connsiteY30" fmla="*/ 2266635 h 3254933"/>
              <a:gd name="connsiteX31" fmla="*/ 846491 w 2463190"/>
              <a:gd name="connsiteY31" fmla="*/ 2200525 h 3254933"/>
              <a:gd name="connsiteX32" fmla="*/ 799270 w 2463190"/>
              <a:gd name="connsiteY32" fmla="*/ 2124971 h 3254933"/>
              <a:gd name="connsiteX33" fmla="*/ 780382 w 2463190"/>
              <a:gd name="connsiteY33" fmla="*/ 2077749 h 3254933"/>
              <a:gd name="connsiteX34" fmla="*/ 761493 w 2463190"/>
              <a:gd name="connsiteY34" fmla="*/ 2039972 h 3254933"/>
              <a:gd name="connsiteX35" fmla="*/ 752049 w 2463190"/>
              <a:gd name="connsiteY35" fmla="*/ 1983306 h 3254933"/>
              <a:gd name="connsiteX36" fmla="*/ 874824 w 2463190"/>
              <a:gd name="connsiteY36" fmla="*/ 1662200 h 3254933"/>
              <a:gd name="connsiteX37" fmla="*/ 959823 w 2463190"/>
              <a:gd name="connsiteY37" fmla="*/ 1435536 h 3254933"/>
              <a:gd name="connsiteX38" fmla="*/ 997601 w 2463190"/>
              <a:gd name="connsiteY38" fmla="*/ 1341093 h 3254933"/>
              <a:gd name="connsiteX39" fmla="*/ 1007045 w 2463190"/>
              <a:gd name="connsiteY39" fmla="*/ 1303315 h 3254933"/>
              <a:gd name="connsiteX40" fmla="*/ 959823 w 2463190"/>
              <a:gd name="connsiteY40" fmla="*/ 1095540 h 3254933"/>
              <a:gd name="connsiteX41" fmla="*/ 950379 w 2463190"/>
              <a:gd name="connsiteY41" fmla="*/ 944432 h 3254933"/>
              <a:gd name="connsiteX42" fmla="*/ 997600 w 2463190"/>
              <a:gd name="connsiteY42" fmla="*/ 689435 h 3254933"/>
              <a:gd name="connsiteX43" fmla="*/ 1101488 w 2463190"/>
              <a:gd name="connsiteY43" fmla="*/ 481660 h 3254933"/>
              <a:gd name="connsiteX44" fmla="*/ 1186487 w 2463190"/>
              <a:gd name="connsiteY44" fmla="*/ 292774 h 3254933"/>
              <a:gd name="connsiteX45" fmla="*/ 1356485 w 2463190"/>
              <a:gd name="connsiteY45" fmla="*/ 18889 h 3254933"/>
              <a:gd name="connsiteX46" fmla="*/ 1488705 w 2463190"/>
              <a:gd name="connsiteY46" fmla="*/ 0 h 3254933"/>
              <a:gd name="connsiteX47" fmla="*/ 1838145 w 2463190"/>
              <a:gd name="connsiteY47" fmla="*/ 9445 h 3254933"/>
              <a:gd name="connsiteX48" fmla="*/ 2008143 w 2463190"/>
              <a:gd name="connsiteY48" fmla="*/ 28333 h 3254933"/>
              <a:gd name="connsiteX49" fmla="*/ 2130918 w 2463190"/>
              <a:gd name="connsiteY49" fmla="*/ 37777 h 325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463190" h="3254933">
                <a:moveTo>
                  <a:pt x="2130918" y="37777"/>
                </a:moveTo>
                <a:cubicBezTo>
                  <a:pt x="2165547" y="119628"/>
                  <a:pt x="2183839" y="210521"/>
                  <a:pt x="2234806" y="283330"/>
                </a:cubicBezTo>
                <a:cubicBezTo>
                  <a:pt x="2256843" y="314811"/>
                  <a:pt x="2281554" y="344580"/>
                  <a:pt x="2300917" y="377773"/>
                </a:cubicBezTo>
                <a:cubicBezTo>
                  <a:pt x="2325745" y="420336"/>
                  <a:pt x="2337461" y="470572"/>
                  <a:pt x="2367026" y="509993"/>
                </a:cubicBezTo>
                <a:cubicBezTo>
                  <a:pt x="2430502" y="594628"/>
                  <a:pt x="2406229" y="559354"/>
                  <a:pt x="2442581" y="613881"/>
                </a:cubicBezTo>
                <a:cubicBezTo>
                  <a:pt x="2475860" y="713723"/>
                  <a:pt x="2463584" y="648737"/>
                  <a:pt x="2442581" y="802767"/>
                </a:cubicBezTo>
                <a:cubicBezTo>
                  <a:pt x="2439152" y="827915"/>
                  <a:pt x="2437677" y="853350"/>
                  <a:pt x="2433137" y="878321"/>
                </a:cubicBezTo>
                <a:cubicBezTo>
                  <a:pt x="2431356" y="888117"/>
                  <a:pt x="2426426" y="897082"/>
                  <a:pt x="2423692" y="906654"/>
                </a:cubicBezTo>
                <a:cubicBezTo>
                  <a:pt x="2420126" y="919134"/>
                  <a:pt x="2416504" y="931649"/>
                  <a:pt x="2414247" y="944432"/>
                </a:cubicBezTo>
                <a:cubicBezTo>
                  <a:pt x="2407052" y="985209"/>
                  <a:pt x="2400760" y="1026155"/>
                  <a:pt x="2395359" y="1067208"/>
                </a:cubicBezTo>
                <a:cubicBezTo>
                  <a:pt x="2385018" y="1145797"/>
                  <a:pt x="2380609" y="1225220"/>
                  <a:pt x="2367027" y="1303315"/>
                </a:cubicBezTo>
                <a:cubicBezTo>
                  <a:pt x="2355382" y="1370269"/>
                  <a:pt x="2319805" y="1501646"/>
                  <a:pt x="2319805" y="1501646"/>
                </a:cubicBezTo>
                <a:cubicBezTo>
                  <a:pt x="2331688" y="1644248"/>
                  <a:pt x="2359088" y="1947806"/>
                  <a:pt x="2357582" y="2068305"/>
                </a:cubicBezTo>
                <a:cubicBezTo>
                  <a:pt x="2355847" y="2207132"/>
                  <a:pt x="2339698" y="2345410"/>
                  <a:pt x="2329248" y="2483854"/>
                </a:cubicBezTo>
                <a:cubicBezTo>
                  <a:pt x="2327103" y="2512281"/>
                  <a:pt x="2326718" y="2541196"/>
                  <a:pt x="2319805" y="2568853"/>
                </a:cubicBezTo>
                <a:cubicBezTo>
                  <a:pt x="2317051" y="2579865"/>
                  <a:pt x="2305993" y="2587034"/>
                  <a:pt x="2300916" y="2597186"/>
                </a:cubicBezTo>
                <a:cubicBezTo>
                  <a:pt x="2296464" y="2606090"/>
                  <a:pt x="2294620" y="2616075"/>
                  <a:pt x="2291471" y="2625519"/>
                </a:cubicBezTo>
                <a:cubicBezTo>
                  <a:pt x="2282027" y="2723110"/>
                  <a:pt x="2281484" y="2821978"/>
                  <a:pt x="2263138" y="2918293"/>
                </a:cubicBezTo>
                <a:cubicBezTo>
                  <a:pt x="2218076" y="3154876"/>
                  <a:pt x="2241684" y="3051334"/>
                  <a:pt x="2197028" y="3229955"/>
                </a:cubicBezTo>
                <a:lnTo>
                  <a:pt x="2201913" y="3254933"/>
                </a:lnTo>
                <a:lnTo>
                  <a:pt x="0" y="3035384"/>
                </a:lnTo>
                <a:lnTo>
                  <a:pt x="0" y="2741239"/>
                </a:lnTo>
                <a:lnTo>
                  <a:pt x="289277" y="2748295"/>
                </a:lnTo>
                <a:cubicBezTo>
                  <a:pt x="405840" y="2752778"/>
                  <a:pt x="638717" y="2767184"/>
                  <a:pt x="638717" y="2767184"/>
                </a:cubicBezTo>
                <a:cubicBezTo>
                  <a:pt x="648161" y="2751443"/>
                  <a:pt x="659595" y="2736736"/>
                  <a:pt x="667049" y="2719962"/>
                </a:cubicBezTo>
                <a:cubicBezTo>
                  <a:pt x="672322" y="2708101"/>
                  <a:pt x="672390" y="2694499"/>
                  <a:pt x="676493" y="2682185"/>
                </a:cubicBezTo>
                <a:cubicBezTo>
                  <a:pt x="681855" y="2666101"/>
                  <a:pt x="689087" y="2650703"/>
                  <a:pt x="695382" y="2634963"/>
                </a:cubicBezTo>
                <a:cubicBezTo>
                  <a:pt x="711311" y="2539389"/>
                  <a:pt x="696316" y="2611201"/>
                  <a:pt x="733160" y="2493299"/>
                </a:cubicBezTo>
                <a:cubicBezTo>
                  <a:pt x="739996" y="2471423"/>
                  <a:pt x="744801" y="2448931"/>
                  <a:pt x="752049" y="2427189"/>
                </a:cubicBezTo>
                <a:cubicBezTo>
                  <a:pt x="764109" y="2391007"/>
                  <a:pt x="773367" y="2375105"/>
                  <a:pt x="789825" y="2342189"/>
                </a:cubicBezTo>
                <a:cubicBezTo>
                  <a:pt x="813778" y="2222424"/>
                  <a:pt x="781680" y="2351750"/>
                  <a:pt x="818158" y="2266635"/>
                </a:cubicBezTo>
                <a:cubicBezTo>
                  <a:pt x="854751" y="2181254"/>
                  <a:pt x="799070" y="2271657"/>
                  <a:pt x="846491" y="2200525"/>
                </a:cubicBezTo>
                <a:cubicBezTo>
                  <a:pt x="831509" y="2178050"/>
                  <a:pt x="810661" y="2147751"/>
                  <a:pt x="799270" y="2124971"/>
                </a:cubicBezTo>
                <a:cubicBezTo>
                  <a:pt x="791688" y="2109808"/>
                  <a:pt x="787266" y="2093241"/>
                  <a:pt x="780382" y="2077749"/>
                </a:cubicBezTo>
                <a:cubicBezTo>
                  <a:pt x="774664" y="2064883"/>
                  <a:pt x="767789" y="2052563"/>
                  <a:pt x="761493" y="2039972"/>
                </a:cubicBezTo>
                <a:cubicBezTo>
                  <a:pt x="758345" y="2021082"/>
                  <a:pt x="752048" y="2002455"/>
                  <a:pt x="752049" y="1983306"/>
                </a:cubicBezTo>
                <a:cubicBezTo>
                  <a:pt x="752048" y="1863781"/>
                  <a:pt x="824114" y="1769253"/>
                  <a:pt x="874824" y="1662200"/>
                </a:cubicBezTo>
                <a:cubicBezTo>
                  <a:pt x="965675" y="1470403"/>
                  <a:pt x="905785" y="1630072"/>
                  <a:pt x="959823" y="1435536"/>
                </a:cubicBezTo>
                <a:cubicBezTo>
                  <a:pt x="996236" y="1304453"/>
                  <a:pt x="960565" y="1439854"/>
                  <a:pt x="997601" y="1341093"/>
                </a:cubicBezTo>
                <a:cubicBezTo>
                  <a:pt x="1002158" y="1328939"/>
                  <a:pt x="1003897" y="1315908"/>
                  <a:pt x="1007045" y="1303315"/>
                </a:cubicBezTo>
                <a:cubicBezTo>
                  <a:pt x="985036" y="1226285"/>
                  <a:pt x="971410" y="1185331"/>
                  <a:pt x="959823" y="1095540"/>
                </a:cubicBezTo>
                <a:cubicBezTo>
                  <a:pt x="953365" y="1045487"/>
                  <a:pt x="953528" y="994801"/>
                  <a:pt x="950379" y="944432"/>
                </a:cubicBezTo>
                <a:cubicBezTo>
                  <a:pt x="966119" y="859433"/>
                  <a:pt x="970768" y="771609"/>
                  <a:pt x="997600" y="689435"/>
                </a:cubicBezTo>
                <a:cubicBezTo>
                  <a:pt x="1021636" y="615827"/>
                  <a:pt x="1068196" y="551572"/>
                  <a:pt x="1101488" y="481660"/>
                </a:cubicBezTo>
                <a:cubicBezTo>
                  <a:pt x="1131172" y="419323"/>
                  <a:pt x="1156321" y="354879"/>
                  <a:pt x="1186487" y="292774"/>
                </a:cubicBezTo>
                <a:cubicBezTo>
                  <a:pt x="1196437" y="272289"/>
                  <a:pt x="1323124" y="23654"/>
                  <a:pt x="1356485" y="18889"/>
                </a:cubicBezTo>
                <a:lnTo>
                  <a:pt x="1488705" y="0"/>
                </a:lnTo>
                <a:cubicBezTo>
                  <a:pt x="1605185" y="3148"/>
                  <a:pt x="1721796" y="3099"/>
                  <a:pt x="1838145" y="9445"/>
                </a:cubicBezTo>
                <a:cubicBezTo>
                  <a:pt x="1895075" y="12550"/>
                  <a:pt x="1951393" y="22842"/>
                  <a:pt x="2008143" y="28333"/>
                </a:cubicBezTo>
                <a:cubicBezTo>
                  <a:pt x="2048997" y="32287"/>
                  <a:pt x="2089993" y="34629"/>
                  <a:pt x="2130918" y="37777"/>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pic>
        <p:nvPicPr>
          <p:cNvPr id="158" name="PPT世界-9" descr="白色的建筑&#10;&#10;描述已自动生成">
            <a:extLst>
              <a:ext uri="{FF2B5EF4-FFF2-40B4-BE49-F238E27FC236}">
                <a16:creationId xmlns:a16="http://schemas.microsoft.com/office/drawing/2014/main" id="{9B86DFAB-37A9-4477-8835-31D71F6D41E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258357" flipH="1">
            <a:off x="4491527" y="3896860"/>
            <a:ext cx="3064551" cy="3120867"/>
          </a:xfrm>
          <a:custGeom>
            <a:avLst/>
            <a:gdLst>
              <a:gd name="connsiteX0" fmla="*/ 0 w 3064551"/>
              <a:gd name="connsiteY0" fmla="*/ 0 h 3120867"/>
              <a:gd name="connsiteX1" fmla="*/ 0 w 3064551"/>
              <a:gd name="connsiteY1" fmla="*/ 3120867 h 3120867"/>
              <a:gd name="connsiteX2" fmla="*/ 3064551 w 3064551"/>
              <a:gd name="connsiteY2" fmla="*/ 2815306 h 3120867"/>
              <a:gd name="connsiteX3" fmla="*/ 3064551 w 3064551"/>
              <a:gd name="connsiteY3" fmla="*/ 0 h 3120867"/>
            </a:gdLst>
            <a:ahLst/>
            <a:cxnLst>
              <a:cxn ang="0">
                <a:pos x="connsiteX0" y="connsiteY0"/>
              </a:cxn>
              <a:cxn ang="0">
                <a:pos x="connsiteX1" y="connsiteY1"/>
              </a:cxn>
              <a:cxn ang="0">
                <a:pos x="connsiteX2" y="connsiteY2"/>
              </a:cxn>
              <a:cxn ang="0">
                <a:pos x="connsiteX3" y="connsiteY3"/>
              </a:cxn>
            </a:cxnLst>
            <a:rect l="l" t="t" r="r" b="b"/>
            <a:pathLst>
              <a:path w="3064551" h="3120867">
                <a:moveTo>
                  <a:pt x="0" y="0"/>
                </a:moveTo>
                <a:lnTo>
                  <a:pt x="0" y="3120867"/>
                </a:lnTo>
                <a:lnTo>
                  <a:pt x="3064551" y="2815306"/>
                </a:lnTo>
                <a:lnTo>
                  <a:pt x="3064551" y="0"/>
                </a:lnTo>
                <a:close/>
              </a:path>
            </a:pathLst>
          </a:custGeom>
        </p:spPr>
      </p:pic>
      <p:sp>
        <p:nvSpPr>
          <p:cNvPr id="84" name="PPT世界-10">
            <a:extLst>
              <a:ext uri="{FF2B5EF4-FFF2-40B4-BE49-F238E27FC236}">
                <a16:creationId xmlns:a16="http://schemas.microsoft.com/office/drawing/2014/main" id="{B0445FEB-B382-49E8-AA61-2F0FEE444D56}"/>
              </a:ext>
            </a:extLst>
          </p:cNvPr>
          <p:cNvSpPr/>
          <p:nvPr/>
        </p:nvSpPr>
        <p:spPr>
          <a:xfrm rot="16200000" flipH="1">
            <a:off x="5641870" y="358669"/>
            <a:ext cx="908265" cy="12192001"/>
          </a:xfrm>
          <a:custGeom>
            <a:avLst/>
            <a:gdLst>
              <a:gd name="connsiteX0" fmla="*/ 0 w 589419"/>
              <a:gd name="connsiteY0" fmla="*/ 0 h 364551"/>
              <a:gd name="connsiteX1" fmla="*/ 589419 w 589419"/>
              <a:gd name="connsiteY1" fmla="*/ 0 h 364551"/>
              <a:gd name="connsiteX2" fmla="*/ 589419 w 589419"/>
              <a:gd name="connsiteY2" fmla="*/ 364551 h 364551"/>
              <a:gd name="connsiteX3" fmla="*/ 327381 w 589419"/>
              <a:gd name="connsiteY3" fmla="*/ 283924 h 364551"/>
              <a:gd name="connsiteX4" fmla="*/ 111464 w 589419"/>
              <a:gd name="connsiteY4" fmla="*/ 120223 h 364551"/>
              <a:gd name="connsiteX0" fmla="*/ 336480 w 925899"/>
              <a:gd name="connsiteY0" fmla="*/ 0 h 371865"/>
              <a:gd name="connsiteX1" fmla="*/ 925899 w 925899"/>
              <a:gd name="connsiteY1" fmla="*/ 0 h 371865"/>
              <a:gd name="connsiteX2" fmla="*/ 925899 w 925899"/>
              <a:gd name="connsiteY2" fmla="*/ 364551 h 371865"/>
              <a:gd name="connsiteX3" fmla="*/ 3461 w 925899"/>
              <a:gd name="connsiteY3" fmla="*/ 364049 h 371865"/>
              <a:gd name="connsiteX4" fmla="*/ 447944 w 925899"/>
              <a:gd name="connsiteY4" fmla="*/ 120223 h 371865"/>
              <a:gd name="connsiteX5" fmla="*/ 336480 w 925899"/>
              <a:gd name="connsiteY5" fmla="*/ 0 h 371865"/>
              <a:gd name="connsiteX0" fmla="*/ 336480 w 925899"/>
              <a:gd name="connsiteY0" fmla="*/ 0 h 376319"/>
              <a:gd name="connsiteX1" fmla="*/ 925899 w 925899"/>
              <a:gd name="connsiteY1" fmla="*/ 0 h 376319"/>
              <a:gd name="connsiteX2" fmla="*/ 925899 w 925899"/>
              <a:gd name="connsiteY2" fmla="*/ 364551 h 376319"/>
              <a:gd name="connsiteX3" fmla="*/ 3461 w 925899"/>
              <a:gd name="connsiteY3" fmla="*/ 364049 h 376319"/>
              <a:gd name="connsiteX4" fmla="*/ 447944 w 925899"/>
              <a:gd name="connsiteY4" fmla="*/ 120223 h 376319"/>
              <a:gd name="connsiteX5" fmla="*/ 336480 w 925899"/>
              <a:gd name="connsiteY5" fmla="*/ 0 h 376319"/>
              <a:gd name="connsiteX0" fmla="*/ 336480 w 925899"/>
              <a:gd name="connsiteY0" fmla="*/ 0 h 364551"/>
              <a:gd name="connsiteX1" fmla="*/ 925899 w 925899"/>
              <a:gd name="connsiteY1" fmla="*/ 0 h 364551"/>
              <a:gd name="connsiteX2" fmla="*/ 925899 w 925899"/>
              <a:gd name="connsiteY2" fmla="*/ 364551 h 364551"/>
              <a:gd name="connsiteX3" fmla="*/ 3461 w 925899"/>
              <a:gd name="connsiteY3" fmla="*/ 364049 h 364551"/>
              <a:gd name="connsiteX4" fmla="*/ 447944 w 925899"/>
              <a:gd name="connsiteY4" fmla="*/ 120223 h 364551"/>
              <a:gd name="connsiteX5" fmla="*/ 336480 w 925899"/>
              <a:gd name="connsiteY5" fmla="*/ 0 h 364551"/>
              <a:gd name="connsiteX0" fmla="*/ 336480 w 976699"/>
              <a:gd name="connsiteY0" fmla="*/ 0 h 364551"/>
              <a:gd name="connsiteX1" fmla="*/ 925899 w 976699"/>
              <a:gd name="connsiteY1" fmla="*/ 0 h 364551"/>
              <a:gd name="connsiteX2" fmla="*/ 925899 w 976699"/>
              <a:gd name="connsiteY2" fmla="*/ 364551 h 364551"/>
              <a:gd name="connsiteX3" fmla="*/ 3461 w 976699"/>
              <a:gd name="connsiteY3" fmla="*/ 364049 h 364551"/>
              <a:gd name="connsiteX4" fmla="*/ 447944 w 976699"/>
              <a:gd name="connsiteY4" fmla="*/ 120223 h 364551"/>
              <a:gd name="connsiteX5" fmla="*/ 336480 w 976699"/>
              <a:gd name="connsiteY5" fmla="*/ 0 h 364551"/>
              <a:gd name="connsiteX0" fmla="*/ 120580 w 976699"/>
              <a:gd name="connsiteY0" fmla="*/ 0 h 364551"/>
              <a:gd name="connsiteX1" fmla="*/ 925899 w 976699"/>
              <a:gd name="connsiteY1" fmla="*/ 0 h 364551"/>
              <a:gd name="connsiteX2" fmla="*/ 925899 w 976699"/>
              <a:gd name="connsiteY2" fmla="*/ 364551 h 364551"/>
              <a:gd name="connsiteX3" fmla="*/ 3461 w 976699"/>
              <a:gd name="connsiteY3" fmla="*/ 364049 h 364551"/>
              <a:gd name="connsiteX4" fmla="*/ 447944 w 976699"/>
              <a:gd name="connsiteY4" fmla="*/ 120223 h 364551"/>
              <a:gd name="connsiteX5" fmla="*/ 120580 w 976699"/>
              <a:gd name="connsiteY5" fmla="*/ 0 h 364551"/>
              <a:gd name="connsiteX0" fmla="*/ 120445 w 976564"/>
              <a:gd name="connsiteY0" fmla="*/ 0 h 364551"/>
              <a:gd name="connsiteX1" fmla="*/ 925764 w 976564"/>
              <a:gd name="connsiteY1" fmla="*/ 0 h 364551"/>
              <a:gd name="connsiteX2" fmla="*/ 925764 w 976564"/>
              <a:gd name="connsiteY2" fmla="*/ 364551 h 364551"/>
              <a:gd name="connsiteX3" fmla="*/ 3326 w 976564"/>
              <a:gd name="connsiteY3" fmla="*/ 364049 h 364551"/>
              <a:gd name="connsiteX4" fmla="*/ 473209 w 976564"/>
              <a:gd name="connsiteY4" fmla="*/ 184019 h 364551"/>
              <a:gd name="connsiteX5" fmla="*/ 120445 w 976564"/>
              <a:gd name="connsiteY5" fmla="*/ 0 h 364551"/>
              <a:gd name="connsiteX0" fmla="*/ 123118 w 979237"/>
              <a:gd name="connsiteY0" fmla="*/ 0 h 364551"/>
              <a:gd name="connsiteX1" fmla="*/ 928437 w 979237"/>
              <a:gd name="connsiteY1" fmla="*/ 0 h 364551"/>
              <a:gd name="connsiteX2" fmla="*/ 928437 w 979237"/>
              <a:gd name="connsiteY2" fmla="*/ 364551 h 364551"/>
              <a:gd name="connsiteX3" fmla="*/ 5999 w 979237"/>
              <a:gd name="connsiteY3" fmla="*/ 364049 h 364551"/>
              <a:gd name="connsiteX4" fmla="*/ 475882 w 979237"/>
              <a:gd name="connsiteY4" fmla="*/ 184019 h 364551"/>
              <a:gd name="connsiteX5" fmla="*/ 123118 w 979237"/>
              <a:gd name="connsiteY5" fmla="*/ 0 h 364551"/>
              <a:gd name="connsiteX0" fmla="*/ 124548 w 980667"/>
              <a:gd name="connsiteY0" fmla="*/ 0 h 364551"/>
              <a:gd name="connsiteX1" fmla="*/ 929867 w 980667"/>
              <a:gd name="connsiteY1" fmla="*/ 0 h 364551"/>
              <a:gd name="connsiteX2" fmla="*/ 929867 w 980667"/>
              <a:gd name="connsiteY2" fmla="*/ 364551 h 364551"/>
              <a:gd name="connsiteX3" fmla="*/ 7429 w 980667"/>
              <a:gd name="connsiteY3" fmla="*/ 364049 h 364551"/>
              <a:gd name="connsiteX4" fmla="*/ 477312 w 980667"/>
              <a:gd name="connsiteY4" fmla="*/ 184019 h 364551"/>
              <a:gd name="connsiteX5" fmla="*/ 124548 w 980667"/>
              <a:gd name="connsiteY5" fmla="*/ 0 h 364551"/>
              <a:gd name="connsiteX0" fmla="*/ 117119 w 973238"/>
              <a:gd name="connsiteY0" fmla="*/ 0 h 364551"/>
              <a:gd name="connsiteX1" fmla="*/ 922438 w 973238"/>
              <a:gd name="connsiteY1" fmla="*/ 0 h 364551"/>
              <a:gd name="connsiteX2" fmla="*/ 922438 w 973238"/>
              <a:gd name="connsiteY2" fmla="*/ 364551 h 364551"/>
              <a:gd name="connsiteX3" fmla="*/ 0 w 973238"/>
              <a:gd name="connsiteY3" fmla="*/ 364049 h 364551"/>
              <a:gd name="connsiteX4" fmla="*/ 469883 w 973238"/>
              <a:gd name="connsiteY4" fmla="*/ 184019 h 364551"/>
              <a:gd name="connsiteX5" fmla="*/ 117119 w 973238"/>
              <a:gd name="connsiteY5" fmla="*/ 0 h 3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3238" h="364551">
                <a:moveTo>
                  <a:pt x="117119" y="0"/>
                </a:moveTo>
                <a:lnTo>
                  <a:pt x="922438" y="0"/>
                </a:lnTo>
                <a:cubicBezTo>
                  <a:pt x="922438" y="121517"/>
                  <a:pt x="1036738" y="242654"/>
                  <a:pt x="922438" y="364551"/>
                </a:cubicBezTo>
                <a:lnTo>
                  <a:pt x="0" y="364049"/>
                </a:lnTo>
                <a:cubicBezTo>
                  <a:pt x="127774" y="335479"/>
                  <a:pt x="447771" y="244600"/>
                  <a:pt x="469883" y="184019"/>
                </a:cubicBezTo>
                <a:cubicBezTo>
                  <a:pt x="491995" y="123438"/>
                  <a:pt x="234707" y="61340"/>
                  <a:pt x="11711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nvGrpSpPr>
          <p:cNvPr id="163" name="PPT世界-11">
            <a:extLst>
              <a:ext uri="{FF2B5EF4-FFF2-40B4-BE49-F238E27FC236}">
                <a16:creationId xmlns:a16="http://schemas.microsoft.com/office/drawing/2014/main" id="{503213B3-09BE-4F5A-9249-5DC1A404B3AB}"/>
              </a:ext>
            </a:extLst>
          </p:cNvPr>
          <p:cNvGrpSpPr/>
          <p:nvPr/>
        </p:nvGrpSpPr>
        <p:grpSpPr>
          <a:xfrm>
            <a:off x="319341" y="299953"/>
            <a:ext cx="3569559" cy="602893"/>
            <a:chOff x="1393399" y="3570262"/>
            <a:chExt cx="3569559" cy="602893"/>
          </a:xfrm>
        </p:grpSpPr>
        <p:sp>
          <p:nvSpPr>
            <p:cNvPr id="164" name="PPT世界-11-1">
              <a:extLst>
                <a:ext uri="{FF2B5EF4-FFF2-40B4-BE49-F238E27FC236}">
                  <a16:creationId xmlns:a16="http://schemas.microsoft.com/office/drawing/2014/main" id="{C2E7064A-48F1-4EAF-925E-F184C6566192}"/>
                </a:ext>
              </a:extLst>
            </p:cNvPr>
            <p:cNvSpPr/>
            <p:nvPr/>
          </p:nvSpPr>
          <p:spPr>
            <a:xfrm rot="9952218" flipH="1">
              <a:off x="1445026" y="3576142"/>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solidFill>
              <a:schemeClr val="accent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5" name="PPT世界-11-2">
              <a:extLst>
                <a:ext uri="{FF2B5EF4-FFF2-40B4-BE49-F238E27FC236}">
                  <a16:creationId xmlns:a16="http://schemas.microsoft.com/office/drawing/2014/main" id="{A8BB2B89-58AF-41E7-B218-60C0C1101152}"/>
                </a:ext>
              </a:extLst>
            </p:cNvPr>
            <p:cNvSpPr/>
            <p:nvPr/>
          </p:nvSpPr>
          <p:spPr>
            <a:xfrm rot="13866412" flipH="1">
              <a:off x="1416272" y="3586888"/>
              <a:ext cx="587756" cy="554504"/>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pattFill prst="lgGrid">
              <a:fgClr>
                <a:srgbClr val="E6DDBF"/>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66" name="PPT世界-11-3">
              <a:extLst>
                <a:ext uri="{FF2B5EF4-FFF2-40B4-BE49-F238E27FC236}">
                  <a16:creationId xmlns:a16="http://schemas.microsoft.com/office/drawing/2014/main" id="{66375F4E-20B9-4FCA-8267-CC8E4C575CAA}"/>
                </a:ext>
              </a:extLst>
            </p:cNvPr>
            <p:cNvSpPr txBox="1"/>
            <p:nvPr/>
          </p:nvSpPr>
          <p:spPr>
            <a:xfrm>
              <a:off x="1393399" y="3667258"/>
              <a:ext cx="617632" cy="400110"/>
            </a:xfrm>
            <a:prstGeom prst="rect">
              <a:avLst/>
            </a:prstGeom>
            <a:noFill/>
          </p:spPr>
          <p:txBody>
            <a:bodyPr wrap="square" rtlCol="0">
              <a:noAutofit/>
            </a:bodyPr>
            <a:lstStyle>
              <a:defPPr>
                <a:defRPr lang="zh-CN"/>
              </a:defPPr>
              <a:lvl1pPr algn="ctr">
                <a:defRPr sz="2000">
                  <a:ln w="3175">
                    <a:solidFill>
                      <a:schemeClr val="bg1">
                        <a:alpha val="50000"/>
                      </a:schemeClr>
                    </a:solidFill>
                  </a:ln>
                  <a:solidFill>
                    <a:srgbClr val="4A351E"/>
                  </a:solidFill>
                  <a:effectLst>
                    <a:outerShdw dist="25400" dir="2700000" algn="tl" rotWithShape="0">
                      <a:srgbClr val="4A351E"/>
                    </a:outerShdw>
                  </a:effectLst>
                  <a:latin typeface="思源黑体 CN Bold" panose="020B0800000000000000" pitchFamily="34" charset="-122"/>
                  <a:ea typeface="思源黑体 CN Bold" panose="020B0800000000000000" pitchFamily="34" charset="-122"/>
                </a:defRPr>
              </a:lvl1pPr>
            </a:lstStyle>
            <a:p>
              <a:r>
                <a:rPr lang="en-US" altLang="zh-CN" dirty="0">
                  <a:solidFill>
                    <a:schemeClr val="accent1"/>
                  </a:solidFill>
                  <a:effectLst>
                    <a:outerShdw dist="25400" dir="2700000" algn="tl" rotWithShape="0">
                      <a:schemeClr val="accent1"/>
                    </a:outerShdw>
                  </a:effectLst>
                  <a:cs typeface="思源黑体 CN Bold" panose="020B0800000000000000" pitchFamily="34" charset="-122"/>
                </a:rPr>
                <a:t>02</a:t>
              </a:r>
              <a:endParaRPr lang="zh-CN" altLang="en-US" dirty="0">
                <a:solidFill>
                  <a:schemeClr val="accent1"/>
                </a:solidFill>
                <a:effectLst>
                  <a:outerShdw dist="25400" dir="2700000" algn="tl" rotWithShape="0">
                    <a:schemeClr val="accent1"/>
                  </a:outerShdw>
                </a:effectLst>
                <a:cs typeface="思源黑体 CN Bold" panose="020B0800000000000000" pitchFamily="34" charset="-122"/>
              </a:endParaRPr>
            </a:p>
          </p:txBody>
        </p:sp>
        <p:sp>
          <p:nvSpPr>
            <p:cNvPr id="167" name="PPT世界-11-4">
              <a:extLst>
                <a:ext uri="{FF2B5EF4-FFF2-40B4-BE49-F238E27FC236}">
                  <a16:creationId xmlns:a16="http://schemas.microsoft.com/office/drawing/2014/main" id="{B7AF5A05-5ED8-4074-A24C-6E0466A51A44}"/>
                </a:ext>
              </a:extLst>
            </p:cNvPr>
            <p:cNvSpPr txBox="1"/>
            <p:nvPr/>
          </p:nvSpPr>
          <p:spPr>
            <a:xfrm>
              <a:off x="3138854" y="3619157"/>
              <a:ext cx="1824104" cy="553998"/>
            </a:xfrm>
            <a:prstGeom prst="rect">
              <a:avLst/>
            </a:prstGeom>
            <a:noFill/>
          </p:spPr>
          <p:txBody>
            <a:bodyPr wrap="square" rtlCol="0">
              <a:noAutofit/>
            </a:bodyPr>
            <a:lstStyle/>
            <a:p>
              <a:pPr lvl="0" algn="r">
                <a:defRPr/>
              </a:pPr>
              <a:r>
                <a:rPr lang="en-US" altLang="zh-CN" sz="1000" i="1" spc="300" dirty="0">
                  <a:solidFill>
                    <a:schemeClr val="tx1">
                      <a:alpha val="1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HISTORY OF WESTERN HISTORIOGRAPHY</a:t>
              </a:r>
              <a:endParaRPr kumimoji="0" lang="zh-CN" altLang="en-US" sz="1000" b="0" i="1" u="none" strike="noStrike" kern="1200" cap="none" spc="300" normalizeH="0" baseline="0" noProof="0" dirty="0">
                <a:ln>
                  <a:noFill/>
                </a:ln>
                <a:solidFill>
                  <a:schemeClr val="tx1">
                    <a:alpha val="1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168" name="PPT世界-11-5">
              <a:extLst>
                <a:ext uri="{FF2B5EF4-FFF2-40B4-BE49-F238E27FC236}">
                  <a16:creationId xmlns:a16="http://schemas.microsoft.com/office/drawing/2014/main" id="{F5ADBCD7-8EBA-4B1B-A9BC-F1795D4158DE}"/>
                </a:ext>
              </a:extLst>
            </p:cNvPr>
            <p:cNvSpPr txBox="1"/>
            <p:nvPr/>
          </p:nvSpPr>
          <p:spPr>
            <a:xfrm>
              <a:off x="2433823" y="3656257"/>
              <a:ext cx="2071549" cy="461665"/>
            </a:xfrm>
            <a:prstGeom prst="rect">
              <a:avLst/>
            </a:prstGeom>
            <a:noFill/>
          </p:spPr>
          <p:txBody>
            <a:bodyPr wrap="square" rtlCol="0">
              <a:noAutofit/>
            </a:bodyPr>
            <a:lstStyle/>
            <a:p>
              <a:pPr lvl="0">
                <a:defRPr/>
              </a:pPr>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西方史学史</a:t>
              </a:r>
              <a:endParaRPr kumimoji="0" lang="zh-CN" altLang="en-US" sz="24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ADJUSTMENTS" val="7.101988"/>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PPT世界-历史-3">
      <a:dk1>
        <a:sysClr val="windowText" lastClr="000000"/>
      </a:dk1>
      <a:lt1>
        <a:sysClr val="window" lastClr="FFFFFF"/>
      </a:lt1>
      <a:dk2>
        <a:srgbClr val="44546A"/>
      </a:dk2>
      <a:lt2>
        <a:srgbClr val="E7E6E6"/>
      </a:lt2>
      <a:accent1>
        <a:srgbClr val="4A351E"/>
      </a:accent1>
      <a:accent2>
        <a:srgbClr val="F3A127"/>
      </a:accent2>
      <a:accent3>
        <a:srgbClr val="561710"/>
      </a:accent3>
      <a:accent4>
        <a:srgbClr val="E6DEC0"/>
      </a:accent4>
      <a:accent5>
        <a:srgbClr val="FFFCF7"/>
      </a:accent5>
      <a:accent6>
        <a:srgbClr val="A5A5A5"/>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Light"/>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Light"/>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TotalTime>
  <Words>1396</Words>
  <Application>Microsoft Office PowerPoint</Application>
  <PresentationFormat>宽屏</PresentationFormat>
  <Paragraphs>298</Paragraphs>
  <Slides>23</Slides>
  <Notes>22</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Arial</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世界历史知识讲堂大学历史课件ppt模板</dc:title>
  <dc:creator>刘 宇</dc:creator>
  <cp:keywords>PPT世界</cp:keywords>
  <dc:description>51PPT模板网，幻灯片演示模板及素材免费下载！_x000d_
51PPT模板网 唯一访问网址：www.51pptmoban.com</dc:description>
  <cp:lastModifiedBy>Power user</cp:lastModifiedBy>
  <cp:revision>55</cp:revision>
  <dcterms:created xsi:type="dcterms:W3CDTF">2022-02-13T06:48:00Z</dcterms:created>
  <dcterms:modified xsi:type="dcterms:W3CDTF">2023-04-23T13:52:43Z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17A0635F89CE4E9A809FEB404C5EE5DF</vt:lpwstr>
  </property>
  <property fmtid="{D5CDD505-2E9C-101B-9397-08002B2CF9AE}" pid="3" name="KSOProductBuildVer">
    <vt:lpwstr>2052-11.1.0.11365</vt:lpwstr>
  </property>
</Properties>
</file>